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5" r:id="rId6"/>
    <p:sldId id="267" r:id="rId7"/>
    <p:sldId id="269" r:id="rId8"/>
    <p:sldId id="256" r:id="rId9"/>
    <p:sldId id="258" r:id="rId10"/>
    <p:sldId id="260" r:id="rId11"/>
    <p:sldId id="261" r:id="rId12"/>
    <p:sldId id="264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800"/>
    <a:srgbClr val="FFFFFF"/>
    <a:srgbClr val="0473FF"/>
    <a:srgbClr val="16AA48"/>
    <a:srgbClr val="F1370E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>
        <p:scale>
          <a:sx n="79" d="100"/>
          <a:sy n="79" d="100"/>
        </p:scale>
        <p:origin x="864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5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3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6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3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4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76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1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1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8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AA4B-5750-468C-96E7-11088FD4B09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A657-E83F-428A-9258-482320A0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98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AA4B-5750-468C-96E7-11088FD4B098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A657-E83F-428A-9258-482320A00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0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3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6550" y="2708910"/>
            <a:ext cx="11518900" cy="708660"/>
            <a:chOff x="336550" y="2708910"/>
            <a:chExt cx="11518900" cy="708660"/>
          </a:xfrm>
        </p:grpSpPr>
        <p:sp>
          <p:nvSpPr>
            <p:cNvPr id="2" name="Rectangle 1"/>
            <p:cNvSpPr/>
            <p:nvPr/>
          </p:nvSpPr>
          <p:spPr>
            <a:xfrm>
              <a:off x="466344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3822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0947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173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539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626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6977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9750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203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298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2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894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879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1437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4081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65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6550" y="3417570"/>
            <a:ext cx="11518900" cy="708660"/>
            <a:chOff x="336550" y="2708910"/>
            <a:chExt cx="11518900" cy="708660"/>
          </a:xfrm>
        </p:grpSpPr>
        <p:sp>
          <p:nvSpPr>
            <p:cNvPr id="20" name="Rectangle 19"/>
            <p:cNvSpPr/>
            <p:nvPr/>
          </p:nvSpPr>
          <p:spPr>
            <a:xfrm>
              <a:off x="466344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822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47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173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39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626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977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9750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4203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14298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2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894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879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1437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4081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65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6550" y="4126230"/>
            <a:ext cx="11518900" cy="708660"/>
            <a:chOff x="336550" y="2708910"/>
            <a:chExt cx="11518900" cy="708660"/>
          </a:xfrm>
        </p:grpSpPr>
        <p:sp>
          <p:nvSpPr>
            <p:cNvPr id="37" name="Rectangle 36"/>
            <p:cNvSpPr/>
            <p:nvPr/>
          </p:nvSpPr>
          <p:spPr>
            <a:xfrm>
              <a:off x="466344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822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947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173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39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626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6977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9750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4203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14298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62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894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879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1437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4081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65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35280" y="4834890"/>
            <a:ext cx="11518900" cy="708660"/>
            <a:chOff x="336550" y="2708910"/>
            <a:chExt cx="11518900" cy="708660"/>
          </a:xfrm>
        </p:grpSpPr>
        <p:sp>
          <p:nvSpPr>
            <p:cNvPr id="54" name="Rectangle 53"/>
            <p:cNvSpPr/>
            <p:nvPr/>
          </p:nvSpPr>
          <p:spPr>
            <a:xfrm>
              <a:off x="466344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822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47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173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39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2626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6977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9750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203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14298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62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894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879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1437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4081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34010" y="5543550"/>
            <a:ext cx="11518900" cy="708660"/>
            <a:chOff x="336550" y="2708910"/>
            <a:chExt cx="11518900" cy="708660"/>
          </a:xfrm>
        </p:grpSpPr>
        <p:sp>
          <p:nvSpPr>
            <p:cNvPr id="71" name="Rectangle 70"/>
            <p:cNvSpPr/>
            <p:nvPr/>
          </p:nvSpPr>
          <p:spPr>
            <a:xfrm>
              <a:off x="466344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22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0947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173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539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2626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6977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9750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203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14298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62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894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4879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21437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4081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65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34010" y="2000250"/>
            <a:ext cx="11518900" cy="708660"/>
            <a:chOff x="336550" y="2708910"/>
            <a:chExt cx="11518900" cy="708660"/>
          </a:xfrm>
        </p:grpSpPr>
        <p:sp>
          <p:nvSpPr>
            <p:cNvPr id="88" name="Rectangle 87"/>
            <p:cNvSpPr/>
            <p:nvPr/>
          </p:nvSpPr>
          <p:spPr>
            <a:xfrm>
              <a:off x="466344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3822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0947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173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39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2626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6977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9750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4203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114298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62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7894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4879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21437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4081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65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34010" y="1291590"/>
            <a:ext cx="11518900" cy="708660"/>
            <a:chOff x="336550" y="2708910"/>
            <a:chExt cx="11518900" cy="708660"/>
          </a:xfrm>
        </p:grpSpPr>
        <p:sp>
          <p:nvSpPr>
            <p:cNvPr id="105" name="Rectangle 104"/>
            <p:cNvSpPr/>
            <p:nvPr/>
          </p:nvSpPr>
          <p:spPr>
            <a:xfrm>
              <a:off x="466344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22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947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8173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539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2626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6977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89750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4203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114298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62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7894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4879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21437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4081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65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34010" y="582930"/>
            <a:ext cx="11518900" cy="708660"/>
            <a:chOff x="336550" y="2708910"/>
            <a:chExt cx="11518900" cy="708660"/>
          </a:xfrm>
        </p:grpSpPr>
        <p:sp>
          <p:nvSpPr>
            <p:cNvPr id="122" name="Rectangle 121"/>
            <p:cNvSpPr/>
            <p:nvPr/>
          </p:nvSpPr>
          <p:spPr>
            <a:xfrm>
              <a:off x="466344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3822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0947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8173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539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2626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6977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9750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4203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14298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62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7894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879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21437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94081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365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34010" y="-125730"/>
            <a:ext cx="11518900" cy="708660"/>
            <a:chOff x="336550" y="2708910"/>
            <a:chExt cx="11518900" cy="708660"/>
          </a:xfrm>
        </p:grpSpPr>
        <p:sp>
          <p:nvSpPr>
            <p:cNvPr id="139" name="Rectangle 138"/>
            <p:cNvSpPr/>
            <p:nvPr/>
          </p:nvSpPr>
          <p:spPr>
            <a:xfrm>
              <a:off x="466344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3822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0947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8173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539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82626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96977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9750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4203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14298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062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7894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879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21437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94081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365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86410" y="5695950"/>
            <a:ext cx="11518900" cy="708660"/>
            <a:chOff x="336550" y="2708910"/>
            <a:chExt cx="11518900" cy="708660"/>
          </a:xfrm>
        </p:grpSpPr>
        <p:sp>
          <p:nvSpPr>
            <p:cNvPr id="156" name="Rectangle 155"/>
            <p:cNvSpPr/>
            <p:nvPr/>
          </p:nvSpPr>
          <p:spPr>
            <a:xfrm>
              <a:off x="466344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3822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0947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81736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539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626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69772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9750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4203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14298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06299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894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48793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21437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94081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36550" y="2708910"/>
              <a:ext cx="712470" cy="7086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566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A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8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816674" y="12354"/>
            <a:ext cx="0" cy="6858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38214" y="12354"/>
            <a:ext cx="0" cy="6858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257056" y="9968"/>
            <a:ext cx="0" cy="6858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79944" y="-2146"/>
            <a:ext cx="0" cy="6858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98786" y="-14258"/>
            <a:ext cx="0" cy="6858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17628" y="2831"/>
            <a:ext cx="0" cy="6858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136470" y="-9293"/>
            <a:ext cx="0" cy="6858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855312" y="-11674"/>
            <a:ext cx="0" cy="6858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0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6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B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dell</dc:creator>
  <cp:lastModifiedBy>user dell</cp:lastModifiedBy>
  <cp:revision>5</cp:revision>
  <dcterms:created xsi:type="dcterms:W3CDTF">2025-03-09T14:31:30Z</dcterms:created>
  <dcterms:modified xsi:type="dcterms:W3CDTF">2025-03-09T17:34:44Z</dcterms:modified>
</cp:coreProperties>
</file>