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67" r:id="rId5"/>
    <p:sldId id="265" r:id="rId6"/>
    <p:sldId id="270" r:id="rId7"/>
    <p:sldId id="269" r:id="rId8"/>
    <p:sldId id="256" r:id="rId9"/>
    <p:sldId id="258" r:id="rId10"/>
    <p:sldId id="260" r:id="rId11"/>
    <p:sldId id="261" r:id="rId12"/>
    <p:sldId id="264" r:id="rId13"/>
    <p:sldId id="266" r:id="rId14"/>
    <p:sldId id="268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3FF"/>
    <a:srgbClr val="16AA48"/>
    <a:srgbClr val="F1370E"/>
    <a:srgbClr val="B3B3B3"/>
    <a:srgbClr val="000000"/>
    <a:srgbClr val="FFD8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5820" autoAdjust="0"/>
  </p:normalViewPr>
  <p:slideViewPr>
    <p:cSldViewPr snapToGrid="0">
      <p:cViewPr>
        <p:scale>
          <a:sx n="75" d="100"/>
          <a:sy n="75" d="100"/>
        </p:scale>
        <p:origin x="989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10-03-2025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54315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10-03-2025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93896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10-03-2025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1343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10-03-2025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682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10-03-2025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63246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10-03-2025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14685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10-03-2025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7676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10-03-2025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1237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10-03-2025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21846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10-03-2025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38293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10-03-2025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98155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AA4B-5750-468C-96E7-11088FD4B098}" type="datetimeFigureOut">
              <a:rPr lang="en-IN" smtClean="0"/>
              <a:t>10-03-2025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A657-E83F-428A-9258-482320A00F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60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25980" y="-14258"/>
            <a:ext cx="12220575" cy="6886047"/>
            <a:chOff x="-25980" y="-14258"/>
            <a:chExt cx="12220575" cy="688604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816674" y="1235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538214" y="1235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257056" y="996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979944" y="-2146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698786" y="-1425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417628" y="2831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136470" y="-9293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855312" y="-1167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75365" y="-2177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55274" y="5806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38449" y="13789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15909" y="11612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95274" y="-10885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76816" y="725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181" y="-5079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5546" y="1306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342946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0" y="414955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4867738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558973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630982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5" y="2711278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-25980" y="198928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95" y="126919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-1390" y="54910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39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40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0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1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73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6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6960" y="2082800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csdcsdcds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289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25980" y="-14258"/>
            <a:ext cx="12220575" cy="6886047"/>
            <a:chOff x="-25980" y="-14258"/>
            <a:chExt cx="12220575" cy="688604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816674" y="1235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538214" y="1235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257056" y="996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979944" y="-2146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698786" y="-1425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417628" y="2831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136470" y="-9293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855312" y="-1167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75365" y="-2177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55274" y="5806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38449" y="13789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15909" y="11612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95274" y="-10885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76816" y="725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181" y="-5079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5546" y="1306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342946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0" y="414955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4867738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558973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630982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5" y="2711278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-25980" y="198928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95" y="126919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-1390" y="54910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15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25980" y="-14258"/>
            <a:ext cx="12220575" cy="6886047"/>
            <a:chOff x="-25980" y="-14258"/>
            <a:chExt cx="12220575" cy="688604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816674" y="1235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538214" y="1235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257056" y="996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979944" y="-2146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698786" y="-1425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417628" y="2831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136470" y="-9293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855312" y="-1167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75365" y="-2177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55274" y="5806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38449" y="13789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15909" y="11612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95274" y="-10885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76816" y="725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181" y="-5079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5546" y="1306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342946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0" y="414955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4867738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558973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630982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5" y="2711278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-25980" y="198928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95" y="126919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-1390" y="54910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6195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033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25980" y="-14258"/>
            <a:ext cx="12220575" cy="6886047"/>
            <a:chOff x="-25980" y="-14258"/>
            <a:chExt cx="12220575" cy="688604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816674" y="1235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538214" y="1235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257056" y="996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979944" y="-2146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698786" y="-1425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417628" y="2831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136470" y="-9293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855312" y="-1167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75365" y="-2177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55274" y="5806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38449" y="13789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15909" y="11612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95274" y="-10885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76816" y="725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181" y="-5079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5546" y="1306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342946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0" y="414955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4867738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558973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630982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5" y="2711278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-25980" y="198928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95" y="126919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-1390" y="54910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105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25980" y="-14258"/>
            <a:ext cx="12220575" cy="6886047"/>
            <a:chOff x="-25980" y="-14258"/>
            <a:chExt cx="12220575" cy="688604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816674" y="1235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538214" y="1235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257056" y="996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979944" y="-2146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698786" y="-1425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417628" y="2831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136470" y="-9293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855312" y="-1167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75365" y="-2177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55274" y="5806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38449" y="13789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15909" y="11612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95274" y="-10885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76816" y="7258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181" y="-5079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5546" y="13064"/>
              <a:ext cx="0" cy="6858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342946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0" y="414955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4867738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558973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630982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5" y="2711278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-25980" y="198928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95" y="126919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-1390" y="549103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26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663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8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59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dell</dc:creator>
  <cp:lastModifiedBy>user dell</cp:lastModifiedBy>
  <cp:revision>11</cp:revision>
  <dcterms:created xsi:type="dcterms:W3CDTF">2025-03-09T14:31:30Z</dcterms:created>
  <dcterms:modified xsi:type="dcterms:W3CDTF">2025-03-10T14:50:40Z</dcterms:modified>
</cp:coreProperties>
</file>