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147482792" r:id="rId5"/>
    <p:sldId id="214748279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3F20F-A7CD-4AE5-8856-A10ED0730ADD}" v="5" dt="2024-05-17T11:54:44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CF80B894-4622-4A86-95DF-4604413CD473}"/>
    <pc:docChg chg="undo custSel addSld delSld modSld">
      <pc:chgData name="Timo Klimmer" userId="af015218-587a-437d-921a-de4e64daf7ee" providerId="ADAL" clId="{CF80B894-4622-4A86-95DF-4604413CD473}" dt="2023-08-16T09:55:53.597" v="3207" actId="1035"/>
      <pc:docMkLst>
        <pc:docMk/>
      </pc:docMkLst>
      <pc:sldChg chg="addSp delSp modSp new mod">
        <pc:chgData name="Timo Klimmer" userId="af015218-587a-437d-921a-de4e64daf7ee" providerId="ADAL" clId="{CF80B894-4622-4A86-95DF-4604413CD473}" dt="2023-08-14T16:59:03.425" v="2982" actId="20577"/>
        <pc:sldMkLst>
          <pc:docMk/>
          <pc:sldMk cId="3914079930" sldId="256"/>
        </pc:sldMkLst>
        <pc:spChg chg="add del mod">
          <ac:chgData name="Timo Klimmer" userId="af015218-587a-437d-921a-de4e64daf7ee" providerId="ADAL" clId="{CF80B894-4622-4A86-95DF-4604413CD473}" dt="2023-08-13T22:19:37.155" v="1648" actId="478"/>
          <ac:spMkLst>
            <pc:docMk/>
            <pc:sldMk cId="3914079930" sldId="256"/>
            <ac:spMk id="2" creationId="{C6D9F419-9906-DCB5-A984-E226A08366A8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2" creationId="{E0BBDACC-670E-75E4-6612-3D2E5411C025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3" creationId="{95CC94DF-F911-F578-79F7-B795AEB09DD3}"/>
          </ac:spMkLst>
        </pc:spChg>
        <pc:spChg chg="add mod">
          <ac:chgData name="Timo Klimmer" userId="af015218-587a-437d-921a-de4e64daf7ee" providerId="ADAL" clId="{CF80B894-4622-4A86-95DF-4604413CD473}" dt="2023-08-13T23:15:36.620" v="2673" actId="20577"/>
          <ac:spMkLst>
            <pc:docMk/>
            <pc:sldMk cId="3914079930" sldId="256"/>
            <ac:spMk id="6" creationId="{D0F0AB2C-0CA4-FC21-098B-765049C9E670}"/>
          </ac:spMkLst>
        </pc:spChg>
        <pc:spChg chg="add mod topLvl">
          <ac:chgData name="Timo Klimmer" userId="af015218-587a-437d-921a-de4e64daf7ee" providerId="ADAL" clId="{CF80B894-4622-4A86-95DF-4604413CD473}" dt="2023-08-13T10:27:53.217" v="219" actId="12788"/>
          <ac:spMkLst>
            <pc:docMk/>
            <pc:sldMk cId="3914079930" sldId="256"/>
            <ac:spMk id="9" creationId="{FCB4B7AC-2650-1D57-C633-144299F2E4F3}"/>
          </ac:spMkLst>
        </pc:spChg>
        <pc:spChg chg="add del mod">
          <ac:chgData name="Timo Klimmer" userId="af015218-587a-437d-921a-de4e64daf7ee" providerId="ADAL" clId="{CF80B894-4622-4A86-95DF-4604413CD473}" dt="2023-08-13T10:25:55.395" v="164" actId="478"/>
          <ac:spMkLst>
            <pc:docMk/>
            <pc:sldMk cId="3914079930" sldId="256"/>
            <ac:spMk id="14" creationId="{73E229FC-F876-9CAE-9EB6-92F437E0C5BD}"/>
          </ac:spMkLst>
        </pc:spChg>
        <pc:spChg chg="add mod">
          <ac:chgData name="Timo Klimmer" userId="af015218-587a-437d-921a-de4e64daf7ee" providerId="ADAL" clId="{CF80B894-4622-4A86-95DF-4604413CD473}" dt="2023-08-13T22:54:23.655" v="2514" actId="1035"/>
          <ac:spMkLst>
            <pc:docMk/>
            <pc:sldMk cId="3914079930" sldId="256"/>
            <ac:spMk id="14" creationId="{D735F9B2-5CBB-5319-3B36-DD4EF7700E09}"/>
          </ac:spMkLst>
        </pc:spChg>
        <pc:spChg chg="add mod">
          <ac:chgData name="Timo Klimmer" userId="af015218-587a-437d-921a-de4e64daf7ee" providerId="ADAL" clId="{CF80B894-4622-4A86-95DF-4604413CD473}" dt="2023-08-13T22:56:06.509" v="2586" actId="1076"/>
          <ac:spMkLst>
            <pc:docMk/>
            <pc:sldMk cId="3914079930" sldId="256"/>
            <ac:spMk id="19" creationId="{098AE75C-F2B3-4486-8B2F-BC658E113650}"/>
          </ac:spMkLst>
        </pc:spChg>
        <pc:spChg chg="mod">
          <ac:chgData name="Timo Klimmer" userId="af015218-587a-437d-921a-de4e64daf7ee" providerId="ADAL" clId="{CF80B894-4622-4A86-95DF-4604413CD473}" dt="2023-08-13T10:26:03.391" v="167" actId="6549"/>
          <ac:spMkLst>
            <pc:docMk/>
            <pc:sldMk cId="3914079930" sldId="256"/>
            <ac:spMk id="21" creationId="{6225442B-2B6B-05E6-0F42-6B3BC3D59E72}"/>
          </ac:spMkLst>
        </pc:spChg>
        <pc:spChg chg="add mod">
          <ac:chgData name="Timo Klimmer" userId="af015218-587a-437d-921a-de4e64daf7ee" providerId="ADAL" clId="{CF80B894-4622-4A86-95DF-4604413CD473}" dt="2023-08-13T10:27:42.979" v="217" actId="12788"/>
          <ac:spMkLst>
            <pc:docMk/>
            <pc:sldMk cId="3914079930" sldId="256"/>
            <ac:spMk id="26" creationId="{2854DAE3-F38F-FF17-2706-32A552E98762}"/>
          </ac:spMkLst>
        </pc:spChg>
        <pc:spChg chg="add mod topLvl">
          <ac:chgData name="Timo Klimmer" userId="af015218-587a-437d-921a-de4e64daf7ee" providerId="ADAL" clId="{CF80B894-4622-4A86-95DF-4604413CD473}" dt="2023-08-13T10:31:12.053" v="332" actId="20577"/>
          <ac:spMkLst>
            <pc:docMk/>
            <pc:sldMk cId="3914079930" sldId="256"/>
            <ac:spMk id="31" creationId="{02A4BD43-966A-EE76-6AE7-35E60F69D421}"/>
          </ac:spMkLst>
        </pc:spChg>
        <pc:spChg chg="mod">
          <ac:chgData name="Timo Klimmer" userId="af015218-587a-437d-921a-de4e64daf7ee" providerId="ADAL" clId="{CF80B894-4622-4A86-95DF-4604413CD473}" dt="2023-08-13T10:29:54.092" v="295"/>
          <ac:spMkLst>
            <pc:docMk/>
            <pc:sldMk cId="3914079930" sldId="256"/>
            <ac:spMk id="42" creationId="{15C3C695-727B-6F0B-13B2-245FCFFEB4AB}"/>
          </ac:spMkLst>
        </pc:spChg>
        <pc:spChg chg="mod">
          <ac:chgData name="Timo Klimmer" userId="af015218-587a-437d-921a-de4e64daf7ee" providerId="ADAL" clId="{CF80B894-4622-4A86-95DF-4604413CD473}" dt="2023-08-13T10:29:54.516" v="296"/>
          <ac:spMkLst>
            <pc:docMk/>
            <pc:sldMk cId="3914079930" sldId="256"/>
            <ac:spMk id="48" creationId="{B8D477EE-A256-017E-AC11-DBEE35C7E209}"/>
          </ac:spMkLst>
        </pc:spChg>
        <pc:spChg chg="add del mod">
          <ac:chgData name="Timo Klimmer" userId="af015218-587a-437d-921a-de4e64daf7ee" providerId="ADAL" clId="{CF80B894-4622-4A86-95DF-4604413CD473}" dt="2023-08-13T10:30:34.849" v="315"/>
          <ac:spMkLst>
            <pc:docMk/>
            <pc:sldMk cId="3914079930" sldId="256"/>
            <ac:spMk id="53" creationId="{D3C09015-4478-6E35-2F5D-D0D47125396E}"/>
          </ac:spMkLst>
        </pc:spChg>
        <pc:spChg chg="add del mod">
          <ac:chgData name="Timo Klimmer" userId="af015218-587a-437d-921a-de4e64daf7ee" providerId="ADAL" clId="{CF80B894-4622-4A86-95DF-4604413CD473}" dt="2023-08-13T10:30:34.393" v="314"/>
          <ac:spMkLst>
            <pc:docMk/>
            <pc:sldMk cId="3914079930" sldId="256"/>
            <ac:spMk id="58" creationId="{51F06CE6-47DE-3E80-8400-3189FDFE2431}"/>
          </ac:spMkLst>
        </pc:spChg>
        <pc:spChg chg="mod topLvl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CF80B894-4622-4A86-95DF-4604413CD473}" dt="2023-08-13T10:30:40.994" v="318"/>
          <ac:spMkLst>
            <pc:docMk/>
            <pc:sldMk cId="3914079930" sldId="256"/>
            <ac:spMk id="71" creationId="{79475137-0F41-BDAB-C6BE-B364D4C3C8BA}"/>
          </ac:spMkLst>
        </pc:spChg>
        <pc:spChg chg="mod">
          <ac:chgData name="Timo Klimmer" userId="af015218-587a-437d-921a-de4e64daf7ee" providerId="ADAL" clId="{CF80B894-4622-4A86-95DF-4604413CD473}" dt="2023-08-13T11:30:56.808" v="1534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84" creationId="{7AE63BF4-3F5A-7871-AA7E-7B4C14E12EFC}"/>
          </ac:spMkLst>
        </pc:spChg>
        <pc:spChg chg="add del mod">
          <ac:chgData name="Timo Klimmer" userId="af015218-587a-437d-921a-de4e64daf7ee" providerId="ADAL" clId="{CF80B894-4622-4A86-95DF-4604413CD473}" dt="2023-08-13T10:45:52.128" v="469" actId="478"/>
          <ac:spMkLst>
            <pc:docMk/>
            <pc:sldMk cId="3914079930" sldId="256"/>
            <ac:spMk id="89" creationId="{C11A9A77-4F97-87ED-57B2-6977567C1014}"/>
          </ac:spMkLst>
        </pc:spChg>
        <pc:spChg chg="add mod topLvl">
          <ac:chgData name="Timo Klimmer" userId="af015218-587a-437d-921a-de4e64daf7ee" providerId="ADAL" clId="{CF80B894-4622-4A86-95DF-4604413CD473}" dt="2023-08-13T22:45:31.492" v="2267" actId="1036"/>
          <ac:spMkLst>
            <pc:docMk/>
            <pc:sldMk cId="3914079930" sldId="256"/>
            <ac:spMk id="94" creationId="{E6A59CC6-5E19-B105-1323-04991FD6E399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0" creationId="{D0F92BB7-D3D3-6240-FF33-EF0DCA56D0F7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1" creationId="{1C150C71-5264-581E-ABC3-4A2069194A48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2" creationId="{65423F60-F49F-3F9C-BF66-D98256EEED29}"/>
          </ac:spMkLst>
        </pc:spChg>
        <pc:spChg chg="add mod">
          <ac:chgData name="Timo Klimmer" userId="af015218-587a-437d-921a-de4e64daf7ee" providerId="ADAL" clId="{CF80B894-4622-4A86-95DF-4604413CD473}" dt="2023-08-13T11:18:57.905" v="1448" actId="113"/>
          <ac:spMkLst>
            <pc:docMk/>
            <pc:sldMk cId="3914079930" sldId="256"/>
            <ac:spMk id="105" creationId="{407BFFEC-3913-6E2A-DDAA-EA66004E9DF9}"/>
          </ac:spMkLst>
        </pc:spChg>
        <pc:spChg chg="add mod">
          <ac:chgData name="Timo Klimmer" userId="af015218-587a-437d-921a-de4e64daf7ee" providerId="ADAL" clId="{CF80B894-4622-4A86-95DF-4604413CD473}" dt="2023-08-13T22:55:25.873" v="2541" actId="1035"/>
          <ac:spMkLst>
            <pc:docMk/>
            <pc:sldMk cId="3914079930" sldId="256"/>
            <ac:spMk id="120" creationId="{1CA62AB2-8C0E-A40A-2333-22FAEFDF62D2}"/>
          </ac:spMkLst>
        </pc:spChg>
        <pc:spChg chg="add mod">
          <ac:chgData name="Timo Klimmer" userId="af015218-587a-437d-921a-de4e64daf7ee" providerId="ADAL" clId="{CF80B894-4622-4A86-95DF-4604413CD473}" dt="2023-08-13T11:32:15.503" v="1572" actId="404"/>
          <ac:spMkLst>
            <pc:docMk/>
            <pc:sldMk cId="3914079930" sldId="256"/>
            <ac:spMk id="121" creationId="{D2BBEEA7-7E9F-E046-3025-CC3638C1A8DB}"/>
          </ac:spMkLst>
        </pc:spChg>
        <pc:spChg chg="add mod">
          <ac:chgData name="Timo Klimmer" userId="af015218-587a-437d-921a-de4e64daf7ee" providerId="ADAL" clId="{CF80B894-4622-4A86-95DF-4604413CD473}" dt="2023-08-13T22:42:16.648" v="2238" actId="1037"/>
          <ac:spMkLst>
            <pc:docMk/>
            <pc:sldMk cId="3914079930" sldId="256"/>
            <ac:spMk id="122" creationId="{48941BDD-8407-491B-8583-1FEC099E6794}"/>
          </ac:spMkLst>
        </pc:spChg>
        <pc:spChg chg="add mod">
          <ac:chgData name="Timo Klimmer" userId="af015218-587a-437d-921a-de4e64daf7ee" providerId="ADAL" clId="{CF80B894-4622-4A86-95DF-4604413CD473}" dt="2023-08-13T22:44:17.485" v="2247" actId="12788"/>
          <ac:spMkLst>
            <pc:docMk/>
            <pc:sldMk cId="3914079930" sldId="256"/>
            <ac:spMk id="128" creationId="{010A37D7-010D-FCC9-1325-B24536FE8147}"/>
          </ac:spMkLst>
        </pc:spChg>
        <pc:spChg chg="add mod">
          <ac:chgData name="Timo Klimmer" userId="af015218-587a-437d-921a-de4e64daf7ee" providerId="ADAL" clId="{CF80B894-4622-4A86-95DF-4604413CD473}" dt="2023-08-13T22:43:57.993" v="2244" actId="404"/>
          <ac:spMkLst>
            <pc:docMk/>
            <pc:sldMk cId="3914079930" sldId="256"/>
            <ac:spMk id="130" creationId="{FA353446-ED35-A89B-E235-8CE9F6D2733C}"/>
          </ac:spMkLst>
        </pc:spChg>
        <pc:spChg chg="add del mod">
          <ac:chgData name="Timo Klimmer" userId="af015218-587a-437d-921a-de4e64daf7ee" providerId="ADAL" clId="{CF80B894-4622-4A86-95DF-4604413CD473}" dt="2023-08-13T11:15:16.498" v="1386" actId="478"/>
          <ac:spMkLst>
            <pc:docMk/>
            <pc:sldMk cId="3914079930" sldId="256"/>
            <ac:spMk id="138" creationId="{6682D7D7-6BBD-CEED-52FF-30C10232129F}"/>
          </ac:spMkLst>
        </pc:spChg>
        <pc:spChg chg="add mod">
          <ac:chgData name="Timo Klimmer" userId="af015218-587a-437d-921a-de4e64daf7ee" providerId="ADAL" clId="{CF80B894-4622-4A86-95DF-4604413CD473}" dt="2023-08-14T16:59:03.425" v="2982" actId="20577"/>
          <ac:spMkLst>
            <pc:docMk/>
            <pc:sldMk cId="3914079930" sldId="256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42:29.862" v="2240" actId="12788"/>
          <ac:grpSpMkLst>
            <pc:docMk/>
            <pc:sldMk cId="3914079930" sldId="256"/>
            <ac:grpSpMk id="3" creationId="{AF8202C8-2553-BDA5-49A4-E9C357E439EB}"/>
          </ac:grpSpMkLst>
        </pc:grpChg>
        <pc:grpChg chg="add del mod">
          <ac:chgData name="Timo Klimmer" userId="af015218-587a-437d-921a-de4e64daf7ee" providerId="ADAL" clId="{CF80B894-4622-4A86-95DF-4604413CD473}" dt="2023-08-13T10:24:46.914" v="147" actId="165"/>
          <ac:grpSpMkLst>
            <pc:docMk/>
            <pc:sldMk cId="3914079930" sldId="256"/>
            <ac:grpSpMk id="10" creationId="{3E739800-33AC-C1E5-4955-CAA847FD3C06}"/>
          </ac:grpSpMkLst>
        </pc:grpChg>
        <pc:grpChg chg="add del mod">
          <ac:chgData name="Timo Klimmer" userId="af015218-587a-437d-921a-de4e64daf7ee" providerId="ADAL" clId="{CF80B894-4622-4A86-95DF-4604413CD473}" dt="2023-08-13T10:25:41.672" v="162" actId="165"/>
          <ac:grpSpMkLst>
            <pc:docMk/>
            <pc:sldMk cId="3914079930" sldId="256"/>
            <ac:grpSpMk id="13" creationId="{8C57E1B3-7B48-C25A-6F27-84BA8BE08D16}"/>
          </ac:grpSpMkLst>
        </pc:grpChg>
        <pc:grpChg chg="add mod">
          <ac:chgData name="Timo Klimmer" userId="af015218-587a-437d-921a-de4e64daf7ee" providerId="ADAL" clId="{CF80B894-4622-4A86-95DF-4604413CD473}" dt="2023-08-13T22:55:06.119" v="2530" actId="1035"/>
          <ac:grpSpMkLst>
            <pc:docMk/>
            <pc:sldMk cId="3914079930" sldId="256"/>
            <ac:grpSpMk id="15" creationId="{29D7B13D-C3F3-A52D-A8D6-5C96804A15B0}"/>
          </ac:grpSpMkLst>
        </pc:grpChg>
        <pc:grpChg chg="add del mod">
          <ac:chgData name="Timo Klimmer" userId="af015218-587a-437d-921a-de4e64daf7ee" providerId="ADAL" clId="{CF80B894-4622-4A86-95DF-4604413CD473}" dt="2023-08-13T10:25:55.395" v="164" actId="478"/>
          <ac:grpSpMkLst>
            <pc:docMk/>
            <pc:sldMk cId="3914079930" sldId="256"/>
            <ac:grpSpMk id="15" creationId="{ED2BCE91-F846-CED3-314F-7BEF7CD85EE0}"/>
          </ac:grpSpMkLst>
        </pc:grpChg>
        <pc:grpChg chg="add mod">
          <ac:chgData name="Timo Klimmer" userId="af015218-587a-437d-921a-de4e64daf7ee" providerId="ADAL" clId="{CF80B894-4622-4A86-95DF-4604413CD473}" dt="2023-08-13T22:55:00.592" v="2519" actId="12788"/>
          <ac:grpSpMkLst>
            <pc:docMk/>
            <pc:sldMk cId="3914079930" sldId="256"/>
            <ac:grpSpMk id="16" creationId="{6E47800B-B1A4-D9FB-EE4F-B41AFDE3535E}"/>
          </ac:grpSpMkLst>
        </pc:grpChg>
        <pc:grpChg chg="add">
          <ac:chgData name="Timo Klimmer" userId="af015218-587a-437d-921a-de4e64daf7ee" providerId="ADAL" clId="{CF80B894-4622-4A86-95DF-4604413CD473}" dt="2023-08-13T22:54:43.708" v="2517" actId="164"/>
          <ac:grpSpMkLst>
            <pc:docMk/>
            <pc:sldMk cId="3914079930" sldId="256"/>
            <ac:grpSpMk id="17" creationId="{9F2FF1DA-596C-4244-2430-48DD1E84153A}"/>
          </ac:grpSpMkLst>
        </pc:grpChg>
        <pc:grpChg chg="add del mod">
          <ac:chgData name="Timo Klimmer" userId="af015218-587a-437d-921a-de4e64daf7ee" providerId="ADAL" clId="{CF80B894-4622-4A86-95DF-4604413CD473}" dt="2023-08-13T10:26:22.571" v="172" actId="165"/>
          <ac:grpSpMkLst>
            <pc:docMk/>
            <pc:sldMk cId="3914079930" sldId="256"/>
            <ac:grpSpMk id="19" creationId="{090EEAA9-D8D3-6444-D038-5E14603BCBE3}"/>
          </ac:grpSpMkLst>
        </pc:grpChg>
        <pc:grpChg chg="add del mod">
          <ac:chgData name="Timo Klimmer" userId="af015218-587a-437d-921a-de4e64daf7ee" providerId="ADAL" clId="{CF80B894-4622-4A86-95DF-4604413CD473}" dt="2023-08-13T10:26:52.260" v="198" actId="478"/>
          <ac:grpSpMkLst>
            <pc:docMk/>
            <pc:sldMk cId="3914079930" sldId="256"/>
            <ac:grpSpMk id="20" creationId="{0C241957-C10C-1E6E-CFFB-255D33D5D3CE}"/>
          </ac:grpSpMkLst>
        </pc:grpChg>
        <pc:grpChg chg="add mod">
          <ac:chgData name="Timo Klimmer" userId="af015218-587a-437d-921a-de4e64daf7ee" providerId="ADAL" clId="{CF80B894-4622-4A86-95DF-4604413CD473}" dt="2023-08-13T10:27:53.217" v="219" actId="12788"/>
          <ac:grpSpMkLst>
            <pc:docMk/>
            <pc:sldMk cId="3914079930" sldId="256"/>
            <ac:grpSpMk id="25" creationId="{7D728C5F-B050-88D2-7B01-A77BA53A4CD9}"/>
          </ac:grpSpMkLst>
        </pc:grpChg>
        <pc:grpChg chg="add mod">
          <ac:chgData name="Timo Klimmer" userId="af015218-587a-437d-921a-de4e64daf7ee" providerId="ADAL" clId="{CF80B894-4622-4A86-95DF-4604413CD473}" dt="2023-08-13T10:27:42.979" v="217" actId="12788"/>
          <ac:grpSpMkLst>
            <pc:docMk/>
            <pc:sldMk cId="3914079930" sldId="256"/>
            <ac:grpSpMk id="27" creationId="{3561DB16-4F1B-C707-37D2-FC1F944120A1}"/>
          </ac:grpSpMkLst>
        </pc:grpChg>
        <pc:grpChg chg="add del mod topLvl">
          <ac:chgData name="Timo Klimmer" userId="af015218-587a-437d-921a-de4e64daf7ee" providerId="ADAL" clId="{CF80B894-4622-4A86-95DF-4604413CD473}" dt="2023-08-13T10:28:17.589" v="225" actId="165"/>
          <ac:grpSpMkLst>
            <pc:docMk/>
            <pc:sldMk cId="3914079930" sldId="256"/>
            <ac:grpSpMk id="32" creationId="{7FBDED01-B069-98D9-68AE-AA8E7B56824A}"/>
          </ac:grpSpMkLst>
        </pc:grpChg>
        <pc:grpChg chg="add del mod">
          <ac:chgData name="Timo Klimmer" userId="af015218-587a-437d-921a-de4e64daf7ee" providerId="ADAL" clId="{CF80B894-4622-4A86-95DF-4604413CD473}" dt="2023-08-13T10:28:10.719" v="224" actId="165"/>
          <ac:grpSpMkLst>
            <pc:docMk/>
            <pc:sldMk cId="3914079930" sldId="256"/>
            <ac:grpSpMk id="36" creationId="{DB08B0B0-6734-5AED-1069-72F6114A39A2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7" creationId="{5174260F-23AF-AEEB-4016-19F4EC7FA508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8" creationId="{5E4993FE-9272-39A6-D00A-DE04F87B5351}"/>
          </ac:grpSpMkLst>
        </pc:grpChg>
        <pc:grpChg chg="add mod topLvl">
          <ac:chgData name="Timo Klimmer" userId="af015218-587a-437d-921a-de4e64daf7ee" providerId="ADAL" clId="{CF80B894-4622-4A86-95DF-4604413CD473}" dt="2023-08-13T10:30:33.778" v="312" actId="1076"/>
          <ac:grpSpMkLst>
            <pc:docMk/>
            <pc:sldMk cId="3914079930" sldId="256"/>
            <ac:grpSpMk id="39" creationId="{4804D2D3-2497-C37B-B2EA-D796DF60BB52}"/>
          </ac:grpSpMkLst>
        </pc:grpChg>
        <pc:grpChg chg="add del mod">
          <ac:chgData name="Timo Klimmer" userId="af015218-587a-437d-921a-de4e64daf7ee" providerId="ADAL" clId="{CF80B894-4622-4A86-95DF-4604413CD473}" dt="2023-08-13T10:30:11.562" v="303" actId="165"/>
          <ac:grpSpMkLst>
            <pc:docMk/>
            <pc:sldMk cId="3914079930" sldId="256"/>
            <ac:grpSpMk id="40" creationId="{1812ECD1-1E7B-0CCB-82BE-205A53CA969B}"/>
          </ac:grpSpMkLst>
        </pc:grpChg>
        <pc:grpChg chg="add del mod">
          <ac:chgData name="Timo Klimmer" userId="af015218-587a-437d-921a-de4e64daf7ee" providerId="ADAL" clId="{CF80B894-4622-4A86-95DF-4604413CD473}" dt="2023-08-13T10:30:06.335" v="301" actId="478"/>
          <ac:grpSpMkLst>
            <pc:docMk/>
            <pc:sldMk cId="3914079930" sldId="256"/>
            <ac:grpSpMk id="41" creationId="{5F62027D-EC0F-6AEC-499C-0C1C3E1BD708}"/>
          </ac:grpSpMkLst>
        </pc:grpChg>
        <pc:grpChg chg="mod">
          <ac:chgData name="Timo Klimmer" userId="af015218-587a-437d-921a-de4e64daf7ee" providerId="ADAL" clId="{CF80B894-4622-4A86-95DF-4604413CD473}" dt="2023-08-13T10:29:54.092" v="295"/>
          <ac:grpSpMkLst>
            <pc:docMk/>
            <pc:sldMk cId="3914079930" sldId="256"/>
            <ac:grpSpMk id="43" creationId="{1DC76D7E-F4D1-A081-F842-E7B876DF61E6}"/>
          </ac:grpSpMkLst>
        </pc:grpChg>
        <pc:grpChg chg="add del mod">
          <ac:chgData name="Timo Klimmer" userId="af015218-587a-437d-921a-de4e64daf7ee" providerId="ADAL" clId="{CF80B894-4622-4A86-95DF-4604413CD473}" dt="2023-08-13T10:30:08.453" v="302" actId="478"/>
          <ac:grpSpMkLst>
            <pc:docMk/>
            <pc:sldMk cId="3914079930" sldId="256"/>
            <ac:grpSpMk id="47" creationId="{7167FE95-606B-1F98-CEFD-A9705D0B6912}"/>
          </ac:grpSpMkLst>
        </pc:grpChg>
        <pc:grpChg chg="mod">
          <ac:chgData name="Timo Klimmer" userId="af015218-587a-437d-921a-de4e64daf7ee" providerId="ADAL" clId="{CF80B894-4622-4A86-95DF-4604413CD473}" dt="2023-08-13T10:29:54.516" v="296"/>
          <ac:grpSpMkLst>
            <pc:docMk/>
            <pc:sldMk cId="3914079930" sldId="256"/>
            <ac:grpSpMk id="49" creationId="{61BD3D70-AB59-AE72-7782-4211E82A5C05}"/>
          </ac:grpSpMkLst>
        </pc:grpChg>
        <pc:grpChg chg="add del mod">
          <ac:chgData name="Timo Klimmer" userId="af015218-587a-437d-921a-de4e64daf7ee" providerId="ADAL" clId="{CF80B894-4622-4A86-95DF-4604413CD473}" dt="2023-08-13T10:30:34.849" v="315"/>
          <ac:grpSpMkLst>
            <pc:docMk/>
            <pc:sldMk cId="3914079930" sldId="256"/>
            <ac:grpSpMk id="54" creationId="{3E9AD0E4-D400-5942-4BA2-3CBF777533CE}"/>
          </ac:grpSpMkLst>
        </pc:grpChg>
        <pc:grpChg chg="add del mod">
          <ac:chgData name="Timo Klimmer" userId="af015218-587a-437d-921a-de4e64daf7ee" providerId="ADAL" clId="{CF80B894-4622-4A86-95DF-4604413CD473}" dt="2023-08-13T10:30:34.393" v="314"/>
          <ac:grpSpMkLst>
            <pc:docMk/>
            <pc:sldMk cId="3914079930" sldId="256"/>
            <ac:grpSpMk id="59" creationId="{9ADBF6A5-4A98-7BB4-0F85-0AB67ECDF4A0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63" creationId="{4214C178-CA83-DFE0-68FB-DB1185A7C100}"/>
          </ac:grpSpMkLst>
        </pc:grpChg>
        <pc:grpChg chg="add del mod">
          <ac:chgData name="Timo Klimmer" userId="af015218-587a-437d-921a-de4e64daf7ee" providerId="ADAL" clId="{CF80B894-4622-4A86-95DF-4604413CD473}" dt="2023-08-13T10:31:31.528" v="333" actId="165"/>
          <ac:grpSpMkLst>
            <pc:docMk/>
            <pc:sldMk cId="3914079930" sldId="256"/>
            <ac:grpSpMk id="64" creationId="{FB408657-34ED-137A-20A5-301C87AF3139}"/>
          </ac:grpSpMkLst>
        </pc:grpChg>
        <pc:grpChg chg="mod topLvl">
          <ac:chgData name="Timo Klimmer" userId="af015218-587a-437d-921a-de4e64daf7ee" providerId="ADAL" clId="{CF80B894-4622-4A86-95DF-4604413CD473}" dt="2023-08-13T10:31:45.813" v="349" actId="12788"/>
          <ac:grpSpMkLst>
            <pc:docMk/>
            <pc:sldMk cId="3914079930" sldId="256"/>
            <ac:grpSpMk id="66" creationId="{C210C720-CB34-3140-BA39-99E8CA556F47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70" creationId="{ECA76D5C-AA03-52F0-5771-C266F1C2313C}"/>
          </ac:grpSpMkLst>
        </pc:grpChg>
        <pc:grpChg chg="mod">
          <ac:chgData name="Timo Klimmer" userId="af015218-587a-437d-921a-de4e64daf7ee" providerId="ADAL" clId="{CF80B894-4622-4A86-95DF-4604413CD473}" dt="2023-08-13T10:30:40.994" v="318"/>
          <ac:grpSpMkLst>
            <pc:docMk/>
            <pc:sldMk cId="3914079930" sldId="256"/>
            <ac:grpSpMk id="72" creationId="{C5D80770-091A-8DD2-0221-A2938B78BBBA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6" creationId="{90F115F8-40C4-CCDB-3CA4-74FD90F7FB3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7" creationId="{6CDC44FF-9320-D787-B1E2-A6651861ABF5}"/>
          </ac:grpSpMkLst>
        </pc:grpChg>
        <pc:grpChg chg="mod">
          <ac:chgData name="Timo Klimmer" userId="af015218-587a-437d-921a-de4e64daf7ee" providerId="ADAL" clId="{CF80B894-4622-4A86-95DF-4604413CD473}" dt="2023-08-13T10:31:57.027" v="354"/>
          <ac:grpSpMkLst>
            <pc:docMk/>
            <pc:sldMk cId="3914079930" sldId="256"/>
            <ac:grpSpMk id="79" creationId="{01AB1AA7-10B7-1D18-2567-5CD2EFE2EB1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10:31:57.358" v="355"/>
          <ac:grpSpMkLst>
            <pc:docMk/>
            <pc:sldMk cId="3914079930" sldId="256"/>
            <ac:grpSpMk id="85" creationId="{4B7FD8E3-3C20-6E20-B804-62319E3AED97}"/>
          </ac:grpSpMkLst>
        </pc:grpChg>
        <pc:grpChg chg="add del mod">
          <ac:chgData name="Timo Klimmer" userId="af015218-587a-437d-921a-de4e64daf7ee" providerId="ADAL" clId="{CF80B894-4622-4A86-95DF-4604413CD473}" dt="2023-08-13T10:49:50.919" v="635" actId="165"/>
          <ac:grpSpMkLst>
            <pc:docMk/>
            <pc:sldMk cId="3914079930" sldId="256"/>
            <ac:grpSpMk id="95" creationId="{DFA8DE5E-3ED3-8998-AA61-52D5CD4E1CD8}"/>
          </ac:grpSpMkLst>
        </pc:grpChg>
        <pc:grpChg chg="add del mod">
          <ac:chgData name="Timo Klimmer" userId="af015218-587a-437d-921a-de4e64daf7ee" providerId="ADAL" clId="{CF80B894-4622-4A86-95DF-4604413CD473}" dt="2023-08-13T10:47:50.079" v="489" actId="165"/>
          <ac:grpSpMkLst>
            <pc:docMk/>
            <pc:sldMk cId="3914079930" sldId="256"/>
            <ac:grpSpMk id="96" creationId="{F4991F46-6DAA-E1DB-BE34-22C357BB0776}"/>
          </ac:grpSpMkLst>
        </pc:grpChg>
        <pc:grpChg chg="add del mod">
          <ac:chgData name="Timo Klimmer" userId="af015218-587a-437d-921a-de4e64daf7ee" providerId="ADAL" clId="{CF80B894-4622-4A86-95DF-4604413CD473}" dt="2023-08-13T10:47:30.228" v="485" actId="478"/>
          <ac:grpSpMkLst>
            <pc:docMk/>
            <pc:sldMk cId="3914079930" sldId="256"/>
            <ac:grpSpMk id="97" creationId="{91023C8D-76D2-0717-815C-AE276467B25C}"/>
          </ac:grpSpMkLst>
        </pc:grpChg>
        <pc:grpChg chg="add del mod">
          <ac:chgData name="Timo Klimmer" userId="af015218-587a-437d-921a-de4e64daf7ee" providerId="ADAL" clId="{CF80B894-4622-4A86-95DF-4604413CD473}" dt="2023-08-14T16:48:23.931" v="2872" actId="478"/>
          <ac:grpSpMkLst>
            <pc:docMk/>
            <pc:sldMk cId="3914079930" sldId="256"/>
            <ac:grpSpMk id="106" creationId="{8064B96F-ECC7-9FBF-47A9-F181C2002B38}"/>
          </ac:grpSpMkLst>
        </pc:grpChg>
        <pc:picChg chg="add del mod modCrop">
          <ac:chgData name="Timo Klimmer" userId="af015218-587a-437d-921a-de4e64daf7ee" providerId="ADAL" clId="{CF80B894-4622-4A86-95DF-4604413CD473}" dt="2023-08-14T16:46:30.574" v="2866" actId="478"/>
          <ac:picMkLst>
            <pc:docMk/>
            <pc:sldMk cId="3914079930" sldId="256"/>
            <ac:picMk id="2" creationId="{3863BA2F-CD97-6981-5AED-96C39790AD59}"/>
          </ac:picMkLst>
        </pc:picChg>
        <pc:picChg chg="add mod">
          <ac:chgData name="Timo Klimmer" userId="af015218-587a-437d-921a-de4e64daf7ee" providerId="ADAL" clId="{CF80B894-4622-4A86-95DF-4604413CD473}" dt="2023-08-13T22:55:25.873" v="2541" actId="1035"/>
          <ac:picMkLst>
            <pc:docMk/>
            <pc:sldMk cId="3914079930" sldId="256"/>
            <ac:picMk id="4" creationId="{04662C94-1450-6A9C-ECB7-4A270C9FDE96}"/>
          </ac:picMkLst>
        </pc:picChg>
        <pc:picChg chg="add del mod topLvl">
          <ac:chgData name="Timo Klimmer" userId="af015218-587a-437d-921a-de4e64daf7ee" providerId="ADAL" clId="{CF80B894-4622-4A86-95DF-4604413CD473}" dt="2023-08-13T10:24:56.828" v="149" actId="478"/>
          <ac:picMkLst>
            <pc:docMk/>
            <pc:sldMk cId="3914079930" sldId="256"/>
            <ac:picMk id="5" creationId="{A230A909-CBAA-F7AC-2C58-443FDA7F0EC6}"/>
          </ac:picMkLst>
        </pc:picChg>
        <pc:picChg chg="add mod">
          <ac:chgData name="Timo Klimmer" userId="af015218-587a-437d-921a-de4e64daf7ee" providerId="ADAL" clId="{CF80B894-4622-4A86-95DF-4604413CD473}" dt="2023-08-13T22:42:16.648" v="2238" actId="1037"/>
          <ac:picMkLst>
            <pc:docMk/>
            <pc:sldMk cId="3914079930" sldId="256"/>
            <ac:picMk id="5" creationId="{C1438997-3222-5154-2DE7-CA4157117304}"/>
          </ac:picMkLst>
        </pc:picChg>
        <pc:picChg chg="add mod">
          <ac:chgData name="Timo Klimmer" userId="af015218-587a-437d-921a-de4e64daf7ee" providerId="ADAL" clId="{CF80B894-4622-4A86-95DF-4604413CD473}" dt="2023-08-13T11:37:48.651" v="1646" actId="207"/>
          <ac:picMkLst>
            <pc:docMk/>
            <pc:sldMk cId="3914079930" sldId="256"/>
            <ac:picMk id="7" creationId="{2C3F5ED3-D1E8-1C55-8A9D-F7F64D22DBC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7" creationId="{F28FDA01-DD46-E1FA-44E7-42F099BA6EB8}"/>
          </ac:picMkLst>
        </pc:picChg>
        <pc:picChg chg="add mod">
          <ac:chgData name="Timo Klimmer" userId="af015218-587a-437d-921a-de4e64daf7ee" providerId="ADAL" clId="{CF80B894-4622-4A86-95DF-4604413CD473}" dt="2023-08-13T11:37:39.605" v="1645" actId="207"/>
          <ac:picMkLst>
            <pc:docMk/>
            <pc:sldMk cId="3914079930" sldId="256"/>
            <ac:picMk id="8" creationId="{12BF2C67-B515-CDFC-CBBC-D688992FC564}"/>
          </ac:picMkLst>
        </pc:picChg>
        <pc:picChg chg="add del mod topLvl">
          <ac:chgData name="Timo Klimmer" userId="af015218-587a-437d-921a-de4e64daf7ee" providerId="ADAL" clId="{CF80B894-4622-4A86-95DF-4604413CD473}" dt="2023-08-13T10:24:57.473" v="150" actId="478"/>
          <ac:picMkLst>
            <pc:docMk/>
            <pc:sldMk cId="3914079930" sldId="256"/>
            <ac:picMk id="8" creationId="{3FB4AD9E-7606-68A2-6C38-5A6993813087}"/>
          </ac:picMkLst>
        </pc:picChg>
        <pc:picChg chg="add mod ord">
          <ac:chgData name="Timo Klimmer" userId="af015218-587a-437d-921a-de4e64daf7ee" providerId="ADAL" clId="{CF80B894-4622-4A86-95DF-4604413CD473}" dt="2023-08-14T16:49:20.199" v="2878" actId="1076"/>
          <ac:picMkLst>
            <pc:docMk/>
            <pc:sldMk cId="3914079930" sldId="256"/>
            <ac:picMk id="9" creationId="{9E1190A5-BC1C-D6ED-66AC-F211CC4DEAEB}"/>
          </ac:picMkLst>
        </pc:picChg>
        <pc:picChg chg="add mod">
          <ac:chgData name="Timo Klimmer" userId="af015218-587a-437d-921a-de4e64daf7ee" providerId="ADAL" clId="{CF80B894-4622-4A86-95DF-4604413CD473}" dt="2023-08-13T22:54:23.655" v="2514" actId="1035"/>
          <ac:picMkLst>
            <pc:docMk/>
            <pc:sldMk cId="3914079930" sldId="256"/>
            <ac:picMk id="10" creationId="{915AF39E-8970-6A28-0C4B-7B1092AF0E1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1" creationId="{0733A4DC-38C3-A211-D3FE-820676524E96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2" creationId="{334B28CE-FEFD-1970-08F4-7C5B1C1D78B3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6" creationId="{9EF4D3B5-F34D-ECA1-F603-7878FF459529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7" creationId="{4E20C7F2-43A8-FD86-7823-91468217E6A6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8" creationId="{7EA48470-35AA-D090-CD23-FEBB7124C08D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2" creationId="{25A806C2-446D-19C7-9052-6E66423F0EF9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3" creationId="{19EA1A27-B54A-3A1B-8CDD-182EF2529883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4" creationId="{52411A5D-0F3D-C99D-E861-8D67A2895E66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8" creationId="{242C9992-8CA7-2671-0BE9-8D1ED09A8AC5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9" creationId="{FA0D5C76-6CED-E8B4-4294-FEE568CD311F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30" creationId="{8905C7AF-FE1A-A07B-BBEA-6B46E7073B59}"/>
          </ac:picMkLst>
        </pc:picChg>
        <pc:picChg chg="mod topLvl">
          <ac:chgData name="Timo Klimmer" userId="af015218-587a-437d-921a-de4e64daf7ee" providerId="ADAL" clId="{CF80B894-4622-4A86-95DF-4604413CD473}" dt="2023-08-13T10:28:44.635" v="252" actId="1076"/>
          <ac:picMkLst>
            <pc:docMk/>
            <pc:sldMk cId="3914079930" sldId="256"/>
            <ac:picMk id="33" creationId="{EA54CF9A-7F8A-4BCD-3F0B-21B50652CEE0}"/>
          </ac:picMkLst>
        </pc:picChg>
        <pc:picChg chg="mod topLvl">
          <ac:chgData name="Timo Klimmer" userId="af015218-587a-437d-921a-de4e64daf7ee" providerId="ADAL" clId="{CF80B894-4622-4A86-95DF-4604413CD473}" dt="2023-08-13T10:28:33.140" v="240" actId="1035"/>
          <ac:picMkLst>
            <pc:docMk/>
            <pc:sldMk cId="3914079930" sldId="256"/>
            <ac:picMk id="34" creationId="{3793D1A0-06D3-1FE4-C1A2-646595DCB555}"/>
          </ac:picMkLst>
        </pc:picChg>
        <pc:picChg chg="mod topLvl">
          <ac:chgData name="Timo Klimmer" userId="af015218-587a-437d-921a-de4e64daf7ee" providerId="ADAL" clId="{CF80B894-4622-4A86-95DF-4604413CD473}" dt="2023-08-13T10:28:38.384" v="251" actId="1036"/>
          <ac:picMkLst>
            <pc:docMk/>
            <pc:sldMk cId="3914079930" sldId="256"/>
            <ac:picMk id="35" creationId="{7161419E-E1CC-25AB-82E4-7AA36E8AF26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4" creationId="{D95A06CE-A967-FAE1-4BE1-7DD31CEA81FA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5" creationId="{58310C49-6A2F-5181-FB00-627DF632C72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6" creationId="{721A4BD8-DB65-8D9D-FA27-0F07B22F603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0" creationId="{F811D098-1AA1-D5E5-C847-A88937A5329C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1" creationId="{F457713A-39A7-3E0C-3BB4-B028187A6D7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2" creationId="{B86D8453-F587-FC5E-82BE-19189A15A187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5" creationId="{9AD4068E-C37E-898B-02CF-0046038161D0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6" creationId="{43BBF1F6-7252-24D5-FD21-17397C4DE98E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7" creationId="{E6044A65-99B7-C01A-F620-66BB884E7145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0" creationId="{A4B9803F-F5AF-5DF7-B15E-5DC8441E04C9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1" creationId="{DDA5B1C4-3EFA-D643-8738-7FBB45ABB38A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2" creationId="{50D72A18-E0EA-9545-4C65-65B7203D4F24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7" creationId="{DC330DA2-4B77-1657-771C-FE4BED5832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8" creationId="{A97B5D1D-2D0A-1D6E-C1C0-09C3EECF59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9" creationId="{470FA15B-A5CE-F80E-55DE-40053FA3DF8B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3" creationId="{65941970-CA05-03CC-AB91-905F6457D3EE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4" creationId="{2A8A925B-49C0-FF96-1B6B-787D548986FF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5" creationId="{30051C95-F8B5-6574-612C-61E258C4F417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0" creationId="{E4C98348-9B0C-8F94-55DD-17B61AE438DD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1" creationId="{FEFC1C75-4E4C-EF0E-7CE8-263593F3C05F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2" creationId="{8AE1F31B-E836-7471-3A3C-731B551CDE1A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6" creationId="{E4FFE52C-1A03-71E9-4581-7419E3320E69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7" creationId="{61AB668C-B3D3-0B2B-BDDA-0EEB847AE88C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8" creationId="{D956BB73-953E-642D-6290-5BFAAD2F6964}"/>
          </ac:picMkLst>
        </pc:picChg>
        <pc:picChg chg="add del">
          <ac:chgData name="Timo Klimmer" userId="af015218-587a-437d-921a-de4e64daf7ee" providerId="ADAL" clId="{CF80B894-4622-4A86-95DF-4604413CD473}" dt="2023-08-13T10:44:34.382" v="440" actId="478"/>
          <ac:picMkLst>
            <pc:docMk/>
            <pc:sldMk cId="3914079930" sldId="256"/>
            <ac:picMk id="91" creationId="{DE630A00-A2BB-1617-D8D2-7BA31DB056F3}"/>
          </ac:picMkLst>
        </pc:picChg>
        <pc:picChg chg="add mod topLvl">
          <ac:chgData name="Timo Klimmer" userId="af015218-587a-437d-921a-de4e64daf7ee" providerId="ADAL" clId="{CF80B894-4622-4A86-95DF-4604413CD473}" dt="2023-08-13T22:45:31.492" v="2267" actId="1036"/>
          <ac:picMkLst>
            <pc:docMk/>
            <pc:sldMk cId="3914079930" sldId="256"/>
            <ac:picMk id="93" creationId="{11DB466D-549C-FC45-E857-F24F9276B72E}"/>
          </ac:picMkLst>
        </pc:picChg>
        <pc:picChg chg="add mod modCrop">
          <ac:chgData name="Timo Klimmer" userId="af015218-587a-437d-921a-de4e64daf7ee" providerId="ADAL" clId="{CF80B894-4622-4A86-95DF-4604413CD473}" dt="2023-08-13T10:49:22.700" v="613" actId="1038"/>
          <ac:picMkLst>
            <pc:docMk/>
            <pc:sldMk cId="3914079930" sldId="256"/>
            <ac:picMk id="104" creationId="{FE6F3346-616A-16A9-FAFD-EF72BE8D5338}"/>
          </ac:picMkLst>
        </pc:picChg>
        <pc:picChg chg="add mod">
          <ac:chgData name="Timo Klimmer" userId="af015218-587a-437d-921a-de4e64daf7ee" providerId="ADAL" clId="{CF80B894-4622-4A86-95DF-4604413CD473}" dt="2023-08-13T22:44:17.485" v="2247" actId="12788"/>
          <ac:picMkLst>
            <pc:docMk/>
            <pc:sldMk cId="3914079930" sldId="256"/>
            <ac:picMk id="135" creationId="{C612CE8E-6608-F0EC-8EED-88ED495D444B}"/>
          </ac:picMkLst>
        </pc:picChg>
        <pc:picChg chg="add mod">
          <ac:chgData name="Timo Klimmer" userId="af015218-587a-437d-921a-de4e64daf7ee" providerId="ADAL" clId="{CF80B894-4622-4A86-95DF-4604413CD473}" dt="2023-08-13T22:44:32.687" v="2249" actId="1076"/>
          <ac:picMkLst>
            <pc:docMk/>
            <pc:sldMk cId="3914079930" sldId="256"/>
            <ac:picMk id="137" creationId="{B2CA89D2-634D-B06A-8565-FEB01E4C0886}"/>
          </ac:picMkLst>
        </pc:picChg>
        <pc:cxnChg chg="add mod">
          <ac:chgData name="Timo Klimmer" userId="af015218-587a-437d-921a-de4e64daf7ee" providerId="ADAL" clId="{CF80B894-4622-4A86-95DF-4604413CD473}" dt="2023-08-13T22:55:18.749" v="2531" actId="14100"/>
          <ac:cxnSpMkLst>
            <pc:docMk/>
            <pc:sldMk cId="3914079930" sldId="256"/>
            <ac:cxnSpMk id="11" creationId="{72C962A4-FEE7-E87B-E2C9-F02A2910185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8" creationId="{71720141-9F48-7F10-6F22-02F4D4FEEA2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9" creationId="{2B22DA8F-C03F-403C-92FC-E0644D35F0A0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103" creationId="{C42367A5-13D0-E77C-338A-9D8D43956B05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08" creationId="{67B15BB3-2F84-F9D4-ADC5-B9C2FFEC917F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11" creationId="{1A1224D7-F545-E599-AF85-37700D72E638}"/>
          </ac:cxnSpMkLst>
        </pc:cxnChg>
        <pc:cxnChg chg="add mod">
          <ac:chgData name="Timo Klimmer" userId="af015218-587a-437d-921a-de4e64daf7ee" providerId="ADAL" clId="{CF80B894-4622-4A86-95DF-4604413CD473}" dt="2023-08-13T11:18:42.027" v="1447" actId="14100"/>
          <ac:cxnSpMkLst>
            <pc:docMk/>
            <pc:sldMk cId="3914079930" sldId="256"/>
            <ac:cxnSpMk id="113" creationId="{47EB9567-7020-19FC-E523-5F76B01A822A}"/>
          </ac:cxnSpMkLst>
        </pc:cxnChg>
        <pc:cxnChg chg="add mod">
          <ac:chgData name="Timo Klimmer" userId="af015218-587a-437d-921a-de4e64daf7ee" providerId="ADAL" clId="{CF80B894-4622-4A86-95DF-4604413CD473}" dt="2023-08-13T22:42:29.862" v="2240" actId="12788"/>
          <ac:cxnSpMkLst>
            <pc:docMk/>
            <pc:sldMk cId="3914079930" sldId="256"/>
            <ac:cxnSpMk id="116" creationId="{EEF7D622-CD8A-6750-DC45-E2B7473CB5EF}"/>
          </ac:cxnSpMkLst>
        </pc:cxnChg>
        <pc:cxnChg chg="add mod">
          <ac:chgData name="Timo Klimmer" userId="af015218-587a-437d-921a-de4e64daf7ee" providerId="ADAL" clId="{CF80B894-4622-4A86-95DF-4604413CD473}" dt="2023-08-13T11:27:58.519" v="1521" actId="14100"/>
          <ac:cxnSpMkLst>
            <pc:docMk/>
            <pc:sldMk cId="3914079930" sldId="256"/>
            <ac:cxnSpMk id="124" creationId="{3C931310-4028-FEC3-8CAC-243E5582BF2A}"/>
          </ac:cxnSpMkLst>
        </pc:cxnChg>
        <pc:cxnChg chg="add mod">
          <ac:chgData name="Timo Klimmer" userId="af015218-587a-437d-921a-de4e64daf7ee" providerId="ADAL" clId="{CF80B894-4622-4A86-95DF-4604413CD473}" dt="2023-08-13T22:55:00.592" v="2519" actId="12788"/>
          <ac:cxnSpMkLst>
            <pc:docMk/>
            <pc:sldMk cId="3914079930" sldId="256"/>
            <ac:cxnSpMk id="131" creationId="{5999A17E-F05C-4FA5-3A5F-63F172540CE6}"/>
          </ac:cxnSpMkLst>
        </pc:cxnChg>
      </pc:sldChg>
      <pc:sldChg chg="addSp delSp modSp add mod">
        <pc:chgData name="Timo Klimmer" userId="af015218-587a-437d-921a-de4e64daf7ee" providerId="ADAL" clId="{CF80B894-4622-4A86-95DF-4604413CD473}" dt="2023-08-16T09:55:53.597" v="3207" actId="1035"/>
        <pc:sldMkLst>
          <pc:docMk/>
          <pc:sldMk cId="3639164416" sldId="257"/>
        </pc:sldMkLst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CF80B894-4622-4A86-95DF-4604413CD473}" dt="2023-08-13T23:15:48.610" v="2687" actId="20577"/>
          <ac:spMkLst>
            <pc:docMk/>
            <pc:sldMk cId="3639164416" sldId="257"/>
            <ac:spMk id="6" creationId="{D0F0AB2C-0CA4-FC21-098B-765049C9E670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0" creationId="{AF53AF71-B360-3D78-9867-DC49B1B051CF}"/>
          </ac:spMkLst>
        </pc:spChg>
        <pc:spChg chg="mod">
          <ac:chgData name="Timo Klimmer" userId="af015218-587a-437d-921a-de4e64daf7ee" providerId="ADAL" clId="{CF80B894-4622-4A86-95DF-4604413CD473}" dt="2023-08-13T23:26:12.662" v="2757"/>
          <ac:spMkLst>
            <pc:docMk/>
            <pc:sldMk cId="3639164416" sldId="257"/>
            <ac:spMk id="11" creationId="{8EABE0BB-F054-F528-C600-04C9E23615AC}"/>
          </ac:spMkLst>
        </pc:spChg>
        <pc:spChg chg="add del mod">
          <ac:chgData name="Timo Klimmer" userId="af015218-587a-437d-921a-de4e64daf7ee" providerId="ADAL" clId="{CF80B894-4622-4A86-95DF-4604413CD473}" dt="2023-08-16T09:54:32.838" v="3112" actId="478"/>
          <ac:spMkLst>
            <pc:docMk/>
            <pc:sldMk cId="3639164416" sldId="257"/>
            <ac:spMk id="14" creationId="{536FE239-AD79-65C7-5606-C488CA53E3FF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6" creationId="{B970FAAF-7786-7C89-31FF-4E1F7F6725D7}"/>
          </ac:spMkLst>
        </pc:spChg>
        <pc:spChg chg="add mod">
          <ac:chgData name="Timo Klimmer" userId="af015218-587a-437d-921a-de4e64daf7ee" providerId="ADAL" clId="{CF80B894-4622-4A86-95DF-4604413CD473}" dt="2023-08-13T22:48:46.962" v="2352" actId="1036"/>
          <ac:spMkLst>
            <pc:docMk/>
            <pc:sldMk cId="3639164416" sldId="257"/>
            <ac:spMk id="22" creationId="{2BD86A33-79D9-FF97-B7C9-E7330A8BFB6B}"/>
          </ac:spMkLst>
        </pc:spChg>
        <pc:spChg chg="add mod">
          <ac:chgData name="Timo Klimmer" userId="af015218-587a-437d-921a-de4e64daf7ee" providerId="ADAL" clId="{CF80B894-4622-4A86-95DF-4604413CD473}" dt="2023-08-16T09:55:19.137" v="3157" actId="1076"/>
          <ac:spMkLst>
            <pc:docMk/>
            <pc:sldMk cId="3639164416" sldId="257"/>
            <ac:spMk id="23" creationId="{1012F46F-DF04-0E4A-8B9F-C102E3BC18E5}"/>
          </ac:spMkLst>
        </pc:spChg>
        <pc:spChg chg="add mod">
          <ac:chgData name="Timo Klimmer" userId="af015218-587a-437d-921a-de4e64daf7ee" providerId="ADAL" clId="{CF80B894-4622-4A86-95DF-4604413CD473}" dt="2023-08-16T09:55:33.212" v="3161" actId="20577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25" creationId="{074C1303-34DE-7440-474D-37AA3C24B688}"/>
          </ac:spMkLst>
        </pc:spChg>
        <pc:spChg chg="add mod topLvl">
          <ac:chgData name="Timo Klimmer" userId="af015218-587a-437d-921a-de4e64daf7ee" providerId="ADAL" clId="{CF80B894-4622-4A86-95DF-4604413CD473}" dt="2023-08-13T23:25:55.622" v="2754" actId="1036"/>
          <ac:spMkLst>
            <pc:docMk/>
            <pc:sldMk cId="3639164416" sldId="257"/>
            <ac:spMk id="30" creationId="{F7829661-014D-3770-059E-B3B633034DB6}"/>
          </ac:spMkLst>
        </pc:spChg>
        <pc:spChg chg="add del mod">
          <ac:chgData name="Timo Klimmer" userId="af015218-587a-437d-921a-de4e64daf7ee" providerId="ADAL" clId="{CF80B894-4622-4A86-95DF-4604413CD473}" dt="2023-08-13T22:22:43.399" v="1784" actId="478"/>
          <ac:spMkLst>
            <pc:docMk/>
            <pc:sldMk cId="3639164416" sldId="257"/>
            <ac:spMk id="31" creationId="{5A32B9F4-2852-40D8-084D-EDE8884F9C5B}"/>
          </ac:spMkLst>
        </pc:spChg>
        <pc:spChg chg="add mod">
          <ac:chgData name="Timo Klimmer" userId="af015218-587a-437d-921a-de4e64daf7ee" providerId="ADAL" clId="{CF80B894-4622-4A86-95DF-4604413CD473}" dt="2023-08-16T09:55:42.479" v="3182" actId="1036"/>
          <ac:spMkLst>
            <pc:docMk/>
            <pc:sldMk cId="3639164416" sldId="257"/>
            <ac:spMk id="31" creationId="{A0CF102F-2DA5-4567-8893-12D3ADBD673E}"/>
          </ac:spMkLst>
        </pc:spChg>
        <pc:spChg chg="add mod">
          <ac:chgData name="Timo Klimmer" userId="af015218-587a-437d-921a-de4e64daf7ee" providerId="ADAL" clId="{CF80B894-4622-4A86-95DF-4604413CD473}" dt="2023-08-13T22:32:51.926" v="2026" actId="1076"/>
          <ac:spMkLst>
            <pc:docMk/>
            <pc:sldMk cId="3639164416" sldId="257"/>
            <ac:spMk id="32" creationId="{67657705-CC67-285F-B0C9-AE70885EFD64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4" creationId="{B89F3C94-2D48-43CA-086C-0828BB73D617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5" creationId="{4CFD992B-2363-AE9E-AC2C-947A3850597E}"/>
          </ac:spMkLst>
        </pc:spChg>
        <pc:spChg chg="add del mod">
          <ac:chgData name="Timo Klimmer" userId="af015218-587a-437d-921a-de4e64daf7ee" providerId="ADAL" clId="{CF80B894-4622-4A86-95DF-4604413CD473}" dt="2023-08-13T22:26:15.036" v="1902" actId="478"/>
          <ac:spMkLst>
            <pc:docMk/>
            <pc:sldMk cId="3639164416" sldId="257"/>
            <ac:spMk id="39" creationId="{6DD80C9C-E142-1C9C-D04B-973A34D0EABB}"/>
          </ac:spMkLst>
        </pc:spChg>
        <pc:spChg chg="mod">
          <ac:chgData name="Timo Klimmer" userId="af015218-587a-437d-921a-de4e64daf7ee" providerId="ADAL" clId="{CF80B894-4622-4A86-95DF-4604413CD473}" dt="2023-08-13T22:23:00.390" v="1786"/>
          <ac:spMkLst>
            <pc:docMk/>
            <pc:sldMk cId="3639164416" sldId="257"/>
            <ac:spMk id="50" creationId="{898CC0D1-93C7-255C-5F3E-4653BC703C0C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57" creationId="{0E841C8C-1753-BC13-D506-E03134129DCB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62" creationId="{E0D93A38-DE74-04AC-AA16-EAB4BCEF51D6}"/>
          </ac:spMkLst>
        </pc:spChg>
        <pc:spChg chg="mod topLvl">
          <ac:chgData name="Timo Klimmer" userId="af015218-587a-437d-921a-de4e64daf7ee" providerId="ADAL" clId="{CF80B894-4622-4A86-95DF-4604413CD473}" dt="2023-08-13T23:27:18.772" v="2814" actId="1036"/>
          <ac:spMkLst>
            <pc:docMk/>
            <pc:sldMk cId="3639164416" sldId="257"/>
            <ac:spMk id="67" creationId="{BD1B96C6-F882-E091-899A-72732ABDA8BB}"/>
          </ac:spMkLst>
        </pc:spChg>
        <pc:spChg chg="add mod topLvl">
          <ac:chgData name="Timo Klimmer" userId="af015218-587a-437d-921a-de4e64daf7ee" providerId="ADAL" clId="{CF80B894-4622-4A86-95DF-4604413CD473}" dt="2023-08-16T09:55:53.597" v="3207" actId="1035"/>
          <ac:spMkLst>
            <pc:docMk/>
            <pc:sldMk cId="3639164416" sldId="257"/>
            <ac:spMk id="71" creationId="{90AB1181-68C1-FA8C-F5C2-69F7C1815160}"/>
          </ac:spMkLst>
        </pc:spChg>
        <pc:spChg chg="mod">
          <ac:chgData name="Timo Klimmer" userId="af015218-587a-437d-921a-de4e64daf7ee" providerId="ADAL" clId="{CF80B894-4622-4A86-95DF-4604413CD473}" dt="2023-08-13T22:28:25.927" v="1996"/>
          <ac:spMkLst>
            <pc:docMk/>
            <pc:sldMk cId="3639164416" sldId="257"/>
            <ac:spMk id="78" creationId="{3E88B95C-9999-4BC1-3A24-B3E46BD2F069}"/>
          </ac:spMkLst>
        </pc:spChg>
        <pc:spChg chg="add mod">
          <ac:chgData name="Timo Klimmer" userId="af015218-587a-437d-921a-de4e64daf7ee" providerId="ADAL" clId="{CF80B894-4622-4A86-95DF-4604413CD473}" dt="2023-08-13T23:28:19.155" v="2862" actId="20577"/>
          <ac:spMkLst>
            <pc:docMk/>
            <pc:sldMk cId="3639164416" sldId="257"/>
            <ac:spMk id="80" creationId="{20824452-B643-677A-99B0-E5EF81D7514C}"/>
          </ac:spMkLst>
        </pc:spChg>
        <pc:spChg chg="mod">
          <ac:chgData name="Timo Klimmer" userId="af015218-587a-437d-921a-de4e64daf7ee" providerId="ADAL" clId="{CF80B894-4622-4A86-95DF-4604413CD473}" dt="2023-08-13T22:30:22.242" v="2004"/>
          <ac:spMkLst>
            <pc:docMk/>
            <pc:sldMk cId="3639164416" sldId="257"/>
            <ac:spMk id="84" creationId="{3BB4F6D9-1D90-755E-AE2D-EFF20F03266A}"/>
          </ac:spMkLst>
        </pc:spChg>
        <pc:spChg chg="add del mod">
          <ac:chgData name="Timo Klimmer" userId="af015218-587a-437d-921a-de4e64daf7ee" providerId="ADAL" clId="{CF80B894-4622-4A86-95DF-4604413CD473}" dt="2023-08-13T22:32:23.344" v="2023"/>
          <ac:spMkLst>
            <pc:docMk/>
            <pc:sldMk cId="3639164416" sldId="257"/>
            <ac:spMk id="91" creationId="{CE5C1D12-0678-EB5F-BADA-01B80D8CE506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94" creationId="{E6A59CC6-5E19-B105-1323-04991FD6E399}"/>
          </ac:spMkLst>
        </pc:spChg>
        <pc:spChg chg="add del mod">
          <ac:chgData name="Timo Klimmer" userId="af015218-587a-437d-921a-de4e64daf7ee" providerId="ADAL" clId="{CF80B894-4622-4A86-95DF-4604413CD473}" dt="2023-08-13T22:34:55.379" v="2088"/>
          <ac:spMkLst>
            <pc:docMk/>
            <pc:sldMk cId="3639164416" sldId="257"/>
            <ac:spMk id="97" creationId="{D95E8BCA-122E-9C52-39F6-CAF5AEE549D9}"/>
          </ac:spMkLst>
        </pc:spChg>
        <pc:spChg chg="mod">
          <ac:chgData name="Timo Klimmer" userId="af015218-587a-437d-921a-de4e64daf7ee" providerId="ADAL" clId="{CF80B894-4622-4A86-95DF-4604413CD473}" dt="2023-08-13T22:35:05.282" v="2089"/>
          <ac:spMkLst>
            <pc:docMk/>
            <pc:sldMk cId="3639164416" sldId="257"/>
            <ac:spMk id="103" creationId="{176ED711-1C63-9EB3-B4F7-DBABD0E5B7B9}"/>
          </ac:spMkLst>
        </pc:spChg>
        <pc:spChg chg="mod">
          <ac:chgData name="Timo Klimmer" userId="af015218-587a-437d-921a-de4e64daf7ee" providerId="ADAL" clId="{CF80B894-4622-4A86-95DF-4604413CD473}" dt="2023-08-13T22:37:02.167" v="2144"/>
          <ac:spMkLst>
            <pc:docMk/>
            <pc:sldMk cId="3639164416" sldId="257"/>
            <ac:spMk id="112" creationId="{C6077BEB-9529-41C6-E08C-B7C0BFF18EA8}"/>
          </ac:spMkLst>
        </pc:spChg>
        <pc:spChg chg="mod">
          <ac:chgData name="Timo Klimmer" userId="af015218-587a-437d-921a-de4e64daf7ee" providerId="ADAL" clId="{CF80B894-4622-4A86-95DF-4604413CD473}" dt="2023-08-13T22:37:19.310" v="2148"/>
          <ac:spMkLst>
            <pc:docMk/>
            <pc:sldMk cId="3639164416" sldId="257"/>
            <ac:spMk id="115" creationId="{23B7B1E2-75C2-E989-CC2B-663C5DA5A5B0}"/>
          </ac:spMkLst>
        </pc:spChg>
        <pc:spChg chg="mod">
          <ac:chgData name="Timo Klimmer" userId="af015218-587a-437d-921a-de4e64daf7ee" providerId="ADAL" clId="{CF80B894-4622-4A86-95DF-4604413CD473}" dt="2023-08-13T23:27:37.986" v="2852" actId="1036"/>
          <ac:spMkLst>
            <pc:docMk/>
            <pc:sldMk cId="3639164416" sldId="257"/>
            <ac:spMk id="119" creationId="{38DAB1F8-F100-8AC6-F817-CE9B1402A7FE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0" creationId="{1CA62AB2-8C0E-A40A-2333-22FAEFDF62D2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1" creationId="{D2BBEEA7-7E9F-E046-3025-CC3638C1A8DB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2" creationId="{48941BDD-8407-491B-8583-1FEC099E6794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8" creationId="{010A37D7-010D-FCC9-1325-B24536FE8147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0" creationId="{FA353446-ED35-A89B-E235-8CE9F6D2733C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2" creationId="{64013BA7-D4A4-34E5-9C4F-D2D53029A3BC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4" creationId="{0ABB5AA1-2D08-CE8F-6AC4-7FAD0BD201CA}"/>
          </ac:grpSpMkLst>
        </pc:grpChg>
        <pc:grpChg chg="add">
          <ac:chgData name="Timo Klimmer" userId="af015218-587a-437d-921a-de4e64daf7ee" providerId="ADAL" clId="{CF80B894-4622-4A86-95DF-4604413CD473}" dt="2023-08-13T23:26:07.594" v="2756" actId="164"/>
          <ac:grpSpMkLst>
            <pc:docMk/>
            <pc:sldMk cId="3639164416" sldId="257"/>
            <ac:grpSpMk id="9" creationId="{94D52E8B-A7A8-56FF-41F5-918E43717B1A}"/>
          </ac:grpSpMkLst>
        </pc:grpChg>
        <pc:grpChg chg="add del mod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9" creationId="{FCDE796E-2A76-9361-734B-E9CBF7FEFEB2}"/>
          </ac:grpSpMkLst>
        </pc:grpChg>
        <pc:grpChg chg="add mod">
          <ac:chgData name="Timo Klimmer" userId="af015218-587a-437d-921a-de4e64daf7ee" providerId="ADAL" clId="{CF80B894-4622-4A86-95DF-4604413CD473}" dt="2023-08-13T23:26:27.748" v="2759" actId="12788"/>
          <ac:grpSpMkLst>
            <pc:docMk/>
            <pc:sldMk cId="3639164416" sldId="257"/>
            <ac:grpSpMk id="10" creationId="{684FEB44-CF88-3430-2BFA-412D5EF093C7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1" creationId="{7FA1F947-6DF2-CABA-DA00-A4070FF8A90C}"/>
          </ac:grpSpMkLst>
        </pc:grpChg>
        <pc:grpChg chg="add mod">
          <ac:chgData name="Timo Klimmer" userId="af015218-587a-437d-921a-de4e64daf7ee" providerId="ADAL" clId="{CF80B894-4622-4A86-95DF-4604413CD473}" dt="2023-08-13T22:24:18.507" v="1796" actId="1076"/>
          <ac:grpSpMkLst>
            <pc:docMk/>
            <pc:sldMk cId="3639164416" sldId="257"/>
            <ac:grpSpMk id="15" creationId="{5AC9B83D-CCDA-BBF3-82C1-27C71108705D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7" creationId="{AAA978D9-D1F1-4DE0-0606-02E61FAA85DB}"/>
          </ac:grpSpMkLst>
        </pc:grpChg>
        <pc:grpChg chg="add del mod topLvl">
          <ac:chgData name="Timo Klimmer" userId="af015218-587a-437d-921a-de4e64daf7ee" providerId="ADAL" clId="{CF80B894-4622-4A86-95DF-4604413CD473}" dt="2023-08-14T16:50:18.558" v="2900" actId="478"/>
          <ac:grpSpMkLst>
            <pc:docMk/>
            <pc:sldMk cId="3639164416" sldId="257"/>
            <ac:grpSpMk id="23" creationId="{CD094B8F-C713-042A-3F68-F94637C6DA27}"/>
          </ac:grpSpMkLst>
        </pc:grpChg>
        <pc:grpChg chg="add del mod topLvl">
          <ac:chgData name="Timo Klimmer" userId="af015218-587a-437d-921a-de4e64daf7ee" providerId="ADAL" clId="{CF80B894-4622-4A86-95DF-4604413CD473}" dt="2023-08-13T23:25:22.273" v="2706" actId="165"/>
          <ac:grpSpMkLst>
            <pc:docMk/>
            <pc:sldMk cId="3639164416" sldId="257"/>
            <ac:grpSpMk id="47" creationId="{F573EDE0-20B0-9BCD-694B-A1BD44A28CA7}"/>
          </ac:grpSpMkLst>
        </pc:grpChg>
        <pc:grpChg chg="add mod">
          <ac:chgData name="Timo Klimmer" userId="af015218-587a-437d-921a-de4e64daf7ee" providerId="ADAL" clId="{CF80B894-4622-4A86-95DF-4604413CD473}" dt="2023-08-13T22:23:11.127" v="1787" actId="1076"/>
          <ac:grpSpMkLst>
            <pc:docMk/>
            <pc:sldMk cId="3639164416" sldId="257"/>
            <ac:grpSpMk id="49" creationId="{5A3FD79C-F2F7-C72A-6C80-30883925A892}"/>
          </ac:grpSpMkLst>
        </pc:grpChg>
        <pc:grpChg chg="add del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52" creationId="{2436A229-D388-99F1-3E4B-7DDDE2C166A5}"/>
          </ac:grpSpMkLst>
        </pc:grpChg>
        <pc:grpChg chg="add del">
          <ac:chgData name="Timo Klimmer" userId="af015218-587a-437d-921a-de4e64daf7ee" providerId="ADAL" clId="{CF80B894-4622-4A86-95DF-4604413CD473}" dt="2023-08-13T22:37:10.221" v="2147" actId="165"/>
          <ac:grpSpMkLst>
            <pc:docMk/>
            <pc:sldMk cId="3639164416" sldId="257"/>
            <ac:grpSpMk id="53" creationId="{BB86C054-EC66-A171-A85D-949642177E7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4" creationId="{D10DDD9A-1CFF-4F48-F8DD-2509EEA87FC9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56" creationId="{5BA30047-80A6-62F6-634D-6B50047E326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9" creationId="{E3D8A0DA-6757-FA41-920A-D6CB3D4EE3E6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61" creationId="{28D9BE05-BB16-2E8B-E8D1-27B4CCB691ED}"/>
          </ac:grpSpMkLst>
        </pc:grpChg>
        <pc:grpChg chg="add del mod">
          <ac:chgData name="Timo Klimmer" userId="af015218-587a-437d-921a-de4e64daf7ee" providerId="ADAL" clId="{CF80B894-4622-4A86-95DF-4604413CD473}" dt="2023-08-13T22:29:52.359" v="2001" actId="165"/>
          <ac:grpSpMkLst>
            <pc:docMk/>
            <pc:sldMk cId="3639164416" sldId="257"/>
            <ac:grpSpMk id="64" creationId="{FF509691-50A7-ACF5-5167-9D03A4EA7B5F}"/>
          </ac:grpSpMkLst>
        </pc:grpChg>
        <pc:grpChg chg="del mod topLvl">
          <ac:chgData name="Timo Klimmer" userId="af015218-587a-437d-921a-de4e64daf7ee" providerId="ADAL" clId="{CF80B894-4622-4A86-95DF-4604413CD473}" dt="2023-08-13T22:29:58.279" v="2002" actId="165"/>
          <ac:grpSpMkLst>
            <pc:docMk/>
            <pc:sldMk cId="3639164416" sldId="257"/>
            <ac:grpSpMk id="66" creationId="{4733A78B-CE41-C117-8ED8-EF7FAB02F236}"/>
          </ac:grpSpMkLst>
        </pc:grpChg>
        <pc:grpChg chg="add mod">
          <ac:chgData name="Timo Klimmer" userId="af015218-587a-437d-921a-de4e64daf7ee" providerId="ADAL" clId="{CF80B894-4622-4A86-95DF-4604413CD473}" dt="2023-08-13T22:28:43.046" v="1997" actId="1076"/>
          <ac:grpSpMkLst>
            <pc:docMk/>
            <pc:sldMk cId="3639164416" sldId="257"/>
            <ac:grpSpMk id="76" creationId="{61712A75-388D-FD97-B38E-48A653C63E73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6" creationId="{90F115F8-40C4-CCDB-3CA4-74FD90F7FB3E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7" creationId="{6CDC44FF-9320-D787-B1E2-A6651861ABF5}"/>
          </ac:grpSpMkLst>
        </pc:grpChg>
        <pc:grpChg chg="add del mod">
          <ac:chgData name="Timo Klimmer" userId="af015218-587a-437d-921a-de4e64daf7ee" providerId="ADAL" clId="{CF80B894-4622-4A86-95DF-4604413CD473}" dt="2023-08-14T16:51:18.552" v="2965" actId="478"/>
          <ac:grpSpMkLst>
            <pc:docMk/>
            <pc:sldMk cId="3639164416" sldId="257"/>
            <ac:grpSpMk id="81" creationId="{64C97BBA-DE74-4705-5381-E7EA17C0EA93}"/>
          </ac:grpSpMkLst>
        </pc:grpChg>
        <pc:grpChg chg="add del mod">
          <ac:chgData name="Timo Klimmer" userId="af015218-587a-437d-921a-de4e64daf7ee" providerId="ADAL" clId="{CF80B894-4622-4A86-95DF-4604413CD473}" dt="2023-08-14T16:49:50.750" v="2881" actId="165"/>
          <ac:grpSpMkLst>
            <pc:docMk/>
            <pc:sldMk cId="3639164416" sldId="257"/>
            <ac:grpSpMk id="82" creationId="{A0A41F89-63C2-DC66-0C90-CD8FA45A1DA8}"/>
          </ac:grpSpMkLst>
        </pc:grpChg>
        <pc:grpChg chg="add del mod">
          <ac:chgData name="Timo Klimmer" userId="af015218-587a-437d-921a-de4e64daf7ee" providerId="ADAL" clId="{CF80B894-4622-4A86-95DF-4604413CD473}" dt="2023-08-13T22:30:53.832" v="2008" actId="478"/>
          <ac:grpSpMkLst>
            <pc:docMk/>
            <pc:sldMk cId="3639164416" sldId="257"/>
            <ac:grpSpMk id="83" creationId="{55478039-3BF2-F3AD-6C1C-42A4CEA0EC97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22:30:22.242" v="2004"/>
          <ac:grpSpMkLst>
            <pc:docMk/>
            <pc:sldMk cId="3639164416" sldId="257"/>
            <ac:grpSpMk id="85" creationId="{981232B1-C0C2-D538-0E51-48851D7454D9}"/>
          </ac:grpSpMkLst>
        </pc:grpChg>
        <pc:grpChg chg="add del mod">
          <ac:chgData name="Timo Klimmer" userId="af015218-587a-437d-921a-de4e64daf7ee" providerId="ADAL" clId="{CF80B894-4622-4A86-95DF-4604413CD473}" dt="2023-08-13T22:36:56.336" v="2142" actId="478"/>
          <ac:grpSpMkLst>
            <pc:docMk/>
            <pc:sldMk cId="3639164416" sldId="257"/>
            <ac:grpSpMk id="96" creationId="{C4D45CAE-5D40-AAA6-3D36-9F735C3B2818}"/>
          </ac:grpSpMkLst>
        </pc:grpChg>
        <pc:grpChg chg="add del mod">
          <ac:chgData name="Timo Klimmer" userId="af015218-587a-437d-921a-de4e64daf7ee" providerId="ADAL" clId="{CF80B894-4622-4A86-95DF-4604413CD473}" dt="2023-08-13T22:36:58.734" v="2143" actId="478"/>
          <ac:grpSpMkLst>
            <pc:docMk/>
            <pc:sldMk cId="3639164416" sldId="257"/>
            <ac:grpSpMk id="102" creationId="{462C0B2F-5FDA-D01E-1D43-E88E51F32D38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106" creationId="{8064B96F-ECC7-9FBF-47A9-F181C2002B38}"/>
          </ac:grpSpMkLst>
        </pc:grpChg>
        <pc:grpChg chg="add del mod">
          <ac:chgData name="Timo Klimmer" userId="af015218-587a-437d-921a-de4e64daf7ee" providerId="ADAL" clId="{CF80B894-4622-4A86-95DF-4604413CD473}" dt="2023-08-13T22:37:06.630" v="2146" actId="478"/>
          <ac:grpSpMkLst>
            <pc:docMk/>
            <pc:sldMk cId="3639164416" sldId="257"/>
            <ac:grpSpMk id="109" creationId="{A23B3F96-3936-049B-E83F-9D689BA09E04}"/>
          </ac:grpSpMkLst>
        </pc:grpChg>
        <pc:grpChg chg="mod">
          <ac:chgData name="Timo Klimmer" userId="af015218-587a-437d-921a-de4e64daf7ee" providerId="ADAL" clId="{CF80B894-4622-4A86-95DF-4604413CD473}" dt="2023-08-13T22:37:02.167" v="2144"/>
          <ac:grpSpMkLst>
            <pc:docMk/>
            <pc:sldMk cId="3639164416" sldId="257"/>
            <ac:grpSpMk id="111" creationId="{2CB87E04-DE21-301C-D9BC-4DD3681D743C}"/>
          </ac:grpSpMkLst>
        </pc:grpChg>
        <pc:grpChg chg="add del mod">
          <ac:chgData name="Timo Klimmer" userId="af015218-587a-437d-921a-de4e64daf7ee" providerId="ADAL" clId="{CF80B894-4622-4A86-95DF-4604413CD473}" dt="2023-08-13T23:26:02.790" v="2755" actId="478"/>
          <ac:grpSpMkLst>
            <pc:docMk/>
            <pc:sldMk cId="3639164416" sldId="257"/>
            <ac:grpSpMk id="114" creationId="{BBBC83C9-28D3-890E-CABB-0AE61D97CC03}"/>
          </ac:grpSpMkLst>
        </pc:grpChg>
        <pc:grpChg chg="add">
          <ac:chgData name="Timo Klimmer" userId="af015218-587a-437d-921a-de4e64daf7ee" providerId="ADAL" clId="{CF80B894-4622-4A86-95DF-4604413CD473}" dt="2023-08-13T22:37:29.288" v="2150" actId="164"/>
          <ac:grpSpMkLst>
            <pc:docMk/>
            <pc:sldMk cId="3639164416" sldId="257"/>
            <ac:grpSpMk id="117" creationId="{9BAB585D-BBFB-BA19-C31A-801D177494AC}"/>
          </ac:grpSpMkLst>
        </pc:grpChg>
        <pc:grpChg chg="add mod">
          <ac:chgData name="Timo Klimmer" userId="af015218-587a-437d-921a-de4e64daf7ee" providerId="ADAL" clId="{CF80B894-4622-4A86-95DF-4604413CD473}" dt="2023-08-13T22:37:36.583" v="2152" actId="1076"/>
          <ac:grpSpMkLst>
            <pc:docMk/>
            <pc:sldMk cId="3639164416" sldId="257"/>
            <ac:grpSpMk id="118" creationId="{FFA03D74-BF26-6D0D-31AF-FDA2445161D6}"/>
          </ac:grpSpMkLst>
        </pc:grp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5" creationId="{690A9C30-CCB7-15A5-E07A-CCBC04FD153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7" creationId="{3D5C8F3F-ABDC-9BFC-503E-5ACFD458022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8" creationId="{812C2811-6539-FF42-E167-CF0AA67B83B6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2" creationId="{9DAA20D6-2E54-C9E0-A189-87C83FF8C1B1}"/>
          </ac:picMkLst>
        </pc:picChg>
        <pc:picChg chg="mod">
          <ac:chgData name="Timo Klimmer" userId="af015218-587a-437d-921a-de4e64daf7ee" providerId="ADAL" clId="{CF80B894-4622-4A86-95DF-4604413CD473}" dt="2023-08-13T23:26:12.662" v="2757"/>
          <ac:picMkLst>
            <pc:docMk/>
            <pc:sldMk cId="3639164416" sldId="257"/>
            <ac:picMk id="12" creationId="{ECBEAA98-EBE2-E7B4-4C7A-6AA79EABBBD1}"/>
          </ac:picMkLst>
        </pc:picChg>
        <pc:picChg chg="add mod ord">
          <ac:chgData name="Timo Klimmer" userId="af015218-587a-437d-921a-de4e64daf7ee" providerId="ADAL" clId="{CF80B894-4622-4A86-95DF-4604413CD473}" dt="2023-08-16T09:55:53.597" v="3207" actId="1035"/>
          <ac:picMkLst>
            <pc:docMk/>
            <pc:sldMk cId="3639164416" sldId="257"/>
            <ac:picMk id="13" creationId="{9184E6DB-BFC3-700C-7B40-91CF75EF8EBC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3" creationId="{D3E43A1D-077C-6973-ACE2-83A03FDD87F7}"/>
          </ac:picMkLst>
        </pc:picChg>
        <pc:picChg chg="add del mod">
          <ac:chgData name="Timo Klimmer" userId="af015218-587a-437d-921a-de4e64daf7ee" providerId="ADAL" clId="{CF80B894-4622-4A86-95DF-4604413CD473}" dt="2023-08-14T16:51:12.358" v="2964" actId="478"/>
          <ac:picMkLst>
            <pc:docMk/>
            <pc:sldMk cId="3639164416" sldId="257"/>
            <ac:picMk id="14" creationId="{517EA86E-527B-2D9B-60C5-4B802305D10D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4" creationId="{DDA4897E-770B-88EA-14C1-555BA32ACEF9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8" creationId="{CBA69341-7C4F-F188-C26A-65DA6A190F77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9" creationId="{CBB57227-AC50-3622-2A7C-BEC12D723BB8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0" creationId="{30A33E56-1969-0A7D-360C-33AE8F6F9B0A}"/>
          </ac:picMkLst>
        </pc:picChg>
        <pc:picChg chg="add mod">
          <ac:chgData name="Timo Klimmer" userId="af015218-587a-437d-921a-de4e64daf7ee" providerId="ADAL" clId="{CF80B894-4622-4A86-95DF-4604413CD473}" dt="2023-08-13T22:48:46.962" v="2352" actId="1036"/>
          <ac:picMkLst>
            <pc:docMk/>
            <pc:sldMk cId="3639164416" sldId="257"/>
            <ac:picMk id="21" creationId="{9121F93C-EF1E-FE36-3767-6AC1E55AB673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4" creationId="{D0739082-76A2-6A34-1BCD-1143DDEBA086}"/>
          </ac:picMkLst>
        </pc:picChg>
        <pc:picChg chg="add mod">
          <ac:chgData name="Timo Klimmer" userId="af015218-587a-437d-921a-de4e64daf7ee" providerId="ADAL" clId="{CF80B894-4622-4A86-95DF-4604413CD473}" dt="2023-08-16T09:55:42.479" v="3182" actId="1036"/>
          <ac:picMkLst>
            <pc:docMk/>
            <pc:sldMk cId="3639164416" sldId="257"/>
            <ac:picMk id="27" creationId="{863C0DC7-9529-A39A-5B7C-4C9C969C5A4A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7" creationId="{6E8C404B-DAA5-B992-5AB0-600CE185A7B0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8" creationId="{67A543F7-295B-B003-7924-4FD5CA07F578}"/>
          </ac:picMkLst>
        </pc:picChg>
        <pc:picChg chg="add mod topLvl">
          <ac:chgData name="Timo Klimmer" userId="af015218-587a-437d-921a-de4e64daf7ee" providerId="ADAL" clId="{CF80B894-4622-4A86-95DF-4604413CD473}" dt="2023-08-13T23:25:55.622" v="2754" actId="1036"/>
          <ac:picMkLst>
            <pc:docMk/>
            <pc:sldMk cId="3639164416" sldId="257"/>
            <ac:picMk id="40" creationId="{DFC78094-02CE-A7AB-3ACC-56B3684949EA}"/>
          </ac:picMkLst>
        </pc:picChg>
        <pc:picChg chg="add mod">
          <ac:chgData name="Timo Klimmer" userId="af015218-587a-437d-921a-de4e64daf7ee" providerId="ADAL" clId="{CF80B894-4622-4A86-95DF-4604413CD473}" dt="2023-08-13T22:32:51.926" v="2026" actId="1076"/>
          <ac:picMkLst>
            <pc:docMk/>
            <pc:sldMk cId="3639164416" sldId="257"/>
            <ac:picMk id="41" creationId="{0D46C456-5821-72D3-9A3D-128BB1196E80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2" creationId="{47437629-62AE-0ED8-5AB2-E0A03A41CDAE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3" creationId="{09A297E9-8F97-2F74-8E25-27B48EF9B763}"/>
          </ac:picMkLst>
        </pc:picChg>
        <pc:picChg chg="add del mod">
          <ac:chgData name="Timo Klimmer" userId="af015218-587a-437d-921a-de4e64daf7ee" providerId="ADAL" clId="{CF80B894-4622-4A86-95DF-4604413CD473}" dt="2023-08-13T22:21:13.578" v="1683" actId="478"/>
          <ac:picMkLst>
            <pc:docMk/>
            <pc:sldMk cId="3639164416" sldId="257"/>
            <ac:picMk id="45" creationId="{EF2D77F9-B770-2D01-CA22-66D31C1A0922}"/>
          </ac:picMkLst>
        </pc:picChg>
        <pc:picChg chg="mod">
          <ac:chgData name="Timo Klimmer" userId="af015218-587a-437d-921a-de4e64daf7ee" providerId="ADAL" clId="{CF80B894-4622-4A86-95DF-4604413CD473}" dt="2023-08-13T22:23:00.390" v="1786"/>
          <ac:picMkLst>
            <pc:docMk/>
            <pc:sldMk cId="3639164416" sldId="257"/>
            <ac:picMk id="51" creationId="{B4F51BB7-ACC2-E366-1BF3-A9FB5B3FB488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58" creationId="{1A04DCE5-EF93-9B96-757D-37CFD37DBC6E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63" creationId="{FC31EF53-127A-DEF6-CE1D-DD17BA916A93}"/>
          </ac:picMkLst>
        </pc:picChg>
        <pc:picChg chg="mod topLvl">
          <ac:chgData name="Timo Klimmer" userId="af015218-587a-437d-921a-de4e64daf7ee" providerId="ADAL" clId="{CF80B894-4622-4A86-95DF-4604413CD473}" dt="2023-08-13T22:30:05.617" v="2003" actId="108"/>
          <ac:picMkLst>
            <pc:docMk/>
            <pc:sldMk cId="3639164416" sldId="257"/>
            <ac:picMk id="68" creationId="{2B1009F9-65FD-1DD0-EF62-75FCD25AFC41}"/>
          </ac:picMkLst>
        </pc:picChg>
        <pc:picChg chg="mod">
          <ac:chgData name="Timo Klimmer" userId="af015218-587a-437d-921a-de4e64daf7ee" providerId="ADAL" clId="{CF80B894-4622-4A86-95DF-4604413CD473}" dt="2023-08-13T22:28:25.927" v="1996"/>
          <ac:picMkLst>
            <pc:docMk/>
            <pc:sldMk cId="3639164416" sldId="257"/>
            <ac:picMk id="77" creationId="{AB6078ED-E302-EAA8-A3D4-50674735547C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6" creationId="{9729E9FD-2721-41EC-562F-AC277E991BE7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7" creationId="{E0E57A07-9E1E-B93C-D853-AAE5AC31FCB9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8" creationId="{C02802D1-4A4A-DE8F-04BB-C47A855230F6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93" creationId="{11DB466D-549C-FC45-E857-F24F9276B72E}"/>
          </ac:picMkLst>
        </pc:picChg>
        <pc:picChg chg="mod">
          <ac:chgData name="Timo Klimmer" userId="af015218-587a-437d-921a-de4e64daf7ee" providerId="ADAL" clId="{CF80B894-4622-4A86-95DF-4604413CD473}" dt="2023-08-13T22:35:05.282" v="2089"/>
          <ac:picMkLst>
            <pc:docMk/>
            <pc:sldMk cId="3639164416" sldId="257"/>
            <ac:picMk id="104" creationId="{CA370FAC-B099-72AD-179F-211D4BBA203B}"/>
          </ac:picMkLst>
        </pc:picChg>
        <pc:picChg chg="mod">
          <ac:chgData name="Timo Klimmer" userId="af015218-587a-437d-921a-de4e64daf7ee" providerId="ADAL" clId="{CF80B894-4622-4A86-95DF-4604413CD473}" dt="2023-08-13T22:37:02.167" v="2144"/>
          <ac:picMkLst>
            <pc:docMk/>
            <pc:sldMk cId="3639164416" sldId="257"/>
            <ac:picMk id="113" creationId="{B78303E3-3E7B-9B36-74B9-D6C922EBF72E}"/>
          </ac:picMkLst>
        </pc:picChg>
        <pc:picChg chg="mod">
          <ac:chgData name="Timo Klimmer" userId="af015218-587a-437d-921a-de4e64daf7ee" providerId="ADAL" clId="{CF80B894-4622-4A86-95DF-4604413CD473}" dt="2023-08-13T22:37:19.310" v="2148"/>
          <ac:picMkLst>
            <pc:docMk/>
            <pc:sldMk cId="3639164416" sldId="257"/>
            <ac:picMk id="116" creationId="{77AA323F-528C-B169-02C2-5E93EA5DE7E5}"/>
          </ac:picMkLst>
        </pc:picChg>
        <pc:picChg chg="mod">
          <ac:chgData name="Timo Klimmer" userId="af015218-587a-437d-921a-de4e64daf7ee" providerId="ADAL" clId="{CF80B894-4622-4A86-95DF-4604413CD473}" dt="2023-08-13T23:27:52.284" v="2854" actId="12789"/>
          <ac:picMkLst>
            <pc:docMk/>
            <pc:sldMk cId="3639164416" sldId="257"/>
            <ac:picMk id="120" creationId="{135C2AD5-125D-A43C-E528-4DCB0CED6B64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5" creationId="{C612CE8E-6608-F0EC-8EED-88ED495D444B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7" creationId="{B2CA89D2-634D-B06A-8565-FEB01E4C0886}"/>
          </ac:picMkLst>
        </pc:picChg>
        <pc:cxnChg chg="add mod topLvl">
          <ac:chgData name="Timo Klimmer" userId="af015218-587a-437d-921a-de4e64daf7ee" providerId="ADAL" clId="{CF80B894-4622-4A86-95DF-4604413CD473}" dt="2023-08-13T22:37:10.221" v="2147" actId="165"/>
          <ac:cxnSpMkLst>
            <pc:docMk/>
            <pc:sldMk cId="3639164416" sldId="257"/>
            <ac:cxnSpMk id="26" creationId="{D1FE0702-F426-752B-C632-42D36268FA7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7" creationId="{9043FF89-DCEF-9979-979E-F269A43A9362}"/>
          </ac:cxnSpMkLst>
        </pc:cxnChg>
        <pc:cxnChg chg="add mod">
          <ac:chgData name="Timo Klimmer" userId="af015218-587a-437d-921a-de4e64daf7ee" providerId="ADAL" clId="{CF80B894-4622-4A86-95DF-4604413CD473}" dt="2023-08-16T09:55:42.479" v="3182" actId="1036"/>
          <ac:cxnSpMkLst>
            <pc:docMk/>
            <pc:sldMk cId="3639164416" sldId="257"/>
            <ac:cxnSpMk id="28" creationId="{BCD9F6AA-7D12-429C-0780-BFEE1BC09E2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8" creationId="{DBDB3A7A-FB18-863B-C789-0F8C2E61AD85}"/>
          </ac:cxnSpMkLst>
        </pc:cxnChg>
        <pc:cxnChg chg="add mod">
          <ac:chgData name="Timo Klimmer" userId="af015218-587a-437d-921a-de4e64daf7ee" providerId="ADAL" clId="{CF80B894-4622-4A86-95DF-4604413CD473}" dt="2023-08-13T23:26:27.748" v="2759" actId="12788"/>
          <ac:cxnSpMkLst>
            <pc:docMk/>
            <pc:sldMk cId="3639164416" sldId="257"/>
            <ac:cxnSpMk id="29" creationId="{9BA1E133-7056-AF91-1F9E-D62C188CF577}"/>
          </ac:cxnSpMkLst>
        </pc:cxnChg>
        <pc:cxnChg chg="add mod topLvl">
          <ac:chgData name="Timo Klimmer" userId="af015218-587a-437d-921a-de4e64daf7ee" providerId="ADAL" clId="{CF80B894-4622-4A86-95DF-4604413CD473}" dt="2023-08-16T09:55:53.597" v="3207" actId="1035"/>
          <ac:cxnSpMkLst>
            <pc:docMk/>
            <pc:sldMk cId="3639164416" sldId="257"/>
            <ac:cxnSpMk id="33" creationId="{DF158F97-44FC-3319-761E-7000FB9A4E01}"/>
          </ac:cxnSpMkLst>
        </pc:cxnChg>
        <pc:cxnChg chg="add del mod">
          <ac:chgData name="Timo Klimmer" userId="af015218-587a-437d-921a-de4e64daf7ee" providerId="ADAL" clId="{CF80B894-4622-4A86-95DF-4604413CD473}" dt="2023-08-13T22:26:35.652" v="1903" actId="478"/>
          <ac:cxnSpMkLst>
            <pc:docMk/>
            <pc:sldMk cId="3639164416" sldId="257"/>
            <ac:cxnSpMk id="36" creationId="{13CC4A4A-C5E6-023C-75AE-53EDD3F29FEF}"/>
          </ac:cxnSpMkLst>
        </pc:cxnChg>
        <pc:cxnChg chg="add mod">
          <ac:chgData name="Timo Klimmer" userId="af015218-587a-437d-921a-de4e64daf7ee" providerId="ADAL" clId="{CF80B894-4622-4A86-95DF-4604413CD473}" dt="2023-08-13T22:23:11.127" v="1787" actId="1076"/>
          <ac:cxnSpMkLst>
            <pc:docMk/>
            <pc:sldMk cId="3639164416" sldId="257"/>
            <ac:cxnSpMk id="48" creationId="{F1061012-80BF-3661-278A-CE995F40F42D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55" creationId="{28A5D55A-F948-C637-5442-DD70D336FF31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60" creationId="{0A621AF7-FAF8-CC34-804D-0DAA0417791F}"/>
          </ac:cxnSpMkLst>
        </pc:cxnChg>
        <pc:cxnChg chg="mod topLvl">
          <ac:chgData name="Timo Klimmer" userId="af015218-587a-437d-921a-de4e64daf7ee" providerId="ADAL" clId="{CF80B894-4622-4A86-95DF-4604413CD473}" dt="2023-08-13T22:29:52.359" v="2001" actId="165"/>
          <ac:cxnSpMkLst>
            <pc:docMk/>
            <pc:sldMk cId="3639164416" sldId="257"/>
            <ac:cxnSpMk id="65" creationId="{F0F87617-62D7-3BBA-7BB4-74AACB8A4C0D}"/>
          </ac:cxnSpMkLst>
        </pc:cxnChg>
        <pc:cxnChg chg="add mod">
          <ac:chgData name="Timo Klimmer" userId="af015218-587a-437d-921a-de4e64daf7ee" providerId="ADAL" clId="{CF80B894-4622-4A86-95DF-4604413CD473}" dt="2023-08-14T16:51:18.552" v="2965" actId="478"/>
          <ac:cxnSpMkLst>
            <pc:docMk/>
            <pc:sldMk cId="3639164416" sldId="257"/>
            <ac:cxnSpMk id="79" creationId="{F14AF897-E9EB-9269-0C50-B7E33271E83A}"/>
          </ac:cxnSpMkLst>
        </pc:cxnChg>
        <pc:cxnChg chg="add mod">
          <ac:chgData name="Timo Klimmer" userId="af015218-587a-437d-921a-de4e64daf7ee" providerId="ADAL" clId="{CF80B894-4622-4A86-95DF-4604413CD473}" dt="2023-08-13T22:49:10.725" v="2354" actId="14100"/>
          <ac:cxnSpMkLst>
            <pc:docMk/>
            <pc:sldMk cId="3639164416" sldId="257"/>
            <ac:cxnSpMk id="98" creationId="{BE1BE89A-B15C-8051-5CA7-623C08E1C361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08" creationId="{67B15BB3-2F84-F9D4-ADC5-B9C2FFEC917F}"/>
          </ac:cxnSpMkLst>
        </pc:cxnChg>
        <pc:cxnChg chg="mod">
          <ac:chgData name="Timo Klimmer" userId="af015218-587a-437d-921a-de4e64daf7ee" providerId="ADAL" clId="{CF80B894-4622-4A86-95DF-4604413CD473}" dt="2023-08-13T22:37:02.167" v="2144"/>
          <ac:cxnSpMkLst>
            <pc:docMk/>
            <pc:sldMk cId="3639164416" sldId="257"/>
            <ac:cxnSpMk id="110" creationId="{43652D90-E1DE-2B14-E457-41131686B8C7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1" creationId="{1A1224D7-F545-E599-AF85-37700D72E638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3" creationId="{47EB9567-7020-19FC-E523-5F76B01A822A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6" creationId="{EEF7D622-CD8A-6750-DC45-E2B7473CB5EF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24" creationId="{3C931310-4028-FEC3-8CAC-243E5582BF2A}"/>
          </ac:cxnSpMkLst>
        </pc:cxnChg>
        <pc:cxnChg chg="del mod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31" creationId="{5999A17E-F05C-4FA5-3A5F-63F172540CE6}"/>
          </ac:cxnSpMkLst>
        </pc:cxnChg>
      </pc:sldChg>
      <pc:sldChg chg="add del">
        <pc:chgData name="Timo Klimmer" userId="af015218-587a-437d-921a-de4e64daf7ee" providerId="ADAL" clId="{CF80B894-4622-4A86-95DF-4604413CD473}" dt="2023-08-13T22:36:49.995" v="2141" actId="2696"/>
        <pc:sldMkLst>
          <pc:docMk/>
          <pc:sldMk cId="1015163467" sldId="258"/>
        </pc:sldMkLst>
      </pc:sldChg>
    </pc:docChg>
  </pc:docChgLst>
  <pc:docChgLst>
    <pc:chgData name="Timo Klimmer" userId="af015218-587a-437d-921a-de4e64daf7ee" providerId="ADAL" clId="{46BA79B3-6F12-4FD1-BB92-92785C2AAF2E}"/>
    <pc:docChg chg="undo custSel addSld delSld modSld">
      <pc:chgData name="Timo Klimmer" userId="af015218-587a-437d-921a-de4e64daf7ee" providerId="ADAL" clId="{46BA79B3-6F12-4FD1-BB92-92785C2AAF2E}" dt="2023-12-08T12:03:16.985" v="476" actId="2696"/>
      <pc:docMkLst>
        <pc:docMk/>
      </pc:docMkLst>
      <pc:sldChg chg="addSp mod">
        <pc:chgData name="Timo Klimmer" userId="af015218-587a-437d-921a-de4e64daf7ee" providerId="ADAL" clId="{46BA79B3-6F12-4FD1-BB92-92785C2AAF2E}" dt="2023-12-08T11:19:18.033" v="412" actId="164"/>
        <pc:sldMkLst>
          <pc:docMk/>
          <pc:sldMk cId="3914079930" sldId="256"/>
        </pc:sldMkLst>
        <pc:grpChg chg="add">
          <ac:chgData name="Timo Klimmer" userId="af015218-587a-437d-921a-de4e64daf7ee" providerId="ADAL" clId="{46BA79B3-6F12-4FD1-BB92-92785C2AAF2E}" dt="2023-12-08T11:19:18.033" v="412" actId="164"/>
          <ac:grpSpMkLst>
            <pc:docMk/>
            <pc:sldMk cId="3914079930" sldId="256"/>
            <ac:grpSpMk id="2" creationId="{FDE4A29F-7226-5043-DA1C-8AE8CF367345}"/>
          </ac:grpSpMkLst>
        </pc:grpChg>
      </pc:sldChg>
      <pc:sldChg chg="addSp delSp modSp mod">
        <pc:chgData name="Timo Klimmer" userId="af015218-587a-437d-921a-de4e64daf7ee" providerId="ADAL" clId="{46BA79B3-6F12-4FD1-BB92-92785C2AAF2E}" dt="2023-12-08T11:53:53.126" v="423"/>
        <pc:sldMkLst>
          <pc:docMk/>
          <pc:sldMk cId="3639164416" sldId="257"/>
        </pc:sldMkLst>
        <pc:spChg chg="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6" creationId="{D0F0AB2C-0CA4-FC21-098B-765049C9E670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1" creationId="{8EABE0BB-F054-F528-C600-04C9E23615AC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4" creationId="{F328D335-4EC3-FD5C-55E6-66772BA58955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2" creationId="{2BD86A33-79D9-FF97-B7C9-E7330A8BFB6B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3" creationId="{1012F46F-DF04-0E4A-8B9F-C102E3BC18E5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4" creationId="{000FFFA5-0B3F-35BE-81EA-41832AF09117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25" creationId="{743089D9-C921-7374-8B94-3847A65C3E18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0" creationId="{F7829661-014D-3770-059E-B3B633034DB6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1" creationId="{A0CF102F-2DA5-4567-8893-12D3ADBD673E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2" creationId="{6BFE89C2-2EED-FE0A-288E-1F0B9A52C37D}"/>
          </ac:spMkLst>
        </pc:spChg>
        <pc:spChg chg="add mod 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34" creationId="{676D3D3A-E76E-0E40-DE64-AE052A94D06C}"/>
          </ac:spMkLst>
        </pc:spChg>
        <pc:spChg chg="add mod">
          <ac:chgData name="Timo Klimmer" userId="af015218-587a-437d-921a-de4e64daf7ee" providerId="ADAL" clId="{46BA79B3-6F12-4FD1-BB92-92785C2AAF2E}" dt="2023-12-08T11:53:53.126" v="423"/>
          <ac:spMkLst>
            <pc:docMk/>
            <pc:sldMk cId="3639164416" sldId="257"/>
            <ac:spMk id="36" creationId="{D87DC055-D50B-6C3D-1376-986934711D88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67" creationId="{BD1B96C6-F882-E091-899A-72732ABDA8BB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71" creationId="{90AB1181-68C1-FA8C-F5C2-69F7C1815160}"/>
          </ac:spMkLst>
        </pc:spChg>
        <pc:spChg chg="topLvl">
          <ac:chgData name="Timo Klimmer" userId="af015218-587a-437d-921a-de4e64daf7ee" providerId="ADAL" clId="{46BA79B3-6F12-4FD1-BB92-92785C2AAF2E}" dt="2023-12-08T11:53:50.207" v="422" actId="165"/>
          <ac:spMkLst>
            <pc:docMk/>
            <pc:sldMk cId="3639164416" sldId="257"/>
            <ac:spMk id="119" creationId="{38DAB1F8-F100-8AC6-F817-CE9B1402A7FE}"/>
          </ac:spMkLst>
        </pc:spChg>
        <pc:grpChg chg="topLv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2" creationId="{64013BA7-D4A4-34E5-9C4F-D2D53029A3BC}"/>
          </ac:grpSpMkLst>
        </pc:grpChg>
        <pc:grpChg chg="del">
          <ac:chgData name="Timo Klimmer" userId="af015218-587a-437d-921a-de4e64daf7ee" providerId="ADAL" clId="{46BA79B3-6F12-4FD1-BB92-92785C2AAF2E}" dt="2023-12-08T11:15:38.896" v="388" actId="165"/>
          <ac:grpSpMkLst>
            <pc:docMk/>
            <pc:sldMk cId="3639164416" sldId="257"/>
            <ac:grpSpMk id="9" creationId="{94D52E8B-A7A8-56FF-41F5-918E43717B1A}"/>
          </ac:grpSpMkLst>
        </pc:grpChg>
        <pc:grpChg chg="del">
          <ac:chgData name="Timo Klimmer" userId="af015218-587a-437d-921a-de4e64daf7ee" providerId="ADAL" clId="{46BA79B3-6F12-4FD1-BB92-92785C2AAF2E}" dt="2023-12-08T11:16:22.920" v="398" actId="165"/>
          <ac:grpSpMkLst>
            <pc:docMk/>
            <pc:sldMk cId="3639164416" sldId="257"/>
            <ac:grpSpMk id="10" creationId="{684FEB44-CF88-3430-2BFA-412D5EF093C7}"/>
          </ac:grpSpMkLst>
        </pc:grpChg>
        <pc:grpChg chg="topLv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15" creationId="{5AC9B83D-CCDA-BBF3-82C1-27C71108705D}"/>
          </ac:grpSpMkLst>
        </pc:grpChg>
        <pc:grpChg chg="add del">
          <ac:chgData name="Timo Klimmer" userId="af015218-587a-437d-921a-de4e64daf7ee" providerId="ADAL" clId="{46BA79B3-6F12-4FD1-BB92-92785C2AAF2E}" dt="2023-12-08T11:53:50.207" v="422" actId="165"/>
          <ac:grpSpMkLst>
            <pc:docMk/>
            <pc:sldMk cId="3639164416" sldId="257"/>
            <ac:grpSpMk id="35" creationId="{9CB4BDC4-2554-529F-087C-8EA08A22AAE0}"/>
          </ac:grpSpMkLst>
        </pc:grpChg>
        <pc:grpChg chg="del">
          <ac:chgData name="Timo Klimmer" userId="af015218-587a-437d-921a-de4e64daf7ee" providerId="ADAL" clId="{46BA79B3-6F12-4FD1-BB92-92785C2AAF2E}" dt="2023-12-08T11:16:46.659" v="401" actId="165"/>
          <ac:grpSpMkLst>
            <pc:docMk/>
            <pc:sldMk cId="3639164416" sldId="257"/>
            <ac:grpSpMk id="117" creationId="{9BAB585D-BBFB-BA19-C31A-801D177494AC}"/>
          </ac:grpSpMkLst>
        </pc:grpChg>
        <pc:grpChg chg="del">
          <ac:chgData name="Timo Klimmer" userId="af015218-587a-437d-921a-de4e64daf7ee" providerId="ADAL" clId="{46BA79B3-6F12-4FD1-BB92-92785C2AAF2E}" dt="2023-12-08T11:16:52.010" v="402" actId="165"/>
          <ac:grpSpMkLst>
            <pc:docMk/>
            <pc:sldMk cId="3639164416" sldId="257"/>
            <ac:grpSpMk id="118" creationId="{FFA03D74-BF26-6D0D-31AF-FDA2445161D6}"/>
          </ac:grpSpMkLst>
        </pc:grpChg>
        <pc:picChg chg="del topLvl">
          <ac:chgData name="Timo Klimmer" userId="af015218-587a-437d-921a-de4e64daf7ee" providerId="ADAL" clId="{46BA79B3-6F12-4FD1-BB92-92785C2AAF2E}" dt="2023-12-08T11:16:25.153" v="399" actId="478"/>
          <ac:picMkLst>
            <pc:docMk/>
            <pc:sldMk cId="3639164416" sldId="257"/>
            <ac:picMk id="12" creationId="{ECBEAA98-EBE2-E7B4-4C7A-6AA79EABBBD1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13" creationId="{9184E6DB-BFC3-700C-7B40-91CF75EF8EBC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21" creationId="{9121F93C-EF1E-FE36-3767-6AC1E55AB673}"/>
          </ac:picMkLst>
        </pc:picChg>
        <pc:picChg chg="topLvl">
          <ac:chgData name="Timo Klimmer" userId="af015218-587a-437d-921a-de4e64daf7ee" providerId="ADAL" clId="{46BA79B3-6F12-4FD1-BB92-92785C2AAF2E}" dt="2023-12-08T11:53:50.207" v="422" actId="165"/>
          <ac:picMkLst>
            <pc:docMk/>
            <pc:sldMk cId="3639164416" sldId="257"/>
            <ac:picMk id="27" creationId="{863C0DC7-9529-A39A-5B7C-4C9C969C5A4A}"/>
          </ac:picMkLst>
        </pc:picChg>
        <pc:picChg chg="del topLvl">
          <ac:chgData name="Timo Klimmer" userId="af015218-587a-437d-921a-de4e64daf7ee" providerId="ADAL" clId="{46BA79B3-6F12-4FD1-BB92-92785C2AAF2E}" dt="2023-12-08T11:16:08.947" v="394" actId="478"/>
          <ac:picMkLst>
            <pc:docMk/>
            <pc:sldMk cId="3639164416" sldId="257"/>
            <ac:picMk id="40" creationId="{DFC78094-02CE-A7AB-3ACC-56B3684949EA}"/>
          </ac:picMkLst>
        </pc:picChg>
        <pc:picChg chg="del topLvl">
          <ac:chgData name="Timo Klimmer" userId="af015218-587a-437d-921a-de4e64daf7ee" providerId="ADAL" clId="{46BA79B3-6F12-4FD1-BB92-92785C2AAF2E}" dt="2023-12-08T11:17:04.155" v="406" actId="478"/>
          <ac:picMkLst>
            <pc:docMk/>
            <pc:sldMk cId="3639164416" sldId="257"/>
            <ac:picMk id="68" creationId="{2B1009F9-65FD-1DD0-EF62-75FCD25AFC41}"/>
          </ac:picMkLst>
        </pc:picChg>
        <pc:picChg chg="del topLvl">
          <ac:chgData name="Timo Klimmer" userId="af015218-587a-437d-921a-de4e64daf7ee" providerId="ADAL" clId="{46BA79B3-6F12-4FD1-BB92-92785C2AAF2E}" dt="2023-12-08T11:17:06.721" v="407" actId="478"/>
          <ac:picMkLst>
            <pc:docMk/>
            <pc:sldMk cId="3639164416" sldId="257"/>
            <ac:picMk id="120" creationId="{135C2AD5-125D-A43C-E528-4DCB0CED6B64}"/>
          </ac:picMkLst>
        </pc:pic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6" creationId="{D1FE0702-F426-752B-C632-42D36268FA7B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8" creationId="{BCD9F6AA-7D12-429C-0780-BFEE1BC09E2B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29" creationId="{9BA1E133-7056-AF91-1F9E-D62C188CF577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33" creationId="{DF158F97-44FC-3319-761E-7000FB9A4E01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65" creationId="{F0F87617-62D7-3BBA-7BB4-74AACB8A4C0D}"/>
          </ac:cxnSpMkLst>
        </pc:cxnChg>
        <pc:cxnChg chg="topLvl">
          <ac:chgData name="Timo Klimmer" userId="af015218-587a-437d-921a-de4e64daf7ee" providerId="ADAL" clId="{46BA79B3-6F12-4FD1-BB92-92785C2AAF2E}" dt="2023-12-08T11:53:50.207" v="422" actId="165"/>
          <ac:cxnSpMkLst>
            <pc:docMk/>
            <pc:sldMk cId="3639164416" sldId="257"/>
            <ac:cxnSpMk id="98" creationId="{BE1BE89A-B15C-8051-5CA7-623C08E1C361}"/>
          </ac:cxnSpMkLst>
        </pc:cxnChg>
      </pc:sldChg>
      <pc:sldChg chg="addSp delSp modSp new mod">
        <pc:chgData name="Timo Klimmer" userId="af015218-587a-437d-921a-de4e64daf7ee" providerId="ADAL" clId="{46BA79B3-6F12-4FD1-BB92-92785C2AAF2E}" dt="2023-12-08T11:14:33.530" v="383" actId="164"/>
        <pc:sldMkLst>
          <pc:docMk/>
          <pc:sldMk cId="4206476889" sldId="258"/>
        </pc:sldMkLst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2" creationId="{64534895-604B-97FC-DB98-66674AAC84A6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3" creationId="{3C603E3F-F3AF-3BC8-EAA8-28928029EFEA}"/>
          </ac:spMkLst>
        </pc:spChg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3" creationId="{EFC52814-764B-528B-C443-ECE7CD877C33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4" creationId="{F5594172-0500-0C5A-CF81-42D3B78AA7B0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6" creationId="{4A19859B-4966-DE62-DDCC-5ECF5076EAA0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7" creationId="{1368A5A4-1373-EF3B-7078-DAAF975BEA5C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8" creationId="{76938E96-8E3A-D7A3-8D19-290581DA5EDD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9" creationId="{C850542D-B2FE-0C9B-6102-BA4EC8D19AFD}"/>
          </ac:spMkLst>
        </pc:spChg>
        <pc:spChg chg="del mod topLvl">
          <ac:chgData name="Timo Klimmer" userId="af015218-587a-437d-921a-de4e64daf7ee" providerId="ADAL" clId="{46BA79B3-6F12-4FD1-BB92-92785C2AAF2E}" dt="2023-12-08T11:14:24.206" v="381" actId="478"/>
          <ac:spMkLst>
            <pc:docMk/>
            <pc:sldMk cId="4206476889" sldId="258"/>
            <ac:spMk id="15" creationId="{6F9D8B60-EA9D-5174-747A-E08688DC10B2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17" creationId="{22D5AC58-7C90-B4B5-3A9E-0C9EADC9AC65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2" creationId="{8CF34F07-C989-318C-FC34-E78D85FB8EC2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3" creationId="{930AA060-E688-47BF-83B0-6E4EF9393966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5" creationId="{25BD2B51-D2F4-E385-A75D-C08E475DB33F}"/>
          </ac:spMkLst>
        </pc:spChg>
        <pc:spChg chg="add mod">
          <ac:chgData name="Timo Klimmer" userId="af015218-587a-437d-921a-de4e64daf7ee" providerId="ADAL" clId="{46BA79B3-6F12-4FD1-BB92-92785C2AAF2E}" dt="2023-12-08T11:14:31.329" v="382" actId="1076"/>
          <ac:spMkLst>
            <pc:docMk/>
            <pc:sldMk cId="4206476889" sldId="258"/>
            <ac:spMk id="26" creationId="{81ECA9A3-C238-41BC-B35D-CA64BB4B5EE0}"/>
          </ac:spMkLst>
        </pc:spChg>
        <pc:grpChg chg="add del mod">
          <ac:chgData name="Timo Klimmer" userId="af015218-587a-437d-921a-de4e64daf7ee" providerId="ADAL" clId="{46BA79B3-6F12-4FD1-BB92-92785C2AAF2E}" dt="2023-12-01T13:41:19.823" v="11" actId="165"/>
          <ac:grpSpMkLst>
            <pc:docMk/>
            <pc:sldMk cId="4206476889" sldId="258"/>
            <ac:grpSpMk id="4" creationId="{1C7F365C-8412-3972-A00C-B7F8564195CB}"/>
          </ac:grpSpMkLst>
        </pc:grpChg>
        <pc:grpChg chg="add del">
          <ac:chgData name="Timo Klimmer" userId="af015218-587a-437d-921a-de4e64daf7ee" providerId="ADAL" clId="{46BA79B3-6F12-4FD1-BB92-92785C2AAF2E}" dt="2023-12-08T11:14:15.182" v="378" actId="165"/>
          <ac:grpSpMkLst>
            <pc:docMk/>
            <pc:sldMk cId="4206476889" sldId="258"/>
            <ac:grpSpMk id="16" creationId="{3E8E7164-D911-41EB-4BC3-5E92C3446252}"/>
          </ac:grpSpMkLst>
        </pc:grpChg>
        <pc:grpChg chg="add">
          <ac:chgData name="Timo Klimmer" userId="af015218-587a-437d-921a-de4e64daf7ee" providerId="ADAL" clId="{46BA79B3-6F12-4FD1-BB92-92785C2AAF2E}" dt="2023-12-08T11:14:33.530" v="383" actId="164"/>
          <ac:grpSpMkLst>
            <pc:docMk/>
            <pc:sldMk cId="4206476889" sldId="258"/>
            <ac:grpSpMk id="30" creationId="{F1586770-39CF-B19E-C8B1-F1855BC96ABC}"/>
          </ac:grpSpMkLst>
        </pc:grp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" creationId="{2F1B0212-F932-F747-B076-B7E472C385EA}"/>
          </ac:picMkLst>
        </pc:picChg>
        <pc:picChg chg="del mod topLvl">
          <ac:chgData name="Timo Klimmer" userId="af015218-587a-437d-921a-de4e64daf7ee" providerId="ADAL" clId="{46BA79B3-6F12-4FD1-BB92-92785C2AAF2E}" dt="2023-12-08T11:14:24.206" v="381" actId="478"/>
          <ac:picMkLst>
            <pc:docMk/>
            <pc:sldMk cId="4206476889" sldId="258"/>
            <ac:picMk id="5" creationId="{9F359913-1D88-490D-4603-D37B6CD44087}"/>
          </ac:picMkLst>
        </pc:picChg>
        <pc:picChg chg="del mod topLvl">
          <ac:chgData name="Timo Klimmer" userId="af015218-587a-437d-921a-de4e64daf7ee" providerId="ADAL" clId="{46BA79B3-6F12-4FD1-BB92-92785C2AAF2E}" dt="2023-12-08T11:14:24.206" v="381" actId="478"/>
          <ac:picMkLst>
            <pc:docMk/>
            <pc:sldMk cId="4206476889" sldId="258"/>
            <ac:picMk id="14" creationId="{895A89CB-F029-36CD-4C8D-9A98FB22D9D5}"/>
          </ac:picMkLst>
        </pc:pic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4" creationId="{94B382B3-C163-A637-7BE4-BD803A31E696}"/>
          </ac:picMkLst>
        </pc:picChg>
        <pc:picChg chg="add mod">
          <ac:chgData name="Timo Klimmer" userId="af015218-587a-437d-921a-de4e64daf7ee" providerId="ADAL" clId="{46BA79B3-6F12-4FD1-BB92-92785C2AAF2E}" dt="2023-12-08T11:14:31.329" v="382" actId="1076"/>
          <ac:picMkLst>
            <pc:docMk/>
            <pc:sldMk cId="4206476889" sldId="258"/>
            <ac:picMk id="27" creationId="{101530EC-4ECE-3EC2-D9C7-2E1954C0C710}"/>
          </ac:picMkLst>
        </pc:pic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0" creationId="{E50E7DA0-FFAB-FE0F-2B9E-5BE5B305F0F9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1" creationId="{79DF81F0-50D2-A458-961D-8DA869669886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2" creationId="{57B7CB97-14D3-6ADB-2243-5E1ED1B9AD15}"/>
          </ac:cxnSpMkLst>
        </pc:cxnChg>
        <pc:cxnChg chg="del mod topLvl">
          <ac:chgData name="Timo Klimmer" userId="af015218-587a-437d-921a-de4e64daf7ee" providerId="ADAL" clId="{46BA79B3-6F12-4FD1-BB92-92785C2AAF2E}" dt="2023-12-08T11:14:24.206" v="381" actId="478"/>
          <ac:cxnSpMkLst>
            <pc:docMk/>
            <pc:sldMk cId="4206476889" sldId="258"/>
            <ac:cxnSpMk id="13" creationId="{7D949813-BED2-C7BE-C5D2-2A44D96F381A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18" creationId="{C518FD0E-C50B-B6A6-C878-3DE240888521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19" creationId="{6F941927-9A08-DC95-7C90-1B29B66CAD2F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0" creationId="{72D6F3ED-68BA-E060-56EB-92EB0FD43873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1" creationId="{94672AC0-B431-7394-2914-67F695C1DEF7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8" creationId="{5DC6FD52-0AD9-1204-374D-7BF1D37D6D1E}"/>
          </ac:cxnSpMkLst>
        </pc:cxnChg>
        <pc:cxnChg chg="add mod">
          <ac:chgData name="Timo Klimmer" userId="af015218-587a-437d-921a-de4e64daf7ee" providerId="ADAL" clId="{46BA79B3-6F12-4FD1-BB92-92785C2AAF2E}" dt="2023-12-08T11:14:31.329" v="382" actId="1076"/>
          <ac:cxnSpMkLst>
            <pc:docMk/>
            <pc:sldMk cId="4206476889" sldId="258"/>
            <ac:cxnSpMk id="29" creationId="{599A3598-3CF5-4C8B-2240-BB23690CFFFD}"/>
          </ac:cxnSpMkLst>
        </pc:cxnChg>
      </pc:sldChg>
      <pc:sldChg chg="new del">
        <pc:chgData name="Timo Klimmer" userId="af015218-587a-437d-921a-de4e64daf7ee" providerId="ADAL" clId="{46BA79B3-6F12-4FD1-BB92-92785C2AAF2E}" dt="2023-12-06T10:02:49.868" v="15" actId="47"/>
        <pc:sldMkLst>
          <pc:docMk/>
          <pc:sldMk cId="469607050" sldId="259"/>
        </pc:sldMkLst>
      </pc:sldChg>
      <pc:sldChg chg="addSp delSp modSp mod">
        <pc:chgData name="Timo Klimmer" userId="af015218-587a-437d-921a-de4e64daf7ee" providerId="ADAL" clId="{46BA79B3-6F12-4FD1-BB92-92785C2AAF2E}" dt="2023-12-06T16:09:16.860" v="374" actId="164"/>
        <pc:sldMkLst>
          <pc:docMk/>
          <pc:sldMk cId="2493642130" sldId="259"/>
        </pc:sldMkLst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" creationId="{F011C583-7906-0211-36F5-79F5CD1A6B74}"/>
          </ac:spMkLst>
        </pc:spChg>
        <pc:spChg chg="add mod">
          <ac:chgData name="Timo Klimmer" userId="af015218-587a-437d-921a-de4e64daf7ee" providerId="ADAL" clId="{46BA79B3-6F12-4FD1-BB92-92785C2AAF2E}" dt="2023-12-06T16:08:25.631" v="372" actId="1036"/>
          <ac:spMkLst>
            <pc:docMk/>
            <pc:sldMk cId="2493642130" sldId="259"/>
            <ac:spMk id="5" creationId="{25815283-1129-3C73-1DCE-D8C332EAB291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6" creationId="{9BB61F9D-EF9E-D392-5E60-CD685865E215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7" creationId="{B54332B5-B467-29E4-444F-F9536E6AE4FB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8" creationId="{B7CAF514-B3BD-D702-3BC9-EA55F6298660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0" creationId="{81CF7701-D5D5-FC94-CE00-4DBA30722CC5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1" creationId="{EFF5FF02-9889-8571-B152-3388F66FD8E4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13" creationId="{A869474F-3CFE-9B56-AB76-E7B0C03DEDC6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6" creationId="{A7C4B877-EE89-12C5-86A3-A6D2C6A474C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27" creationId="{5A1ECB63-C7D6-B100-2823-554B0D8BC51D}"/>
          </ac:spMkLst>
        </pc:spChg>
        <pc:spChg chg="del">
          <ac:chgData name="Timo Klimmer" userId="af015218-587a-437d-921a-de4e64daf7ee" providerId="ADAL" clId="{46BA79B3-6F12-4FD1-BB92-92785C2AAF2E}" dt="2023-12-06T16:07:28.024" v="276" actId="478"/>
          <ac:spMkLst>
            <pc:docMk/>
            <pc:sldMk cId="2493642130" sldId="259"/>
            <ac:spMk id="28" creationId="{51435CBF-FE0F-AEEE-5B76-9A15014E6760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4" creationId="{1B2D1B1B-D72D-9230-2177-51874E726BC3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6" creationId="{263081FE-6C50-5D82-6CE8-7CCA1519AF54}"/>
          </ac:spMkLst>
        </pc:spChg>
        <pc:spChg chg="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37" creationId="{1CFCC3DE-80AD-F2F4-7821-F2560BA74D5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8" creationId="{547D8DD0-C2BA-7077-ED73-96943D7575F9}"/>
          </ac:spMkLst>
        </pc:spChg>
        <pc:spChg chg="mod">
          <ac:chgData name="Timo Klimmer" userId="af015218-587a-437d-921a-de4e64daf7ee" providerId="ADAL" clId="{46BA79B3-6F12-4FD1-BB92-92785C2AAF2E}" dt="2023-12-06T10:13:33.386" v="46" actId="552"/>
          <ac:spMkLst>
            <pc:docMk/>
            <pc:sldMk cId="2493642130" sldId="259"/>
            <ac:spMk id="39" creationId="{8B9B2A13-3E60-E1E5-FDE2-9F16773950AF}"/>
          </ac:spMkLst>
        </pc:spChg>
        <pc:spChg chg="mod topLvl">
          <ac:chgData name="Timo Klimmer" userId="af015218-587a-437d-921a-de4e64daf7ee" providerId="ADAL" clId="{46BA79B3-6F12-4FD1-BB92-92785C2AAF2E}" dt="2023-12-06T16:09:08.093" v="373" actId="165"/>
          <ac:spMkLst>
            <pc:docMk/>
            <pc:sldMk cId="2493642130" sldId="259"/>
            <ac:spMk id="40" creationId="{9FAEA5C1-4973-1629-BAF2-EB432126BD28}"/>
          </ac:spMkLst>
        </pc:spChg>
        <pc:grpChg chg="add mod topLv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2" creationId="{DC9339BF-5DA8-3E89-5824-D13259BC3C38}"/>
          </ac:grpSpMkLst>
        </pc:grpChg>
        <pc:grpChg chg="add del">
          <ac:chgData name="Timo Klimmer" userId="af015218-587a-437d-921a-de4e64daf7ee" providerId="ADAL" clId="{46BA79B3-6F12-4FD1-BB92-92785C2AAF2E}" dt="2023-12-06T16:09:08.093" v="373" actId="165"/>
          <ac:grpSpMkLst>
            <pc:docMk/>
            <pc:sldMk cId="2493642130" sldId="259"/>
            <ac:grpSpMk id="3" creationId="{7FA560C4-B311-B7CA-4849-D4323A1C23A4}"/>
          </ac:grpSpMkLst>
        </pc:grpChg>
        <pc:grpChg chg="add">
          <ac:chgData name="Timo Klimmer" userId="af015218-587a-437d-921a-de4e64daf7ee" providerId="ADAL" clId="{46BA79B3-6F12-4FD1-BB92-92785C2AAF2E}" dt="2023-12-06T16:09:16.860" v="374" actId="164"/>
          <ac:grpSpMkLst>
            <pc:docMk/>
            <pc:sldMk cId="2493642130" sldId="259"/>
            <ac:grpSpMk id="9" creationId="{D0248F1E-7E3E-3FC6-D94C-67703AE3E4B6}"/>
          </ac:grpSpMkLst>
        </pc:grp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2" creationId="{6F1A11E0-111C-A3D5-3C9C-48ED927CC725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3" creationId="{846579B5-CC8C-418F-FC08-480DF382B963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29" creationId="{19D86F86-34D0-E16A-E2D1-E63E53D03DDF}"/>
          </ac:cxnSpMkLst>
        </pc:cxnChg>
        <pc:cxnChg chg="topLvl">
          <ac:chgData name="Timo Klimmer" userId="af015218-587a-437d-921a-de4e64daf7ee" providerId="ADAL" clId="{46BA79B3-6F12-4FD1-BB92-92785C2AAF2E}" dt="2023-12-06T16:09:08.093" v="373" actId="165"/>
          <ac:cxnSpMkLst>
            <pc:docMk/>
            <pc:sldMk cId="2493642130" sldId="259"/>
            <ac:cxnSpMk id="31" creationId="{A9ED0779-8C97-8AE8-36C9-1F7370BBC6CB}"/>
          </ac:cxnSpMkLst>
        </pc:cxnChg>
      </pc:sldChg>
      <pc:sldChg chg="addSp delSp modSp new del mod">
        <pc:chgData name="Timo Klimmer" userId="af015218-587a-437d-921a-de4e64daf7ee" providerId="ADAL" clId="{46BA79B3-6F12-4FD1-BB92-92785C2AAF2E}" dt="2023-12-08T12:03:16.985" v="476" actId="2696"/>
        <pc:sldMkLst>
          <pc:docMk/>
          <pc:sldMk cId="768734441" sldId="260"/>
        </pc:sldMkLst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2" creationId="{66141BF8-DEEE-A393-3E9D-82D729365BE1}"/>
          </ac:spMkLst>
        </pc:spChg>
        <pc:spChg chg="del">
          <ac:chgData name="Timo Klimmer" userId="af015218-587a-437d-921a-de4e64daf7ee" providerId="ADAL" clId="{46BA79B3-6F12-4FD1-BB92-92785C2AAF2E}" dt="2023-12-06T10:15:07.415" v="59" actId="478"/>
          <ac:spMkLst>
            <pc:docMk/>
            <pc:sldMk cId="768734441" sldId="260"/>
            <ac:spMk id="3" creationId="{54CBA8E2-4F69-3401-2987-C9DB5FB7AABA}"/>
          </ac:spMkLst>
        </pc:spChg>
        <pc:spChg chg="add mod">
          <ac:chgData name="Timo Klimmer" userId="af015218-587a-437d-921a-de4e64daf7ee" providerId="ADAL" clId="{46BA79B3-6F12-4FD1-BB92-92785C2AAF2E}" dt="2023-12-06T10:17:04.685" v="79" actId="12788"/>
          <ac:spMkLst>
            <pc:docMk/>
            <pc:sldMk cId="768734441" sldId="260"/>
            <ac:spMk id="9" creationId="{E395CF3A-F7CE-9AEB-A759-7C4340F302FA}"/>
          </ac:spMkLst>
        </pc:spChg>
        <pc:spChg chg="add mod">
          <ac:chgData name="Timo Klimmer" userId="af015218-587a-437d-921a-de4e64daf7ee" providerId="ADAL" clId="{46BA79B3-6F12-4FD1-BB92-92785C2AAF2E}" dt="2023-12-06T10:17:43.413" v="107" actId="12788"/>
          <ac:spMkLst>
            <pc:docMk/>
            <pc:sldMk cId="768734441" sldId="260"/>
            <ac:spMk id="10" creationId="{C2D124EB-64DA-93C7-30AC-4BBBC2280FCF}"/>
          </ac:spMkLst>
        </pc:spChg>
        <pc:spChg chg="add del">
          <ac:chgData name="Timo Klimmer" userId="af015218-587a-437d-921a-de4e64daf7ee" providerId="ADAL" clId="{46BA79B3-6F12-4FD1-BB92-92785C2AAF2E}" dt="2023-12-06T10:26:18.099" v="218" actId="34122"/>
          <ac:spMkLst>
            <pc:docMk/>
            <pc:sldMk cId="768734441" sldId="260"/>
            <ac:spMk id="18" creationId="{964E04B0-0216-4E24-B78B-3614815656CA}"/>
          </ac:spMkLst>
        </pc:spChg>
        <pc:spChg chg="add mod">
          <ac:chgData name="Timo Klimmer" userId="af015218-587a-437d-921a-de4e64daf7ee" providerId="ADAL" clId="{46BA79B3-6F12-4FD1-BB92-92785C2AAF2E}" dt="2023-12-06T10:24:03.569" v="184" actId="20577"/>
          <ac:spMkLst>
            <pc:docMk/>
            <pc:sldMk cId="768734441" sldId="260"/>
            <ac:spMk id="28" creationId="{18FB47FA-450B-5A0D-233F-82C9093187D9}"/>
          </ac:spMkLst>
        </pc:spChg>
        <pc:spChg chg="add mod">
          <ac:chgData name="Timo Klimmer" userId="af015218-587a-437d-921a-de4e64daf7ee" providerId="ADAL" clId="{46BA79B3-6F12-4FD1-BB92-92785C2AAF2E}" dt="2023-12-06T10:24:17.792" v="205" actId="20577"/>
          <ac:spMkLst>
            <pc:docMk/>
            <pc:sldMk cId="768734441" sldId="260"/>
            <ac:spMk id="29" creationId="{1DC13B1F-FC63-6E47-4D9B-7AFBFE91D8A7}"/>
          </ac:spMkLst>
        </pc:spChg>
        <pc:spChg chg="add mod">
          <ac:chgData name="Timo Klimmer" userId="af015218-587a-437d-921a-de4e64daf7ee" providerId="ADAL" clId="{46BA79B3-6F12-4FD1-BB92-92785C2AAF2E}" dt="2023-12-06T10:24:30.474" v="209" actId="20577"/>
          <ac:spMkLst>
            <pc:docMk/>
            <pc:sldMk cId="768734441" sldId="260"/>
            <ac:spMk id="30" creationId="{3FA02A9A-A6F1-8543-10FB-584963A759EE}"/>
          </ac:spMkLst>
        </pc:spChg>
        <pc:spChg chg="add mod">
          <ac:chgData name="Timo Klimmer" userId="af015218-587a-437d-921a-de4e64daf7ee" providerId="ADAL" clId="{46BA79B3-6F12-4FD1-BB92-92785C2AAF2E}" dt="2023-12-06T10:24:40.599" v="213" actId="20577"/>
          <ac:spMkLst>
            <pc:docMk/>
            <pc:sldMk cId="768734441" sldId="260"/>
            <ac:spMk id="31" creationId="{263DCC99-A707-1A7F-AC06-091B08C9CB5F}"/>
          </ac:spMkLst>
        </pc:spChg>
        <pc:spChg chg="add mod">
          <ac:chgData name="Timo Klimmer" userId="af015218-587a-437d-921a-de4e64daf7ee" providerId="ADAL" clId="{46BA79B3-6F12-4FD1-BB92-92785C2AAF2E}" dt="2023-12-06T10:30:42.808" v="273" actId="207"/>
          <ac:spMkLst>
            <pc:docMk/>
            <pc:sldMk cId="768734441" sldId="260"/>
            <ac:spMk id="35" creationId="{0A695D0E-ED57-5431-36F6-A451041D7226}"/>
          </ac:spMkLst>
        </pc:spChg>
        <pc:spChg chg="add mod">
          <ac:chgData name="Timo Klimmer" userId="af015218-587a-437d-921a-de4e64daf7ee" providerId="ADAL" clId="{46BA79B3-6F12-4FD1-BB92-92785C2AAF2E}" dt="2023-12-06T10:30:29.779" v="272" actId="207"/>
          <ac:spMkLst>
            <pc:docMk/>
            <pc:sldMk cId="768734441" sldId="260"/>
            <ac:spMk id="36" creationId="{52F5548B-1CCC-4F00-F4A4-AAB3ED783527}"/>
          </ac:spMkLst>
        </pc:spChg>
        <pc:grpChg chg="add">
          <ac:chgData name="Timo Klimmer" userId="af015218-587a-437d-921a-de4e64daf7ee" providerId="ADAL" clId="{46BA79B3-6F12-4FD1-BB92-92785C2AAF2E}" dt="2023-12-06T14:36:43.811" v="274" actId="164"/>
          <ac:grpSpMkLst>
            <pc:docMk/>
            <pc:sldMk cId="768734441" sldId="260"/>
            <ac:grpSpMk id="2" creationId="{59914135-C61F-B5ED-B77A-19390B863C9F}"/>
          </ac:grpSpMkLst>
        </pc:grpChg>
        <pc:inkChg chg="add del">
          <ac:chgData name="Timo Klimmer" userId="af015218-587a-437d-921a-de4e64daf7ee" providerId="ADAL" clId="{46BA79B3-6F12-4FD1-BB92-92785C2AAF2E}" dt="2023-12-06T10:18:29.622" v="109" actId="9405"/>
          <ac:inkMkLst>
            <pc:docMk/>
            <pc:sldMk cId="768734441" sldId="260"/>
            <ac:inkMk id="11" creationId="{B8409704-50EA-2B6B-0344-60099C4C3668}"/>
          </ac:inkMkLst>
        </pc:inkChg>
        <pc:inkChg chg="add del">
          <ac:chgData name="Timo Klimmer" userId="af015218-587a-437d-921a-de4e64daf7ee" providerId="ADAL" clId="{46BA79B3-6F12-4FD1-BB92-92785C2AAF2E}" dt="2023-12-06T10:18:38.546" v="111" actId="9405"/>
          <ac:inkMkLst>
            <pc:docMk/>
            <pc:sldMk cId="768734441" sldId="260"/>
            <ac:inkMk id="12" creationId="{3D3CF89D-7D29-5124-F654-98D4F0773ECB}"/>
          </ac:inkMkLst>
        </pc:inkChg>
        <pc:inkChg chg="add del">
          <ac:chgData name="Timo Klimmer" userId="af015218-587a-437d-921a-de4e64daf7ee" providerId="ADAL" clId="{46BA79B3-6F12-4FD1-BB92-92785C2AAF2E}" dt="2023-12-06T10:19:06.844" v="113" actId="9405"/>
          <ac:inkMkLst>
            <pc:docMk/>
            <pc:sldMk cId="768734441" sldId="260"/>
            <ac:inkMk id="13" creationId="{4FE0FF55-EF0B-E2A8-F2FC-F43BD2FB4E4D}"/>
          </ac:inkMkLst>
        </pc:inkChg>
        <pc:inkChg chg="add del">
          <ac:chgData name="Timo Klimmer" userId="af015218-587a-437d-921a-de4e64daf7ee" providerId="ADAL" clId="{46BA79B3-6F12-4FD1-BB92-92785C2AAF2E}" dt="2023-12-06T10:19:40.312" v="115"/>
          <ac:inkMkLst>
            <pc:docMk/>
            <pc:sldMk cId="768734441" sldId="260"/>
            <ac:inkMk id="14" creationId="{7DD39EA4-BEED-11F4-8B6F-5C35AA82BDA4}"/>
          </ac:inkMkLst>
        </pc:inkChg>
        <pc:inkChg chg="add del">
          <ac:chgData name="Timo Klimmer" userId="af015218-587a-437d-921a-de4e64daf7ee" providerId="ADAL" clId="{46BA79B3-6F12-4FD1-BB92-92785C2AAF2E}" dt="2023-12-06T10:19:48.892" v="117" actId="9405"/>
          <ac:inkMkLst>
            <pc:docMk/>
            <pc:sldMk cId="768734441" sldId="260"/>
            <ac:inkMk id="15" creationId="{3CD6054D-0E8E-A8C6-EA4E-52DD2A2499E8}"/>
          </ac:inkMkLst>
        </pc:inkChg>
        <pc:inkChg chg="add del">
          <ac:chgData name="Timo Klimmer" userId="af015218-587a-437d-921a-de4e64daf7ee" providerId="ADAL" clId="{46BA79B3-6F12-4FD1-BB92-92785C2AAF2E}" dt="2023-12-06T10:20:00.727" v="119" actId="9405"/>
          <ac:inkMkLst>
            <pc:docMk/>
            <pc:sldMk cId="768734441" sldId="260"/>
            <ac:inkMk id="16" creationId="{0B9753F7-DF1B-B4B8-55DE-0E83EB5215F0}"/>
          </ac:inkMkLst>
        </pc:inkChg>
        <pc:inkChg chg="add del">
          <ac:chgData name="Timo Klimmer" userId="af015218-587a-437d-921a-de4e64daf7ee" providerId="ADAL" clId="{46BA79B3-6F12-4FD1-BB92-92785C2AAF2E}" dt="2023-12-06T10:20:36.243" v="121"/>
          <ac:inkMkLst>
            <pc:docMk/>
            <pc:sldMk cId="768734441" sldId="260"/>
            <ac:inkMk id="17" creationId="{001B911E-D4E4-411E-A2EB-E8AE21C1F0DA}"/>
          </ac:inkMkLst>
        </pc:inkChg>
        <pc:inkChg chg="add del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8" creationId="{BDA1DCFC-AF13-BCB9-0061-22416B271F45}"/>
          </ac:inkMkLst>
        </pc:inkChg>
        <pc:inkChg chg="add">
          <ac:chgData name="Timo Klimmer" userId="af015218-587a-437d-921a-de4e64daf7ee" providerId="ADAL" clId="{46BA79B3-6F12-4FD1-BB92-92785C2AAF2E}" dt="2023-12-06T10:20:38.099" v="122"/>
          <ac:inkMkLst>
            <pc:docMk/>
            <pc:sldMk cId="768734441" sldId="260"/>
            <ac:inkMk id="19" creationId="{B0370688-4CD2-15B4-7E50-06A77F8CEDDC}"/>
          </ac:inkMkLst>
        </pc:inkChg>
        <pc:inkChg chg="add del mod">
          <ac:chgData name="Timo Klimmer" userId="af015218-587a-437d-921a-de4e64daf7ee" providerId="ADAL" clId="{46BA79B3-6F12-4FD1-BB92-92785C2AAF2E}" dt="2023-12-06T10:26:44.521" v="219" actId="478"/>
          <ac:inkMkLst>
            <pc:docMk/>
            <pc:sldMk cId="768734441" sldId="260"/>
            <ac:inkMk id="32" creationId="{096CA1E5-655B-CF62-BDC4-37A0899D0F60}"/>
          </ac:inkMkLst>
        </pc:inkChg>
        <pc:inkChg chg="add del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3" creationId="{93E25D3D-F78D-6461-A482-B93D84B34CE4}"/>
          </ac:inkMkLst>
        </pc:inkChg>
        <pc:inkChg chg="add">
          <ac:chgData name="Timo Klimmer" userId="af015218-587a-437d-921a-de4e64daf7ee" providerId="ADAL" clId="{46BA79B3-6F12-4FD1-BB92-92785C2AAF2E}" dt="2023-12-06T10:27:38.982" v="221"/>
          <ac:inkMkLst>
            <pc:docMk/>
            <pc:sldMk cId="768734441" sldId="260"/>
            <ac:inkMk id="34" creationId="{7C9C88A2-E7EE-54A5-3F74-287F25C8A39F}"/>
          </ac:inkMkLst>
        </pc:inkChg>
        <pc:cxnChg chg="add mod">
          <ac:chgData name="Timo Klimmer" userId="af015218-587a-437d-921a-de4e64daf7ee" providerId="ADAL" clId="{46BA79B3-6F12-4FD1-BB92-92785C2AAF2E}" dt="2023-12-06T10:17:43.413" v="107" actId="12788"/>
          <ac:cxnSpMkLst>
            <pc:docMk/>
            <pc:sldMk cId="768734441" sldId="260"/>
            <ac:cxnSpMk id="5" creationId="{90848AC5-9C99-2803-3581-35D41AD8DC72}"/>
          </ac:cxnSpMkLst>
        </pc:cxnChg>
        <pc:cxnChg chg="add mod">
          <ac:chgData name="Timo Klimmer" userId="af015218-587a-437d-921a-de4e64daf7ee" providerId="ADAL" clId="{46BA79B3-6F12-4FD1-BB92-92785C2AAF2E}" dt="2023-12-06T10:17:04.685" v="79" actId="12788"/>
          <ac:cxnSpMkLst>
            <pc:docMk/>
            <pc:sldMk cId="768734441" sldId="260"/>
            <ac:cxnSpMk id="7" creationId="{F17742DE-F5A5-FC9A-AF07-DFAA0311941B}"/>
          </ac:cxnSpMkLst>
        </pc:cxnChg>
        <pc:cxnChg chg="add mod">
          <ac:chgData name="Timo Klimmer" userId="af015218-587a-437d-921a-de4e64daf7ee" providerId="ADAL" clId="{46BA79B3-6F12-4FD1-BB92-92785C2AAF2E}" dt="2023-12-06T10:22:17.712" v="133" actId="692"/>
          <ac:cxnSpMkLst>
            <pc:docMk/>
            <pc:sldMk cId="768734441" sldId="260"/>
            <ac:cxnSpMk id="21" creationId="{F510A4E4-2A3E-D16C-1595-22CE4EECE263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5" creationId="{8A20E041-6DEF-950F-8A3C-11608D899955}"/>
          </ac:cxnSpMkLst>
        </pc:cxnChg>
        <pc:cxnChg chg="add mod">
          <ac:chgData name="Timo Klimmer" userId="af015218-587a-437d-921a-de4e64daf7ee" providerId="ADAL" clId="{46BA79B3-6F12-4FD1-BB92-92785C2AAF2E}" dt="2023-12-06T10:23:14.880" v="140" actId="465"/>
          <ac:cxnSpMkLst>
            <pc:docMk/>
            <pc:sldMk cId="768734441" sldId="260"/>
            <ac:cxnSpMk id="26" creationId="{6F7F8D3B-7AC3-5927-0137-5414EAB3C9E8}"/>
          </ac:cxnSpMkLst>
        </pc:cxnChg>
        <pc:cxnChg chg="add mod">
          <ac:chgData name="Timo Klimmer" userId="af015218-587a-437d-921a-de4e64daf7ee" providerId="ADAL" clId="{46BA79B3-6F12-4FD1-BB92-92785C2AAF2E}" dt="2023-12-06T10:22:58.525" v="139" actId="1076"/>
          <ac:cxnSpMkLst>
            <pc:docMk/>
            <pc:sldMk cId="768734441" sldId="260"/>
            <ac:cxnSpMk id="27" creationId="{E019AACB-BC9D-AC50-49F1-20C01BD2E321}"/>
          </ac:cxnSpMkLst>
        </pc:cxnChg>
      </pc:sldChg>
      <pc:sldChg chg="addSp delSp modSp add mod setBg">
        <pc:chgData name="Timo Klimmer" userId="af015218-587a-437d-921a-de4e64daf7ee" providerId="ADAL" clId="{46BA79B3-6F12-4FD1-BB92-92785C2AAF2E}" dt="2023-12-08T12:03:10.130" v="475" actId="1036"/>
        <pc:sldMkLst>
          <pc:docMk/>
          <pc:sldMk cId="948434623" sldId="2147482790"/>
        </pc:sldMkLst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2" creationId="{DDB4E393-BBBD-2E5D-CD9B-B5D9D7884530}"/>
          </ac:spMkLst>
        </pc:spChg>
        <pc:spChg chg="add del mod">
          <ac:chgData name="Timo Klimmer" userId="af015218-587a-437d-921a-de4e64daf7ee" providerId="ADAL" clId="{46BA79B3-6F12-4FD1-BB92-92785C2AAF2E}" dt="2023-12-08T12:02:24.104" v="427" actId="478"/>
          <ac:spMkLst>
            <pc:docMk/>
            <pc:sldMk cId="948434623" sldId="2147482790"/>
            <ac:spMk id="4" creationId="{6C046305-8F8F-7D9A-FF98-26D6CF8AC78D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7" creationId="{990F3D9D-6F92-2870-60D6-3F32B5CF637A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8" creationId="{7A0F64D8-7AFB-822D-F490-740935C976F0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4" creationId="{37B38877-C0F0-7EFB-4117-7063E86841AF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5" creationId="{E560F309-BF5D-9D9B-5938-BF6727C20EBE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6" creationId="{B6C99BA7-009D-57F9-BC66-444325FEC2B2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7" creationId="{2D91EC54-61AB-9950-24D6-56CDA1CB55F4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19" creationId="{DA59674B-B02B-9DAC-B5F6-DB91D921F00B}"/>
          </ac:spMkLst>
        </pc:spChg>
        <pc:spChg chg="mod topLvl">
          <ac:chgData name="Timo Klimmer" userId="af015218-587a-437d-921a-de4e64daf7ee" providerId="ADAL" clId="{46BA79B3-6F12-4FD1-BB92-92785C2AAF2E}" dt="2023-12-08T12:03:10.130" v="475" actId="1036"/>
          <ac:spMkLst>
            <pc:docMk/>
            <pc:sldMk cId="948434623" sldId="2147482790"/>
            <ac:spMk id="20" creationId="{490A7948-3209-23CE-072D-D91AC3FA9F9E}"/>
          </ac:spMkLst>
        </pc:spChg>
        <pc:spChg chg="del mod">
          <ac:chgData name="Timo Klimmer" userId="af015218-587a-437d-921a-de4e64daf7ee" providerId="ADAL" clId="{46BA79B3-6F12-4FD1-BB92-92785C2AAF2E}" dt="2023-12-08T12:02:21.609" v="426" actId="478"/>
          <ac:spMkLst>
            <pc:docMk/>
            <pc:sldMk cId="948434623" sldId="2147482790"/>
            <ac:spMk id="23" creationId="{7CC3BD63-9D70-5947-BB81-0711FEDF50E1}"/>
          </ac:spMkLst>
        </pc:spChg>
        <pc:grpChg chg="del">
          <ac:chgData name="Timo Klimmer" userId="af015218-587a-437d-921a-de4e64daf7ee" providerId="ADAL" clId="{46BA79B3-6F12-4FD1-BB92-92785C2AAF2E}" dt="2023-12-08T12:02:40.608" v="429" actId="165"/>
          <ac:grpSpMkLst>
            <pc:docMk/>
            <pc:sldMk cId="948434623" sldId="2147482790"/>
            <ac:grpSpMk id="21" creationId="{CC7ADFF0-1F0C-8D1C-5F9D-0EA034F5BAEC}"/>
          </ac:grpSpMkLst>
        </pc:grpChg>
        <pc:picChg chg="del">
          <ac:chgData name="Timo Klimmer" userId="af015218-587a-437d-921a-de4e64daf7ee" providerId="ADAL" clId="{46BA79B3-6F12-4FD1-BB92-92785C2AAF2E}" dt="2023-12-08T12:02:24.966" v="428" actId="478"/>
          <ac:picMkLst>
            <pc:docMk/>
            <pc:sldMk cId="948434623" sldId="2147482790"/>
            <ac:picMk id="24" creationId="{B85D12CE-68E5-C12F-E010-12136B88D121}"/>
          </ac:picMkLst>
        </pc:picChg>
        <pc:inkChg chg="mod topLvl">
          <ac:chgData name="Timo Klimmer" userId="af015218-587a-437d-921a-de4e64daf7ee" providerId="ADAL" clId="{46BA79B3-6F12-4FD1-BB92-92785C2AAF2E}" dt="2023-12-08T12:03:10.130" v="475" actId="1036"/>
          <ac:inkMkLst>
            <pc:docMk/>
            <pc:sldMk cId="948434623" sldId="2147482790"/>
            <ac:inkMk id="9" creationId="{78E8E989-B3ED-B985-4694-7200F4D0597B}"/>
          </ac:inkMkLst>
        </pc:inkChg>
        <pc:inkChg chg="mod topLvl">
          <ac:chgData name="Timo Klimmer" userId="af015218-587a-437d-921a-de4e64daf7ee" providerId="ADAL" clId="{46BA79B3-6F12-4FD1-BB92-92785C2AAF2E}" dt="2023-12-08T12:03:10.130" v="475" actId="1036"/>
          <ac:inkMkLst>
            <pc:docMk/>
            <pc:sldMk cId="948434623" sldId="2147482790"/>
            <ac:inkMk id="18" creationId="{C72974E0-AFAD-BFFF-1D64-00E17B995E4C}"/>
          </ac:inkMkLst>
        </pc:ink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5" creationId="{7FC86B8D-7D5A-6CBB-0159-31400DE362F7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6" creationId="{F953BF07-8E3C-A684-3AF6-F2ADBFE751C2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0" creationId="{BC7F332A-90B5-B1C8-9850-22F80E603B0D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1" creationId="{62F7899E-4F17-AEC9-EEC4-49E6EDE03299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2" creationId="{0F7AB6EC-91B0-99A1-AC6C-3F7FA73C15B3}"/>
          </ac:cxnSpMkLst>
        </pc:cxnChg>
        <pc:cxnChg chg="mod topLvl">
          <ac:chgData name="Timo Klimmer" userId="af015218-587a-437d-921a-de4e64daf7ee" providerId="ADAL" clId="{46BA79B3-6F12-4FD1-BB92-92785C2AAF2E}" dt="2023-12-08T12:03:10.130" v="475" actId="1036"/>
          <ac:cxnSpMkLst>
            <pc:docMk/>
            <pc:sldMk cId="948434623" sldId="2147482790"/>
            <ac:cxnSpMk id="13" creationId="{0C419652-4711-5DC1-E199-8F132C6C7025}"/>
          </ac:cxnSpMkLst>
        </pc:cxnChg>
      </pc:sldChg>
    </pc:docChg>
  </pc:docChgLst>
  <pc:docChgLst>
    <pc:chgData name="Timo Klimmer" userId="af015218-587a-437d-921a-de4e64daf7ee" providerId="ADAL" clId="{BE53F20F-A7CD-4AE5-8856-A10ED0730ADD}"/>
    <pc:docChg chg="undo custSel addSld delSld modSld">
      <pc:chgData name="Timo Klimmer" userId="af015218-587a-437d-921a-de4e64daf7ee" providerId="ADAL" clId="{BE53F20F-A7CD-4AE5-8856-A10ED0730ADD}" dt="2024-05-17T12:00:20.319" v="393" actId="207"/>
      <pc:docMkLst>
        <pc:docMk/>
      </pc:docMkLst>
      <pc:sldChg chg="modSp mod">
        <pc:chgData name="Timo Klimmer" userId="af015218-587a-437d-921a-de4e64daf7ee" providerId="ADAL" clId="{BE53F20F-A7CD-4AE5-8856-A10ED0730ADD}" dt="2024-05-17T07:52:39.263" v="110" actId="20577"/>
        <pc:sldMkLst>
          <pc:docMk/>
          <pc:sldMk cId="3914079930" sldId="256"/>
        </pc:sldMkLst>
        <pc:spChg chg="mod">
          <ac:chgData name="Timo Klimmer" userId="af015218-587a-437d-921a-de4e64daf7ee" providerId="ADAL" clId="{BE53F20F-A7CD-4AE5-8856-A10ED0730ADD}" dt="2024-05-17T07:51:23.778" v="14" actId="20577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BE53F20F-A7CD-4AE5-8856-A10ED0730ADD}" dt="2024-05-17T07:51:29.757" v="21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BE53F20F-A7CD-4AE5-8856-A10ED0730ADD}" dt="2024-05-17T07:51:35.262" v="28" actId="20577"/>
          <ac:spMkLst>
            <pc:docMk/>
            <pc:sldMk cId="3914079930" sldId="256"/>
            <ac:spMk id="84" creationId="{7AE63BF4-3F5A-7871-AA7E-7B4C14E12EFC}"/>
          </ac:spMkLst>
        </pc:spChg>
        <pc:spChg chg="mod">
          <ac:chgData name="Timo Klimmer" userId="af015218-587a-437d-921a-de4e64daf7ee" providerId="ADAL" clId="{BE53F20F-A7CD-4AE5-8856-A10ED0730ADD}" dt="2024-05-17T07:52:39.263" v="110" actId="20577"/>
          <ac:spMkLst>
            <pc:docMk/>
            <pc:sldMk cId="3914079930" sldId="256"/>
            <ac:spMk id="120" creationId="{1CA62AB2-8C0E-A40A-2333-22FAEFDF62D2}"/>
          </ac:spMkLst>
        </pc:spChg>
      </pc:sldChg>
      <pc:sldChg chg="addSp modSp mod">
        <pc:chgData name="Timo Klimmer" userId="af015218-587a-437d-921a-de4e64daf7ee" providerId="ADAL" clId="{BE53F20F-A7CD-4AE5-8856-A10ED0730ADD}" dt="2024-05-17T07:54:23.190" v="111" actId="164"/>
        <pc:sldMkLst>
          <pc:docMk/>
          <pc:sldMk cId="3639164416" sldId="257"/>
        </pc:sldMkLst>
        <pc:spChg chg="mod">
          <ac:chgData name="Timo Klimmer" userId="af015218-587a-437d-921a-de4e64daf7ee" providerId="ADAL" clId="{BE53F20F-A7CD-4AE5-8856-A10ED0730ADD}" dt="2024-05-17T07:51:42.240" v="35" actId="20577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BE53F20F-A7CD-4AE5-8856-A10ED0730ADD}" dt="2024-05-17T07:51:47.371" v="42" actId="20577"/>
          <ac:spMkLst>
            <pc:docMk/>
            <pc:sldMk cId="3639164416" sldId="257"/>
            <ac:spMk id="16" creationId="{B970FAAF-7786-7C89-31FF-4E1F7F6725D7}"/>
          </ac:spMkLst>
        </pc:spChg>
        <pc:spChg chg="mod">
          <ac:chgData name="Timo Klimmer" userId="af015218-587a-437d-921a-de4e64daf7ee" providerId="ADAL" clId="{BE53F20F-A7CD-4AE5-8856-A10ED0730ADD}" dt="2024-05-17T07:52:22.147" v="103" actId="6549"/>
          <ac:spMkLst>
            <pc:docMk/>
            <pc:sldMk cId="3639164416" sldId="257"/>
            <ac:spMk id="23" creationId="{1012F46F-DF04-0E4A-8B9F-C102E3BC18E5}"/>
          </ac:spMkLst>
        </pc:spChg>
        <pc:spChg chg="mod">
          <ac:chgData name="Timo Klimmer" userId="af015218-587a-437d-921a-de4e64daf7ee" providerId="ADAL" clId="{BE53F20F-A7CD-4AE5-8856-A10ED0730ADD}" dt="2024-05-17T07:52:12.629" v="80" actId="6549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BE53F20F-A7CD-4AE5-8856-A10ED0730ADD}" dt="2024-05-17T07:51:55.654" v="50" actId="20577"/>
          <ac:spMkLst>
            <pc:docMk/>
            <pc:sldMk cId="3639164416" sldId="257"/>
            <ac:spMk id="31" creationId="{A0CF102F-2DA5-4567-8893-12D3ADBD673E}"/>
          </ac:spMkLst>
        </pc:spChg>
        <pc:spChg chg="mod">
          <ac:chgData name="Timo Klimmer" userId="af015218-587a-437d-921a-de4e64daf7ee" providerId="ADAL" clId="{BE53F20F-A7CD-4AE5-8856-A10ED0730ADD}" dt="2024-05-17T07:52:01.131" v="65" actId="6549"/>
          <ac:spMkLst>
            <pc:docMk/>
            <pc:sldMk cId="3639164416" sldId="257"/>
            <ac:spMk id="71" creationId="{90AB1181-68C1-FA8C-F5C2-69F7C1815160}"/>
          </ac:spMkLst>
        </pc:spChg>
        <pc:grpChg chg="add">
          <ac:chgData name="Timo Klimmer" userId="af015218-587a-437d-921a-de4e64daf7ee" providerId="ADAL" clId="{BE53F20F-A7CD-4AE5-8856-A10ED0730ADD}" dt="2024-05-17T07:54:23.190" v="111" actId="164"/>
          <ac:grpSpMkLst>
            <pc:docMk/>
            <pc:sldMk cId="3639164416" sldId="257"/>
            <ac:grpSpMk id="9" creationId="{A8DB6AD1-9709-17D7-24C8-BE5FA6534797}"/>
          </ac:grpSpMkLst>
        </pc:grpChg>
      </pc:sldChg>
      <pc:sldChg chg="addSp delSp modSp mod">
        <pc:chgData name="Timo Klimmer" userId="af015218-587a-437d-921a-de4e64daf7ee" providerId="ADAL" clId="{BE53F20F-A7CD-4AE5-8856-A10ED0730ADD}" dt="2024-05-17T07:47:38.036" v="6" actId="1076"/>
        <pc:sldMkLst>
          <pc:docMk/>
          <pc:sldMk cId="4206476889" sldId="258"/>
        </pc:sldMkLst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6" creationId="{B46B11DF-4535-A888-E15D-F0725F5F6617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7" creationId="{632533CE-619D-0002-0E81-8C853E3A663D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8" creationId="{2E412006-597A-55D6-5969-6AF7332DB685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13" creationId="{507D67B6-D492-0DDC-E837-0CEEE175AFE5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14" creationId="{84676625-85AA-F2ED-D720-38C20C487633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16" creationId="{A076E22B-AA4C-B077-FD14-64B02430EC7D}"/>
          </ac:spMkLst>
        </pc:spChg>
        <pc:spChg chg="add mod">
          <ac:chgData name="Timo Klimmer" userId="af015218-587a-437d-921a-de4e64daf7ee" providerId="ADAL" clId="{BE53F20F-A7CD-4AE5-8856-A10ED0730ADD}" dt="2024-05-17T07:46:56.739" v="2" actId="207"/>
          <ac:spMkLst>
            <pc:docMk/>
            <pc:sldMk cId="4206476889" sldId="258"/>
            <ac:spMk id="31" creationId="{8F9D0DEE-A45C-3E20-7319-4EFCA0EF6106}"/>
          </ac:spMkLst>
        </pc:spChg>
        <pc:grpChg chg="del">
          <ac:chgData name="Timo Klimmer" userId="af015218-587a-437d-921a-de4e64daf7ee" providerId="ADAL" clId="{BE53F20F-A7CD-4AE5-8856-A10ED0730ADD}" dt="2024-05-17T07:47:28.290" v="4" actId="478"/>
          <ac:grpSpMkLst>
            <pc:docMk/>
            <pc:sldMk cId="4206476889" sldId="258"/>
            <ac:grpSpMk id="30" creationId="{F1586770-39CF-B19E-C8B1-F1855BC96ABC}"/>
          </ac:grpSpMkLst>
        </pc:grpChg>
        <pc:grpChg chg="add mod">
          <ac:chgData name="Timo Klimmer" userId="af015218-587a-437d-921a-de4e64daf7ee" providerId="ADAL" clId="{BE53F20F-A7CD-4AE5-8856-A10ED0730ADD}" dt="2024-05-17T07:47:38.036" v="6" actId="1076"/>
          <ac:grpSpMkLst>
            <pc:docMk/>
            <pc:sldMk cId="4206476889" sldId="258"/>
            <ac:grpSpMk id="35" creationId="{7C1D4833-2043-F085-3D53-299AA354FBF9}"/>
          </ac:grpSpMkLst>
        </pc:grpChg>
        <pc:picChg chg="add mod">
          <ac:chgData name="Timo Klimmer" userId="af015218-587a-437d-921a-de4e64daf7ee" providerId="ADAL" clId="{BE53F20F-A7CD-4AE5-8856-A10ED0730ADD}" dt="2024-05-17T07:46:52.060" v="1" actId="1076"/>
          <ac:picMkLst>
            <pc:docMk/>
            <pc:sldMk cId="4206476889" sldId="258"/>
            <ac:picMk id="5" creationId="{86E2E0B0-46DC-4056-A918-E5290C2F87F9}"/>
          </ac:picMkLst>
        </pc:picChg>
        <pc:picChg chg="add mod">
          <ac:chgData name="Timo Klimmer" userId="af015218-587a-437d-921a-de4e64daf7ee" providerId="ADAL" clId="{BE53F20F-A7CD-4AE5-8856-A10ED0730ADD}" dt="2024-05-17T07:47:13.076" v="3"/>
          <ac:picMkLst>
            <pc:docMk/>
            <pc:sldMk cId="4206476889" sldId="258"/>
            <ac:picMk id="15" creationId="{4D484613-872D-A1AC-712D-7DA3A64B1504}"/>
          </ac:picMkLst>
        </pc:picChg>
        <pc:picChg chg="add mod">
          <ac:chgData name="Timo Klimmer" userId="af015218-587a-437d-921a-de4e64daf7ee" providerId="ADAL" clId="{BE53F20F-A7CD-4AE5-8856-A10ED0730ADD}" dt="2024-05-17T07:47:13.076" v="3"/>
          <ac:picMkLst>
            <pc:docMk/>
            <pc:sldMk cId="4206476889" sldId="258"/>
            <ac:picMk id="32" creationId="{14A41B4A-84D9-6D7E-F573-DF9D2847C6C5}"/>
          </ac:picMkLst>
        </pc:pic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9" creationId="{F4A85B8C-A8F6-0487-55B6-0C8F27394160}"/>
          </ac:cxnSpMkLst>
        </pc:cxn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10" creationId="{270179F4-025B-3F7A-73A2-AA0E03EEE271}"/>
          </ac:cxnSpMkLst>
        </pc:cxn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11" creationId="{EFEBBC77-95DD-83AB-6D51-3FDF1F2A66E0}"/>
          </ac:cxnSpMkLst>
        </pc:cxn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12" creationId="{BF279DE6-1086-4BD1-4682-D0EB3919B231}"/>
          </ac:cxnSpMkLst>
        </pc:cxnChg>
        <pc:cxnChg chg="mod">
          <ac:chgData name="Timo Klimmer" userId="af015218-587a-437d-921a-de4e64daf7ee" providerId="ADAL" clId="{BE53F20F-A7CD-4AE5-8856-A10ED0730ADD}" dt="2024-05-17T07:47:28.290" v="4" actId="478"/>
          <ac:cxnSpMkLst>
            <pc:docMk/>
            <pc:sldMk cId="4206476889" sldId="258"/>
            <ac:cxnSpMk id="18" creationId="{C518FD0E-C50B-B6A6-C878-3DE240888521}"/>
          </ac:cxnSpMkLst>
        </pc:cxnChg>
        <pc:cxnChg chg="mod">
          <ac:chgData name="Timo Klimmer" userId="af015218-587a-437d-921a-de4e64daf7ee" providerId="ADAL" clId="{BE53F20F-A7CD-4AE5-8856-A10ED0730ADD}" dt="2024-05-17T07:47:28.290" v="4" actId="478"/>
          <ac:cxnSpMkLst>
            <pc:docMk/>
            <pc:sldMk cId="4206476889" sldId="258"/>
            <ac:cxnSpMk id="19" creationId="{6F941927-9A08-DC95-7C90-1B29B66CAD2F}"/>
          </ac:cxnSpMkLst>
        </pc:cxnChg>
        <pc:cxnChg chg="mod">
          <ac:chgData name="Timo Klimmer" userId="af015218-587a-437d-921a-de4e64daf7ee" providerId="ADAL" clId="{BE53F20F-A7CD-4AE5-8856-A10ED0730ADD}" dt="2024-05-17T07:47:28.290" v="4" actId="478"/>
          <ac:cxnSpMkLst>
            <pc:docMk/>
            <pc:sldMk cId="4206476889" sldId="258"/>
            <ac:cxnSpMk id="20" creationId="{72D6F3ED-68BA-E060-56EB-92EB0FD43873}"/>
          </ac:cxnSpMkLst>
        </pc:cxnChg>
        <pc:cxnChg chg="mod">
          <ac:chgData name="Timo Klimmer" userId="af015218-587a-437d-921a-de4e64daf7ee" providerId="ADAL" clId="{BE53F20F-A7CD-4AE5-8856-A10ED0730ADD}" dt="2024-05-17T07:47:28.290" v="4" actId="478"/>
          <ac:cxnSpMkLst>
            <pc:docMk/>
            <pc:sldMk cId="4206476889" sldId="258"/>
            <ac:cxnSpMk id="21" creationId="{94672AC0-B431-7394-2914-67F695C1DEF7}"/>
          </ac:cxnSpMkLst>
        </pc:cxn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33" creationId="{1F151D17-5C9A-1351-399B-F6FB3F01CC12}"/>
          </ac:cxnSpMkLst>
        </pc:cxnChg>
        <pc:cxnChg chg="add mod">
          <ac:chgData name="Timo Klimmer" userId="af015218-587a-437d-921a-de4e64daf7ee" providerId="ADAL" clId="{BE53F20F-A7CD-4AE5-8856-A10ED0730ADD}" dt="2024-05-17T07:46:52.060" v="1" actId="1076"/>
          <ac:cxnSpMkLst>
            <pc:docMk/>
            <pc:sldMk cId="4206476889" sldId="258"/>
            <ac:cxnSpMk id="34" creationId="{3C99C831-5F80-D1EC-0FD9-1E6B1D466661}"/>
          </ac:cxnSpMkLst>
        </pc:cxnChg>
      </pc:sldChg>
      <pc:sldChg chg="del">
        <pc:chgData name="Timo Klimmer" userId="af015218-587a-437d-921a-de4e64daf7ee" providerId="ADAL" clId="{BE53F20F-A7CD-4AE5-8856-A10ED0730ADD}" dt="2024-05-17T11:57:34.392" v="381" actId="47"/>
        <pc:sldMkLst>
          <pc:docMk/>
          <pc:sldMk cId="2493642130" sldId="259"/>
        </pc:sldMkLst>
      </pc:sldChg>
      <pc:sldChg chg="addSp modSp mod">
        <pc:chgData name="Timo Klimmer" userId="af015218-587a-437d-921a-de4e64daf7ee" providerId="ADAL" clId="{BE53F20F-A7CD-4AE5-8856-A10ED0730ADD}" dt="2024-05-17T07:57:43.013" v="150" actId="164"/>
        <pc:sldMkLst>
          <pc:docMk/>
          <pc:sldMk cId="948434623" sldId="2147482790"/>
        </pc:sldMkLst>
        <pc:spChg chg="mod">
          <ac:chgData name="Timo Klimmer" userId="af015218-587a-437d-921a-de4e64daf7ee" providerId="ADAL" clId="{BE53F20F-A7CD-4AE5-8856-A10ED0730ADD}" dt="2024-05-17T07:57:28.826" v="149" actId="6549"/>
          <ac:spMkLst>
            <pc:docMk/>
            <pc:sldMk cId="948434623" sldId="2147482790"/>
            <ac:spMk id="2" creationId="{DDB4E393-BBBD-2E5D-CD9B-B5D9D7884530}"/>
          </ac:spMkLst>
        </pc:spChg>
        <pc:grpChg chg="add">
          <ac:chgData name="Timo Klimmer" userId="af015218-587a-437d-921a-de4e64daf7ee" providerId="ADAL" clId="{BE53F20F-A7CD-4AE5-8856-A10ED0730ADD}" dt="2024-05-17T07:57:43.013" v="150" actId="164"/>
          <ac:grpSpMkLst>
            <pc:docMk/>
            <pc:sldMk cId="948434623" sldId="2147482790"/>
            <ac:grpSpMk id="3" creationId="{7BF62182-0361-9D76-304C-952FCBAF2C20}"/>
          </ac:grpSpMkLst>
        </pc:grpChg>
      </pc:sldChg>
      <pc:sldChg chg="addSp delSp modSp add del mod">
        <pc:chgData name="Timo Klimmer" userId="af015218-587a-437d-921a-de4e64daf7ee" providerId="ADAL" clId="{BE53F20F-A7CD-4AE5-8856-A10ED0730ADD}" dt="2024-05-17T11:57:35.808" v="382" actId="47"/>
        <pc:sldMkLst>
          <pc:docMk/>
          <pc:sldMk cId="2435065426" sldId="2147482791"/>
        </pc:sldMkLst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3" creationId="{58A9C706-5924-9571-3A25-34931DD59410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12" creationId="{4536291E-F507-D618-2892-B06873CA43C0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14" creationId="{471B39BD-7034-FF43-DC9C-24C2C8B91FC9}"/>
          </ac:spMkLst>
        </pc:spChg>
        <pc:spChg chg="add del mod">
          <ac:chgData name="Timo Klimmer" userId="af015218-587a-437d-921a-de4e64daf7ee" providerId="ADAL" clId="{BE53F20F-A7CD-4AE5-8856-A10ED0730ADD}" dt="2024-05-17T11:35:52.147" v="159" actId="478"/>
          <ac:spMkLst>
            <pc:docMk/>
            <pc:sldMk cId="2435065426" sldId="2147482791"/>
            <ac:spMk id="15" creationId="{80027CCB-6D7B-7182-6A4F-5788825D8217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16" creationId="{3F30A41D-92D5-EA36-EBA2-C8A54D92C152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17" creationId="{6B9538F2-B2E1-38E3-1246-2E96879A751E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20" creationId="{BC760FE1-3179-2034-056F-FC8BCD979146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21" creationId="{B75F651A-B4F2-FC2C-79D7-C58DBDB13FF6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28" creationId="{7A4E38F3-FBB4-3772-142B-622C151D8058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30" creationId="{31295C33-8F15-0D5E-7377-01CFECA38A3C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32" creationId="{D33DC2F2-C2B9-0457-199D-7EE8C6CDAB3D}"/>
          </ac:spMkLst>
        </pc:spChg>
        <pc:spChg chg="add mod or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33" creationId="{7AFEFB11-83AF-D3DF-30A9-007E03FD21DE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35" creationId="{9ADD0771-1861-DF88-D0FC-0A72EC9FC57B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1" creationId="{C81CB5A3-B389-11B5-D78E-C9904DE40D81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2" creationId="{C5C23327-E8A2-0E04-6A6A-81DF03B2FA41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3" creationId="{81327D09-79B0-C5D7-C2D7-FA220A96BDBB}"/>
          </ac:spMkLst>
        </pc:spChg>
        <pc:spChg chg="add del mod">
          <ac:chgData name="Timo Klimmer" userId="af015218-587a-437d-921a-de4e64daf7ee" providerId="ADAL" clId="{BE53F20F-A7CD-4AE5-8856-A10ED0730ADD}" dt="2024-05-17T11:42:42.058" v="362" actId="478"/>
          <ac:spMkLst>
            <pc:docMk/>
            <pc:sldMk cId="2435065426" sldId="2147482791"/>
            <ac:spMk id="44" creationId="{29429BEA-F190-DBC2-5ED7-5EC64AAED341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5" creationId="{B02FBE72-833E-58DA-3900-DDCC9621A6D9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6" creationId="{777DCB77-40C5-7CAA-3F52-1532FF673F8E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7" creationId="{33645DC0-3B50-9B57-D978-28CA2BC8B810}"/>
          </ac:spMkLst>
        </pc:spChg>
        <pc:spChg chg="add mod">
          <ac:chgData name="Timo Klimmer" userId="af015218-587a-437d-921a-de4e64daf7ee" providerId="ADAL" clId="{BE53F20F-A7CD-4AE5-8856-A10ED0730ADD}" dt="2024-05-17T11:42:37.503" v="361" actId="1037"/>
          <ac:spMkLst>
            <pc:docMk/>
            <pc:sldMk cId="2435065426" sldId="2147482791"/>
            <ac:spMk id="48" creationId="{54053017-BFC6-0053-3DFA-262F037F8B23}"/>
          </ac:spMkLst>
        </pc:spChg>
        <pc:spChg chg="add mod">
          <ac:chgData name="Timo Klimmer" userId="af015218-587a-437d-921a-de4e64daf7ee" providerId="ADAL" clId="{BE53F20F-A7CD-4AE5-8856-A10ED0730ADD}" dt="2024-05-17T11:42:51.960" v="364" actId="1076"/>
          <ac:spMkLst>
            <pc:docMk/>
            <pc:sldMk cId="2435065426" sldId="2147482791"/>
            <ac:spMk id="49" creationId="{C0E9C83B-6916-EDE3-32A3-660F5CED8FF5}"/>
          </ac:spMkLst>
        </pc:spChg>
        <pc:grpChg chg="del">
          <ac:chgData name="Timo Klimmer" userId="af015218-587a-437d-921a-de4e64daf7ee" providerId="ADAL" clId="{BE53F20F-A7CD-4AE5-8856-A10ED0730ADD}" dt="2024-05-17T11:30:00.137" v="152" actId="478"/>
          <ac:grpSpMkLst>
            <pc:docMk/>
            <pc:sldMk cId="2435065426" sldId="2147482791"/>
            <ac:grpSpMk id="9" creationId="{D0248F1E-7E3E-3FC6-D94C-67703AE3E4B6}"/>
          </ac:grpSpMkLst>
        </pc:grpChg>
        <pc:cxnChg chg="add mod">
          <ac:chgData name="Timo Klimmer" userId="af015218-587a-437d-921a-de4e64daf7ee" providerId="ADAL" clId="{BE53F20F-A7CD-4AE5-8856-A10ED0730ADD}" dt="2024-05-17T11:42:37.503" v="361" actId="1037"/>
          <ac:cxnSpMkLst>
            <pc:docMk/>
            <pc:sldMk cId="2435065426" sldId="2147482791"/>
            <ac:cxnSpMk id="18" creationId="{DA579735-C3FC-9392-8C2D-861FDF1AB4B6}"/>
          </ac:cxnSpMkLst>
        </pc:cxnChg>
        <pc:cxnChg chg="add mod">
          <ac:chgData name="Timo Klimmer" userId="af015218-587a-437d-921a-de4e64daf7ee" providerId="ADAL" clId="{BE53F20F-A7CD-4AE5-8856-A10ED0730ADD}" dt="2024-05-17T11:42:37.503" v="361" actId="1037"/>
          <ac:cxnSpMkLst>
            <pc:docMk/>
            <pc:sldMk cId="2435065426" sldId="2147482791"/>
            <ac:cxnSpMk id="19" creationId="{45AC9344-2796-2B2A-F0C2-3405228C372A}"/>
          </ac:cxnSpMkLst>
        </pc:cxnChg>
        <pc:cxnChg chg="add mod">
          <ac:chgData name="Timo Klimmer" userId="af015218-587a-437d-921a-de4e64daf7ee" providerId="ADAL" clId="{BE53F20F-A7CD-4AE5-8856-A10ED0730ADD}" dt="2024-05-17T11:42:37.503" v="361" actId="1037"/>
          <ac:cxnSpMkLst>
            <pc:docMk/>
            <pc:sldMk cId="2435065426" sldId="2147482791"/>
            <ac:cxnSpMk id="24" creationId="{C72B9C0B-7174-200F-2355-CDB8EBCAEE0F}"/>
          </ac:cxnSpMkLst>
        </pc:cxnChg>
        <pc:cxnChg chg="add mod">
          <ac:chgData name="Timo Klimmer" userId="af015218-587a-437d-921a-de4e64daf7ee" providerId="ADAL" clId="{BE53F20F-A7CD-4AE5-8856-A10ED0730ADD}" dt="2024-05-17T11:42:37.503" v="361" actId="1037"/>
          <ac:cxnSpMkLst>
            <pc:docMk/>
            <pc:sldMk cId="2435065426" sldId="2147482791"/>
            <ac:cxnSpMk id="25" creationId="{E9B6B48B-3E0C-E80E-04B4-FBE50B463A0C}"/>
          </ac:cxnSpMkLst>
        </pc:cxnChg>
      </pc:sldChg>
      <pc:sldChg chg="addSp delSp modSp new mod">
        <pc:chgData name="Timo Klimmer" userId="af015218-587a-437d-921a-de4e64daf7ee" providerId="ADAL" clId="{BE53F20F-A7CD-4AE5-8856-A10ED0730ADD}" dt="2024-05-17T12:00:20.319" v="393" actId="207"/>
        <pc:sldMkLst>
          <pc:docMk/>
          <pc:sldMk cId="1190689538" sldId="2147482792"/>
        </pc:sldMkLst>
        <pc:spChg chg="del">
          <ac:chgData name="Timo Klimmer" userId="af015218-587a-437d-921a-de4e64daf7ee" providerId="ADAL" clId="{BE53F20F-A7CD-4AE5-8856-A10ED0730ADD}" dt="2024-05-17T11:54:25.686" v="366" actId="478"/>
          <ac:spMkLst>
            <pc:docMk/>
            <pc:sldMk cId="1190689538" sldId="2147482792"/>
            <ac:spMk id="2" creationId="{B9E67C49-979D-642B-4966-482744261AAF}"/>
          </ac:spMkLst>
        </pc:spChg>
        <pc:spChg chg="del">
          <ac:chgData name="Timo Klimmer" userId="af015218-587a-437d-921a-de4e64daf7ee" providerId="ADAL" clId="{BE53F20F-A7CD-4AE5-8856-A10ED0730ADD}" dt="2024-05-17T11:54:25.686" v="366" actId="478"/>
          <ac:spMkLst>
            <pc:docMk/>
            <pc:sldMk cId="1190689538" sldId="2147482792"/>
            <ac:spMk id="3" creationId="{BC88D7F5-C9A6-DADE-E91D-58919E6E9087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4" creationId="{CCB26CFC-2EEB-74CB-14AA-27B0B5FCF9F8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5" creationId="{5EED14DE-C416-AEEB-0504-048A3B5E888F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6" creationId="{FB4D3BA0-022B-E39E-AE10-CC17DC07095F}"/>
          </ac:spMkLst>
        </pc:spChg>
        <pc:spChg chg="add del mod">
          <ac:chgData name="Timo Klimmer" userId="af015218-587a-437d-921a-de4e64daf7ee" providerId="ADAL" clId="{BE53F20F-A7CD-4AE5-8856-A10ED0730ADD}" dt="2024-05-17T11:55:46.969" v="373" actId="478"/>
          <ac:spMkLst>
            <pc:docMk/>
            <pc:sldMk cId="1190689538" sldId="2147482792"/>
            <ac:spMk id="7" creationId="{82C7CCE4-2F3F-548A-2729-6B3946BC926F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8" creationId="{7CD59DC6-D8F4-FBE9-52E4-C9B541932C6D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9" creationId="{CB593F13-09C7-D55B-1D8F-D80F1EE88C17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12" creationId="{424801F8-F5E7-CF88-32F4-EE4DF33AFE33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15" creationId="{392FFFC3-7997-B091-39C7-7B6D0BF14550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16" creationId="{658AD139-A465-9C5C-41DD-D507D49700CE}"/>
          </ac:spMkLst>
        </pc:spChg>
        <pc:spChg chg="add del mod">
          <ac:chgData name="Timo Klimmer" userId="af015218-587a-437d-921a-de4e64daf7ee" providerId="ADAL" clId="{BE53F20F-A7CD-4AE5-8856-A10ED0730ADD}" dt="2024-05-17T11:56:14.843" v="375" actId="478"/>
          <ac:spMkLst>
            <pc:docMk/>
            <pc:sldMk cId="1190689538" sldId="2147482792"/>
            <ac:spMk id="17" creationId="{7D79B251-FFE9-A0FD-C0CA-CCCC5865E730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18" creationId="{C866DF18-5F7A-F886-2E46-07D3726F146C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19" creationId="{57903264-BAD2-5347-C866-083DAAD4ACDC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0" creationId="{BB0A35B6-6B1F-958A-03D2-0D73B996CEDC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1" creationId="{0A388F21-8D85-89D8-9744-9820117D6F00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2" creationId="{5E557372-D784-CFA6-4489-DEA0061E1C9A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3" creationId="{2E7E1B70-4028-28AB-88B4-70E4A3E8DD45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4" creationId="{FA5D69D1-38C8-1092-37AF-9DC2F6EF7E1C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5" creationId="{6212194E-773A-C01A-61A9-9175D9CB9251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6" creationId="{41A9CEA2-626B-886B-B026-37E461DE753F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7" creationId="{F17C8C30-5DE7-24D8-B225-B4DEC9ABCD59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8" creationId="{D9B33AE8-7284-BA0E-5447-FFC48D29DE0D}"/>
          </ac:spMkLst>
        </pc:spChg>
        <pc:spChg chg="add mod">
          <ac:chgData name="Timo Klimmer" userId="af015218-587a-437d-921a-de4e64daf7ee" providerId="ADAL" clId="{BE53F20F-A7CD-4AE5-8856-A10ED0730ADD}" dt="2024-05-17T12:00:20.319" v="393" actId="207"/>
          <ac:spMkLst>
            <pc:docMk/>
            <pc:sldMk cId="1190689538" sldId="2147482792"/>
            <ac:spMk id="29" creationId="{5A95DEFA-A2A7-95EC-3FCC-0474F38CDF53}"/>
          </ac:spMkLst>
        </pc:spChg>
        <pc:grpChg chg="add mod">
          <ac:chgData name="Timo Klimmer" userId="af015218-587a-437d-921a-de4e64daf7ee" providerId="ADAL" clId="{BE53F20F-A7CD-4AE5-8856-A10ED0730ADD}" dt="2024-05-17T12:00:20.319" v="393" actId="207"/>
          <ac:grpSpMkLst>
            <pc:docMk/>
            <pc:sldMk cId="1190689538" sldId="2147482792"/>
            <ac:grpSpMk id="33" creationId="{94B2611D-A1D1-8F2A-B07C-B641B157AD62}"/>
          </ac:grpSpMkLst>
        </pc:grpChg>
        <pc:cxnChg chg="add mod">
          <ac:chgData name="Timo Klimmer" userId="af015218-587a-437d-921a-de4e64daf7ee" providerId="ADAL" clId="{BE53F20F-A7CD-4AE5-8856-A10ED0730ADD}" dt="2024-05-17T12:00:20.319" v="393" actId="207"/>
          <ac:cxnSpMkLst>
            <pc:docMk/>
            <pc:sldMk cId="1190689538" sldId="2147482792"/>
            <ac:cxnSpMk id="10" creationId="{68DCCDD2-25CE-96F2-F126-36D4D9BFE86A}"/>
          </ac:cxnSpMkLst>
        </pc:cxnChg>
        <pc:cxnChg chg="add mod">
          <ac:chgData name="Timo Klimmer" userId="af015218-587a-437d-921a-de4e64daf7ee" providerId="ADAL" clId="{BE53F20F-A7CD-4AE5-8856-A10ED0730ADD}" dt="2024-05-17T12:00:20.319" v="393" actId="207"/>
          <ac:cxnSpMkLst>
            <pc:docMk/>
            <pc:sldMk cId="1190689538" sldId="2147482792"/>
            <ac:cxnSpMk id="11" creationId="{B2B25BA9-63E9-C598-E6EE-08278433EC53}"/>
          </ac:cxnSpMkLst>
        </pc:cxnChg>
        <pc:cxnChg chg="add mod">
          <ac:chgData name="Timo Klimmer" userId="af015218-587a-437d-921a-de4e64daf7ee" providerId="ADAL" clId="{BE53F20F-A7CD-4AE5-8856-A10ED0730ADD}" dt="2024-05-17T12:00:20.319" v="393" actId="207"/>
          <ac:cxnSpMkLst>
            <pc:docMk/>
            <pc:sldMk cId="1190689538" sldId="2147482792"/>
            <ac:cxnSpMk id="13" creationId="{07EE3D33-E54B-65A3-ED40-95D0AB23749C}"/>
          </ac:cxnSpMkLst>
        </pc:cxnChg>
        <pc:cxnChg chg="add mod">
          <ac:chgData name="Timo Klimmer" userId="af015218-587a-437d-921a-de4e64daf7ee" providerId="ADAL" clId="{BE53F20F-A7CD-4AE5-8856-A10ED0730ADD}" dt="2024-05-17T12:00:20.319" v="393" actId="207"/>
          <ac:cxnSpMkLst>
            <pc:docMk/>
            <pc:sldMk cId="1190689538" sldId="2147482792"/>
            <ac:cxnSpMk id="14" creationId="{39C5FF2F-6682-D29E-BC4D-1FB09C014E9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0:04:57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5118 1032 0 0,'-4'-10'12736'0'0,"21"17"-11782"0"0,15-8 1 0 0,56-9-1 0 0,-80 9-763 0 0,0-1-1 0 0,-2-1 1 0 0,2 1-1 0 0,-1-1 1 0 0,8-5-1 0 0,2 1 113 0 0,-12 4-248 0 0,-2 1 1 0 0,2-1-1 0 0,0-1 1 0 0,-1 1-1 0 0,1 0 1 0 0,-2-1-1 0 0,1 0 1 0 0,2-5 0 0 0,8-4 190 0 0,-6 3-196 0 0,-2 3-1 0 0,0-1 1 0 0,0-1-1 0 0,7-14 0 0 0,-7 13 72 0 0,0 0-1 0 0,0 0 0 0 0,14-15 0 0 0,49-50 358 0 0,27-11 308 0 0,-79 75-742 0 0,-1 0 0 0 0,1 1 0 0 0,0 0 0 0 0,21-7 0 0 0,-14 6 48 0 0,31-18-1 0 0,-37 19-23 0 0,-10 5-19 0 0,1 0-1 0 0,9-8 0 0 0,37-28 260 0 0,-35 28-154 0 0,25-22 0 0 0,-33 23-154 0 0,46-37 0 0 0,-49 42 0 0 0,0 2 0 0 0,-2-1 0 0 0,3 2 0 0 0,-1-2 0 0 0,15-4 0 0 0,11 0 0 0 0,1 2 0 0 0,50-7 0 0 0,-52 9 0 0 0,-26 4 20 0 0,1 1 0 0 0,0 0 0 0 0,0 0-1 0 0,0 1 1 0 0,-1 0 0 0 0,1 1-1 0 0,0 0 1 0 0,-1 0 0 0 0,2 1 0 0 0,-2 0-1 0 0,0 0 1 0 0,0 0 0 0 0,1 2 0 0 0,12 5-1 0 0,-15-6-19 0 0,0 1 0 0 0,-1 0 0 0 0,1 0 0 0 0,-1 0 0 0 0,0 1 0 0 0,1-1 0 0 0,-1 2 0 0 0,4 7 0 0 0,1 0 0 0 0,-2 2 0 0 0,8 16 0 0 0,-14-25 0 0 0,11 19-266 0 0,26 35 0 0 0,-30-47 113 0 0,-4-5 191 0 0,0 0-1 0 0,2-1 1 0 0,-2 0 0 0 0,3 1-1 0 0,-1-2 1 0 0,-1 0 0 0 0,2 0 0 0 0,1 0-1 0 0,-2 0 1 0 0,15 6 0 0 0,-13-7-89 0 0,-1 0 0 0 0,1 1 0 0 0,-1-1 1 0 0,0 3-1 0 0,0-3 0 0 0,-1 2 0 0 0,7 9 1 0 0,8 6 22 0 0,10 16 132 0 0,30 29 443 0 0,-55-59-538 0 0,-1-1 0 0 0,-1 1 0 0 0,1 0 0 0 0,0 1 0 0 0,3 8 0 0 0,-5-9 0 0 0,-1 1 0 0 0,2-2 1 0 0,-1-1-1 0 0,1 3 0 0 0,1-3 0 0 0,0 1 1 0 0,6 6-1 0 0,1-4 6 0 0,0 0 1 0 0,1 1-1 0 0,-1-3 1 0 0,2 0-1 0 0,-1 0 0 0 0,1-1 1 0 0,-1 0-1 0 0,3-1 1 0 0,-2-1-1 0 0,18 3 0 0 0,7-1 53 0 0,2-1 0 0 0,75-1 0 0 0,-96-5 21 0 0,-1 1 0 0 0,2-3-1 0 0,-2-1 1 0 0,1 1-1 0 0,-1-2 1 0 0,1-1 0 0 0,22-9-1 0 0,-4-1-159 0 0,0-3 0 0 0,54-35 0 0 0,-29 17-56 0 0,-32 19 241 0 0,0-1-1 0 0,-2-2 1 0 0,47-41 0 0 0,-58 44 21 0 0,28-29 221 0 0,23-29-335 0 0,-30 36-21 0 0,1 2 0 0 0,4 2 0 0 0,72-47 0 0 0,-37 36-328 0 0,-75 45 310 0 0,-1-1-1 0 0,2 1 1 0 0,1 0-1 0 0,-1-1 1 0 0,-1 2-1 0 0,1 0 1 0 0,0-1-1 0 0,0 1 1 0 0,1 1-1 0 0,-1 0 1 0 0,0-1-1 0 0,0 1 0 0 0,1 1 1 0 0,-1-1-1 0 0,-1 0 1 0 0,2 1-1 0 0,-1 1 1 0 0,11 3-1 0 0,-7-2-7 0 0,1 1 0 0 0,-3 0 0 0 0,3 1 0 0 0,-2 0-1 0 0,0 0 1 0 0,0 1 0 0 0,0 0 0 0 0,-1 0 0 0 0,-1 0-1 0 0,10 10 1 0 0,-6-5 25 0 0,2 0-1 0 0,0-1 0 0 0,0 0 0 0 0,18 9 1 0 0,-13-8 23 0 0,31 26 0 0 0,-35-26-15 0 0,-2 2 0 0 0,0-1 0 0 0,1 1 0 0 0,-3 1 1 0 0,1 1-1 0 0,7 14 0 0 0,-1 1 235 0 0,-9-15-284 0 0,0-1 0 0 0,8 23 0 0 0,4 13-102 0 0,8 31 288 0 0,-25-67-142 0 0,1 0 1 0 0,0-1 0 0 0,0-1-1 0 0,2 1 1 0 0,1 1 0 0 0,-1-2-1 0 0,1 1 1 0 0,17 18 0 0 0,-20-27-12 0 0,1 1 0 0 0,-1-2 0 0 0,2 2 1 0 0,-1-1-1 0 0,0-1 0 0 0,0 2 0 0 0,1-3 1 0 0,0 1-1 0 0,0 0 0 0 0,7 3 0 0 0,-4-4-13 0 0,1 1 0 0 0,-1-1 0 0 0,2 0-1 0 0,-3-1 1 0 0,3 0 0 0 0,13 0 0 0 0,-19-1 21 0 0,104-3 489 0 0,-84 2-330 0 0,1-2 1 0 0,30-6-1 0 0,2-8-158 0 0,-41 13-35 0 0,-1-2-1 0 0,2 0 0 0 0,22-11 0 0 0,45-32-152 0 0,-49 28 183 0 0,207-139 636 0 0,-237 157-630 0 0,104-79-513 0 0,-44 43 850 0 0,-34 22-188 0 0,-3 2-150 0 0,0 3 0 0 0,57-18 0 0 0,-41 14 0 0 0,-26 11-1 0 0,25-13 13 0 0,56-25-249 0 0,-86 37 148 0 0,0 0-1 0 0,-1-3 1 0 0,0 2 0 0 0,19-17 0 0 0,-24 20 145 0 0,-2-2 0 0 0,2 2 1 0 0,-2 0-1 0 0,2 0 0 0 0,0 1 0 0 0,0 0 0 0 0,-1-1 0 0 0,16-1 0 0 0,0 0 39 0 0,-2 2 0 0 0,26-1 0 0 0,-33 4-92 0 0,-2 0 1 0 0,19 2 0 0 0,-13-1-5 0 0,-13 0 2 0 0,1 0-1 0 0,1 0 1 0 0,-1 1-1 0 0,0 0 1 0 0,-1 0-1 0 0,1 0 1 0 0,0-1-1 0 0,8 8 1 0 0,2 1-2 0 0,21 15 0 0 0,9 8-26 0 0,-32-25-128 0 0,0 3 0 0 0,0-1 0 0 0,-3 0-1 0 0,17 17 1 0 0,47 61 155 0 0,-62-71 94 0 0,15 22 0 0 0,-17-23-13 0 0,-2-3 1 0 0,23 25-1 0 0,-3-12-81 0 0,-15-14 0 0 0,-2 0 0 0 0,0 1 0 0 0,0-1 0 0 0,14 20 0 0 0,-22-22 0 0 0,8 9 0 0 0,1 0 0 0 0,19 23 0 0 0,-2-7 100 0 0,61 51 0 0 0,-81-79-76 0 0,0-1 0 0 0,0 0 0 0 0,1-1 0 0 0,-1 0 0 0 0,2 0 0 0 0,-1 0 0 0 0,0-1 0 0 0,1-1 0 0 0,-1 0 0 0 0,2-1 0 0 0,12 2 0 0 0,3-3 69 0 0,1 0 1 0 0,42-6-1 0 0,-30 2-158 0 0,-26 2 86 0 0,1-1 0 0 0,-1 0 0 0 0,0-2 0 0 0,0 0 0 0 0,0 0 0 0 0,-1-1 0 0 0,1 0 0 0 0,23-15 0 0 0,-13 6-2 0 0,-1-1 0 0 0,-1-1 0 0 0,36-34 0 0 0,-46 36-44 0 0,26-31 0 0 0,-29 32 0 0 0,0-1-1 0 0,1 2 1 0 0,20-17-1 0 0,39-22 26 0 0,-39 32 0 0 0,54-49 0 0 0,-56 45 0 0 0,40-38 86 0 0,21-18 44 0 0,-81 74-156 0 0,0-1 0 0 0,1 1 0 0 0,-1 0 0 0 0,2 1 0 0 0,-1 0 1 0 0,0 0-1 0 0,13-1 0 0 0,-9 1 17 0 0,-5 2 9 0 0,-3 1 0 0 0,3 0 0 0 0,-1 1 0 0 0,1 0 0 0 0,0 0 0 0 0,-1 0 0 0 0,10 2 0 0 0,18 0 0 0 0,-25-2 0 0 0,-1 1 0 0 0,2 0 0 0 0,-2 1 0 0 0,2 1 0 0 0,-2-1 0 0 0,12 5 0 0 0,59 26 0 0 0,-34-12 0 0 0,-33-14 0 0 0,0 1 0 0 0,0-1 0 0 0,-2 2 0 0 0,24 20 0 0 0,-14-11 0 0 0,-18-15 0 0 0,-1-1 0 0 0,1 2 0 0 0,-1 0 0 0 0,3 4 0 0 0,4 5 0 0 0,0-2-27 0 0,12 19-1 0 0,7 6-34 0 0,-2-7 127 0 0,-17-20-41 0 0,0 1-1 0 0,-2 0 0 0 0,2 1 1 0 0,-2 0-1 0 0,9 16 0 0 0,-12-15-29 0 0,10 16-27 0 0,29 46-1 0 0,-25-51 30 0 0,0-1 1 0 0,2-1-1 0 0,26 23 0 0 0,-42-41 11 0 0,1 1-1 0 0,-1 0 1 0 0,1-1-1 0 0,0 1 1 0 0,7 0-1 0 0,0 3 23 0 0,-4-3-17 0 0,1-1 1 0 0,0 1-1 0 0,0-2 0 0 0,0 0 0 0 0,1 0 0 0 0,-1 0 0 0 0,0 0 1 0 0,1-2-1 0 0,10 1 0 0 0,17-3 48 0 0,43-7 0 0 0,-45 4-50 0 0,-8 3-26 0 0,1-2 0 0 0,-1-2 0 0 0,0 0 0 0 0,48-18 0 0 0,29-25 176 0 0,1-1 130 0 0,-82 40-227 0 0,-1-2 1 0 0,-1-1 0 0 0,0-1 0 0 0,-1 1 0 0 0,0-3 0 0 0,-1 0-1 0 0,19-18 1 0 0,-1-2-64 0 0,62-67 0 0 0,-87 87 0 0 0,17-20 0 0 0,-19 20 5 0 0,47-77-16 0 0,-48 76 28 0 0,-2-1-1 0 0,-1 1 1 0 0,9-30-1 0 0,42-183 303 0 0,-53 208-262 0 0,20-36 1 0 0,-14 37 16 0 0,10-39 1 0 0,7-85 152 0 0,-11 46-225 0 0,37-233 62 0 0,-38 204-226 0 0,2-35 366 0 0,-16 128-139 0 0,2-86-157 0 0,8-74 203 0 0,-11 172-162 0 0,-3-22 0 0 0,0-3 23 0 0,-4-33-32 0 0,3-111 60 0 0,3 161 0 0 0,0-26-10 0 0,4-58 133 0 0,5-46-36 0 0,10 2-151 0 0,31-222 356 0 0,-43 302-593 0 0,6-27 967 0 0,0-68-325 0 0,-9 113-307 0 0,3-121-34 0 0,-3 70-157 0 0,4-82 298 0 0,0 59-141 0 0,-4 88 0 0 0,25-226 239 0 0,-17 196-494 0 0,-8 57 267 0 0,0 1 0 0 0,2 2 1 0 0,0-2-1 0 0,11-18 0 0 0,-10 19-9 0 0,5 0-3 0 0,0-3 0 0 0,-13 19 4 0 0,2-1-1 0 0,8-2-43 0 0,-7 3-63 0 0,2 0 1 0 0,0 1-1 0 0,0 0 1 0 0,0 1-1 0 0,-1-1 0 0 0,1 0 1 0 0,0 0-1 0 0,1 0 1 0 0,5 0-1 0 0,5 2 223 0 0,19 2-1 0 0,-22-2-248 0 0,-7-1 77 0 0,1 1 1 0 0,-1 1-1 0 0,-1-1 0 0 0,1 1 1 0 0,0 0-1 0 0,0 1 1 0 0,-1-3-1 0 0,7 7 0 0 0,32 23 153 0 0,-38-25-57 0 0,3 2-59 0 0,-1 0-1 0 0,0 1 1 0 0,0 1 0 0 0,0-1 0 0 0,-1 1 0 0 0,-1-1-1 0 0,1 2 1 0 0,-1-1 0 0 0,5 19 0 0 0,22 76-8 0 0,0 4 27 0 0,22 70-528 0 0,-21-49 705 0 0,-22-80-258 0 0,18 109-57 0 0,-13-58 136 0 0,28 258 82 0 0,-34-258 10 0 0,1 92 234 0 0,-4-50-235 0 0,-5-54-106 0 0,0-65 28 0 0,2 0 1 0 0,1-1 0 0 0,1 0-1 0 0,16 40 1 0 0,-22-61-16 0 0,14 43-48 0 0,-4 1-1 0 0,11 76 1 0 0,-16-82 53 0 0,20 141 125 0 0,9 71 104 0 0,1 62-163 0 0,-16-116-948 0 0,22 271 835 0 0,-28-304 632 0 0,2 22-660 0 0,-8-77-222 0 0,2 106 110 0 0,-1 57 107 0 0,-1-151 112 0 0,-1-38-5 0 0,22 204-165 0 0,-17-225 127 0 0,26 79 0 0 0,-13-52 67 0 0,-17-66-56 0 0,0 0 0 0 0,13 28 0 0 0,-16-44-5 0 0,-1 1 0 0 0,1-3-1 0 0,0 3 1 0 0,1-2 0 0 0,0-1 0 0 0,0 2-1 0 0,0-2 1 0 0,1 2 0 0 0,0-3 0 0 0,0 2-1 0 0,9 5 1 0 0,6 0 0 0 0,-1 0 0 0 0,1-2 0 0 0,1 0 0 0 0,35 9 0 0 0,-42-13 0 0 0,2-2 0 0 0,0 0 0 0 0,-1-1 0 0 0,3 0 0 0 0,-3-1 0 0 0,34-3 0 0 0,14-7 58 0 0,100-27-1 0 0,-156 34-54 0 0,17-3-15 0 0,0-3 1 0 0,0 0-1 0 0,-1-2 1 0 0,30-14 0 0 0,-41 15 21 0 0,0 2 0 0 0,-1-1 0 0 0,0 0 0 0 0,-1-2 1 0 0,1 0-1 0 0,-2 0 0 0 0,0 0 0 0 0,14-21 0 0 0,-2 1 110 0 0,44-61 120 0 0,-53 76-209 0 0,0 0 1 0 0,1 0-1 0 0,26-19 1 0 0,-24 22-33 0 0,4-2 54 0 0,0-2 1 0 0,34-35 0 0 0,-31 23-28 0 0,-2-3 0 0 0,-1 0 0 0 0,23-49 0 0 0,20-33 36 0 0,-25 50-49 0 0,26-37-14 0 0,32-33-255 0 0,-37 58 380 0 0,-50 64-104 0 0,2 2 0 0 0,-1 0 0 0 0,1-1 0 0 0,23-13 0 0 0,133-86 388 0 0,-143 94-408 0 0,-15 8 0 0 0,-1 2 0 0 0,1 0 0 0 0,0-1 0 0 0,1 1 0 0 0,-2 1 0 0 0,3 0 0 0 0,-1 2 0 0 0,0-2 0 0 0,11-2 0 0 0,-15 6-29 0 0,-1-1-1 0 0,1 2 1 0 0,1-1 0 0 0,-3 1-1 0 0,2 0 1 0 0,0 0 0 0 0,0 1-1 0 0,-1-1 1 0 0,0 1 0 0 0,1 0-1 0 0,9 5 1 0 0,26 14-63 0 0,-19-10 62 0 0,21 13-1 0 0,-36-20 29 0 0,0 2-1 0 0,-1-2 0 0 0,0 2 0 0 0,0-1 0 0 0,0 1 0 0 0,-1 0 0 0 0,4 7 0 0 0,7 10 5 0 0,-4 3-1 0 0,0-1 1 0 0,9 31-1 0 0,-5-16 53 0 0,-6-12-41 0 0,16 33-14 0 0,5 17 25 0 0,-9-18 5 0 0,-9-28-24 0 0,-3 0-1 0 0,6 39 1 0 0,11 34-8 0 0,-25-100 3 0 0,5 17 0 0 0,0-1 0 0 0,3 0 0 0 0,20 36 0 0 0,-20-42 0 0 0,3 8 0 0 0,24 21 0 0 0,-25-34 39 0 0,1 0 0 0 0,0-1-1 0 0,1-1 1 0 0,0 0-1 0 0,-1 1 1 0 0,3-3 0 0 0,-2 0-1 0 0,2 1 1 0 0,-1-3 0 0 0,24 7-1 0 0,-3-5 391 0 0,-28-5-402 0 0,0 0-1 0 0,0 0 1 0 0,10 2-1 0 0,-5 1-26 0 0,1-1 0 0 0,25 2 0 0 0,-24-3 0 0 0,-6-1 4 0 0,0-1-1 0 0,0 0 1 0 0,1 0-1 0 0,-3-1 1 0 0,3-1 0 0 0,0 0-1 0 0,13-3 1 0 0,61-26 30 0 0,-71 25-33 0 0,95-42-116 0 0,-89 38 101 0 0,-1 0-1 0 0,0-2 0 0 0,26-23 1 0 0,-25 20 50 0 0,-4-1 0 0 0,0-1 0 0 0,16-20 0 0 0,-19 18-13 0 0,16-28-1 0 0,-3-4-62 0 0,51-72 0 0 0,-59 99 40 0 0,-10 12 0 0 0,0 1 0 0 0,2 0 0 0 0,16-16 0 0 0,35-23 25 0 0,17-15 14 0 0,-55 43-53 0 0,-2-2 0 0 0,28-42 1 0 0,3-13-10 0 0,-42 64 23 0 0,2 1 0 0 0,-1 0 0 0 0,2 2 0 0 0,-1-1 0 0 0,17-11 0 0 0,-23 20 14 0 0,-1 2 0 0 0,0-1-1 0 0,10-4 1 0 0,1-1 11 0 0,-9 5-31 0 0,-1 0-1 0 0,0 0 1 0 0,1 0-1 0 0,0 1 1 0 0,0 0-1 0 0,1 1 1 0 0,-1 0-1 0 0,0-1 1 0 0,1 1-1 0 0,8-1 1 0 0,7 2-42 0 0,38 5 1 0 0,-26-3 44 0 0,-17 0 17 0 0,-2 1 1 0 0,2 1 0 0 0,-2 0-1 0 0,25 9 1 0 0,-40-13-15 0 0,9 5 6 0 0,1-1 0 0 0,-2 0 1 0 0,0 1-1 0 0,0 0 0 0 0,0 1 0 0 0,0 0 0 0 0,-2 0 0 0 0,1 0 0 0 0,10 13 0 0 0,-7-6-83 0 0,-1 1 0 0 0,-2 0-1 0 0,0-1 1 0 0,8 20 0 0 0,-9-19 113 0 0,19 33 188 0 0,-6-12-103 0 0,58 105-121 0 0,-58-107 0 0 0,3 9 0 0 0,6 4 0 0 0,-19-31-58 0 0,0 0-1 0 0,2-1 0 0 0,-1 0 1 0 0,25 22-1 0 0,8 12-88 0 0,6 5 379 0 0,33 18-88 0 0,-78-69-143 0 0,-1 0-1 0 0,0 1 0 0 0,1-2 1 0 0,-1 1-1 0 0,7 1 1 0 0,8 5-64 0 0,-13-6 75 0 0,2 1 0 0 0,1-1 0 0 0,-2 0 0 0 0,0 0 0 0 0,2-1 0 0 0,-2-1 0 0 0,10 2 0 0 0,19 2 32 0 0,-19-1-44 0 0,0-2 0 0 0,1 0 0 0 0,0-1 0 0 0,25-2 0 0 0,12-1 0 0 0,35-1-39 0 0,-65 2 14 0 0,0-1 0 0 0,0 0-1 0 0,-1-2 0 0 0,1-1 1 0 0,35-13-1 0 0,28-18 147 0 0,-51 21-66 0 0,39-13 0 0 0,-60 24-83 0 0,0 1-1 0 0,-1-3 1 0 0,0 1 0 0 0,0 0-1 0 0,-1-3 1 0 0,0 1 0 0 0,0 0-1 0 0,15-15 1 0 0,38-27 95 0 0,-43 33-43 0 0,0-1-1 0 0,30-32 0 0 0,-14 13-45 0 0,-25 25 40 0 0,-2 0-1 0 0,18-22 1 0 0,1-2 29 0 0,-15 20-30 0 0,-4 3-17 0 0,-1 1 0 0 0,2 1 0 0 0,0 1 0 0 0,-1-1 0 0 0,25-12 0 0 0,-26 16 0 0 0,1-1 0 0 0,0 0 0 0 0,-2-1 0 0 0,2 0 0 0 0,-3 0 0 0 0,1-1 0 0 0,-1 0 0 0 0,-1-1 0 0 0,1 0 0 0 0,10-21 0 0 0,-9 16 0 0 0,1 1 0 0 0,-1 0 0 0 0,21-19 0 0 0,-4 0 0 0 0,-6 6 0 0 0,-12 17 0 0 0,0 0 0 0 0,2 1 0 0 0,13-11 0 0 0,-12 10-68 0 0,-4 6-80 0 0,-1-2 1 0 0,1 2-1 0 0,10-5 1 0 0,-15 8 121 0 0,-1 1 0 0 0,1-1 0 0 0,0 1 0 0 0,-1 0 0 0 0,0 1 1 0 0,1 0-1 0 0,0 0 0 0 0,0-1 0 0 0,0 1 0 0 0,0-1 0 0 0,0 1 1 0 0,0 0-1 0 0,0 0 0 0 0,-1 1 0 0 0,5 0 0 0 0,-1-1 26 0 0,0 1 0 0 0,1 2 0 0 0,-2-1 0 0 0,1 1 0 0 0,0-1 0 0 0,0 0 0 0 0,-1 2 0 0 0,0-1 0 0 0,0-1 0 0 0,7 8 0 0 0,-4-4 0 0 0,2-1 0 0 0,9 6 0 0 0,5 2 0 0 0,-16-7 0 0 0,1-2 0 0 0,-2 3 0 0 0,1-2 0 0 0,-1 1 0 0 0,0 1 0 0 0,1 0 0 0 0,-2 0 0 0 0,11 14 0 0 0,-8-6 0 0 0,-6-10 0 0 0,0-1 0 0 0,0 1 0 0 0,3 9 0 0 0,-2-6 0 0 0,37 98 34 0 0,-30-84-24 0 0,0 0 0 0 0,23 34 0 0 0,35 53-74 0 0,-52-82 139 0 0,-10-16 20 0 0,14 19-1 0 0,0-5-111 0 0,21 38-1 0 0,-8-13-124 0 0,-32-47 178 0 0,1 0 0 0 0,0 1 1 0 0,0-2-1 0 0,0 0 0 0 0,-2 1 1 0 0,3 0-1 0 0,-1-2 0 0 0,1 1 0 0 0,-1 0 1 0 0,1 0-1 0 0,7 3 0 0 0,1-1 86 0 0,2 0 0 0 0,14 1 0 0 0,5 4-98 0 0,-19-6-11 0 0,-1 0 0 0 0,3 0 0 0 0,-3-1-1 0 0,2-2 1 0 0,-1 1 0 0 0,1-1 0 0 0,-1 0 0 0 0,1-1-1 0 0,25-4 1 0 0,-35 4-14 0 0,0-1 0 0 0,0 0 0 0 0,0 1 0 0 0,0 0 0 0 0,-1-1 0 0 0,0-1 0 0 0,1 1 0 0 0,-1-1 0 0 0,0 2-1 0 0,0-3 1 0 0,1 1 0 0 0,-2 0 0 0 0,0 0 0 0 0,6-6 0 0 0,3-4-49 0 0,-8 5 45 0 0,3 0 0 0 0,0 1 0 0 0,0 0 0 0 0,0 1 0 0 0,13-9 0 0 0,57-41 64 0 0,-52 36-97 0 0,35-21 1 0 0,-39 29 41 0 0,0-1 1 0 0,-2 0-1 0 0,0-3 0 0 0,0 1 0 0 0,-2-1 1 0 0,0 0-1 0 0,-1-2 0 0 0,-2 0 1 0 0,1-1-1 0 0,-2 0 0 0 0,-1-1 0 0 0,-1 0 1 0 0,0 0-1 0 0,7-24 0 0 0,79-210 60 0 0,-81 219-64 0 0,-9 22 0 0 0,11-31 0 0 0,-7 2-7 0 0,56-165-103 0 0,-58 184 104 0 0,26-39-1 0 0,-23 45 10 0 0,-2-2 1 0 0,0 0-1 0 0,10-27 0 0 0,37-200 50 0 0,-42 164-46 0 0,24-122 39 0 0,-19 94-32 0 0,12-43-17 0 0,-14 75 3 0 0,5-19 0 0 0,2-4 0 0 0,-5 19 0 0 0,-16 68 0 0 0,0 1 0 0 0,15-28 0 0 0,-18 41-41 0 0,1 0 0 0 0,-1-1 0 0 0,0-1 0 0 0,0 1-1 0 0,0 0 1 0 0,0 0 0 0 0,0 0 0 0 0,1 0 0 0 0,-1 1 0 0 0,1-1 0 0 0,-1 0-1 0 0,0 1 1 0 0,1-1 0 0 0,-1 1 0 0 0,1 0 0 0 0,-1 0 0 0 0,1 0-1 0 0,0 0 1 0 0,-1 0 0 0 0,1 0 0 0 0,0 0 0 0 0,2 0 0 0 0,10-1-173 0 0,-7 0 215 0 0,-1 0 1 0 0,0 1-1 0 0,1 0 0 0 0,-1 0 0 0 0,1 0 0 0 0,12 3 0 0 0,37 11 22 0 0,-37-8-11 0 0,-13-5-10 0 0,0 0 0 0 0,0 2 1 0 0,-2 0-1 0 0,1 0 0 0 0,1-2 0 0 0,-1 3 1 0 0,-1-1-1 0 0,1 0 0 0 0,-1 0 0 0 0,1 2 1 0 0,-2-2-1 0 0,1 1 0 0 0,0 1 0 0 0,0-2 1 0 0,0 3-1 0 0,0 3 0 0 0,6 8 7 0 0,-1 0-1 0 0,-2 0 0 0 0,7 25 0 0 0,3 4-2 0 0,-10-20-6 0 0,11 36 0 0 0,-9-18 0 0 0,-5-26 0 0 0,2 31 0 0 0,-3-13 0 0 0,4 42 0 0 0,-5 79 0 0 0,-2-94 0 0 0,-7 81 0 0 0,2-2 0 0 0,4-83-2 0 0,4 146-12 0 0,0-149-42 0 0,12 142-372 0 0,-13-182 421 0 0,18 123 122 0 0,14 25 143 0 0,-21-77-249 0 0,-2-13-205 0 0,-1-14 296 0 0,8 35 65 0 0,-5-38-166 0 0,2 14 18 0 0,19 40 274 0 0,-31-100-296 0 0,0 0 1 0 0,1-1-1 0 0,1 0 1 0 0,-1-1-1 0 0,9 14 1 0 0,-10-20 6 0 0,-1 0 0 0 0,1 1 0 0 0,0 0 0 0 0,0-3 0 0 0,1 3 0 0 0,-2-1 0 0 0,2 0-1 0 0,-1-2 1 0 0,1 1 0 0 0,0 1 0 0 0,1-1 0 0 0,-1 0 0 0 0,-1-2 0 0 0,1 2 0 0 0,1 0 0 0 0,-1-1 0 0 0,7 1 0 0 0,24 2 127 0 0,3-1 0 0 0,-1-2 1 0 0,-2-1-1 0 0,40-5 0 0 0,-40 1-531 0 0,31-10 0 0 0,-42 11 466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0:04:5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85 619 2936 0 0,'0'0'117'0'0,"-1"1"1"0"0,0 0 0 0 0,0-1-1 0 0,0 1 1 0 0,0-1-1 0 0,0 0 1 0 0,1 0-1 0 0,-1 1 1 0 0,0-1-1 0 0,0 0 1 0 0,0 0 0 0 0,0 1-1 0 0,0-1 1 0 0,0 0-1 0 0,1 0 1 0 0,0 0-1 0 0,-3 0 1 0 0,-4 1 950 0 0,-3 2 87 0 0,2 0-696 0 0,-5 5 1677 0 0,3-3-1209 0 0,9-5-699 0 0,-1 3 304 0 0,1-1 0 0 0,-1 1 0 0 0,1-1 0 0 0,-1 1-1 0 0,1-1 1 0 0,-1 0 0 0 0,0 0 0 0 0,-4 3 2241 0 0,22-2-2171 0 0,-12-3-533 0 0,-1-1 0 0 0,1 1 0 0 0,0 0 0 0 0,-2-1 0 0 0,2 0 0 0 0,0-1 0 0 0,4-1 0 0 0,15-6 181 0 0,-6 6-120 0 0,-11 2-62 0 0,1 0 0 0 0,1-1 0 0 0,7-4 0 0 0,3 0 58 0 0,-14 5-88 0 0,0-1 0 0 0,0 1 1 0 0,-1 0-1 0 0,1-1 0 0 0,0 0 1 0 0,0 0-1 0 0,4-4 0 0 0,4-4 182 0 0,16-21 0 0 0,-19 23-108 0 0,-1-2 0 0 0,0 1 0 0 0,1 2 0 0 0,14-10 0 0 0,-17 11 98 0 0,0 2 0 0 0,10-12 0 0 0,-10 12-178 0 0,0-2-1 0 0,-1 1 1 0 0,12-6-1 0 0,-5 2-41 0 0,17-15 0 0 0,11-5-338 0 0,-39 28 364 0 0,7-5 100 0 0,2 0 0 0 0,-2 0 0 0 0,3 1 0 0 0,-2 0-1 0 0,1 1 1 0 0,21-6 0 0 0,-4 1-60 0 0,-20 6-40 0 0,-1 0 0 0 0,1 2 0 0 0,8-3 0 0 0,-1 1 0 0 0,75-14 155 0 0,17-3 143 0 0,-81 14-144 0 0,-20 4-106 0 0,-1 1-1 0 0,2 0 1 0 0,0 0 0 0 0,8-1-1 0 0,16 0-75 0 0,-25 1-32 0 0,2 0 1 0 0,-1 1 0 0 0,0-1 0 0 0,-1 1 0 0 0,2 1 0 0 0,-1-1-1 0 0,0 1 1 0 0,7 2 0 0 0,69 31 284 0 0,-5-2 159 0 0,-34-14-329 0 0,0 0 0 0 0,70 44 1 0 0,-67-38-381 0 0,-24-14 228 0 0,34 13 128 0 0,-34-16 18 0 0,29 17 1 0 0,-45-22-39 0 0,2 3 8 0 0,-1-1 1 0 0,1-1-1 0 0,-1 1 0 0 0,0-1 0 0 0,15 3 0 0 0,16 2-55 0 0,0-1 0 0 0,1-3 0 0 0,70 1 0 0 0,-103-6 5 0 0,1 1-1 0 0,-1-1 0 0 0,1 0 0 0 0,-2-1 1 0 0,1 2-1 0 0,1-2 0 0 0,9-5 0 0 0,3-1 108 0 0,18-12 0 0 0,-22 12-71 0 0,-2 0 0 0 0,32-11-1 0 0,222-76 359 0 0,-251 88-307 0 0,-2-2 1 0 0,29-19-1 0 0,-10 6 170 0 0,-23 15-94 0 0,2-3 1 0 0,10-9-1 0 0,12-9 73 0 0,-23 19-126 0 0,-1-1 0 0 0,17-20 0 0 0,-16 18 26 0 0,22-20 1 0 0,-19 21-91 0 0,-1-2-1 0 0,-2 1 0 0 0,2-2 1 0 0,9-15-1 0 0,-17 23-18 0 0,-1 1 0 0 0,2 0 1 0 0,-1 0-1 0 0,1 0 0 0 0,-1-1 0 0 0,12-5 0 0 0,2 0-15 0 0,21-7-1 0 0,15-8-170 0 0,-45 20 174 0 0,0 2 0 0 0,-1 1 0 0 0,3 0 0 0 0,-2-1 0 0 0,0 2 0 0 0,1 1 0 0 0,-1-1 0 0 0,1 1 0 0 0,1 0 0 0 0,10 1 0 0 0,-6 2 42 0 0,0 0-1 0 0,-1-1 0 0 0,2 3 1 0 0,-1 1-1 0 0,16 5 1 0 0,-3-1-11 0 0,-5-3-48 0 0,0 2-59 0 0,30 5 1 0 0,-39-10 41 0 0,-2 2-1 0 0,2-2 0 0 0,-2 3 1 0 0,1-1-1 0 0,-1 1 0 0 0,0 0 1 0 0,0 1-1 0 0,21 17 0 0 0,-13-12 75 0 0,1 0-1 0 0,0-1 1 0 0,25 9-1 0 0,-38-17-37 0 0,-1 1-2 0 0,6 2 0 0 0,23 12 0 0 0,-25-13 0 0 0,0 2 0 0 0,18 4 0 0 0,-2 0 0 0 0,-20-9 0 0 0,0 1 0 0 0,1 1 0 0 0,-1-2 0 0 0,16 3 0 0 0,77 3 0 0 0,-74-4 0 0 0,35 9 0 0 0,68 20 0 0 0,-78-17 0 0 0,-22-8 0 0 0,-10-2 0 0 0,40 5 0 0 0,-28-8 0 0 0,-12-1 0 0 0,27 2 0 0 0,31-2 0 0 0,-44 1 0 0 0,0-2 0 0 0,43-5 0 0 0,-41 2 3 0 0,-19 1-12 0 0,26-5 1 0 0,53-7-4 0 0,-65 9 14 0 0,32-3-2 0 0,-1-3 0 0 0,120-36 0 0 0,-158 39 0 0 0,-4-1 0 0 0,1 1 0 0 0,41-7 0 0 0,171-11 216 0 0,-114 23-38 0 0,-62 3-164 0 0,-12 1-139 0 0,50 8 1 0 0,-25-2 37 0 0,-45-5 109 0 0,0 0 1 0 0,-1 3-1 0 0,-1-1 0 0 0,1 3 0 0 0,1-1 1 0 0,-2 2-1 0 0,-1 0 0 0 0,0 2 0 0 0,-1 0 0 0 0,1 2 1 0 0,18 14-1 0 0,-39-26-28 0 0,105 69-273 0 0,-78-54 337 0 0,-19-11-24 0 0,1 2 0 0 0,0-2 0 0 0,17 7 0 0 0,117 39-34 0 0,-125-44-1 0 0,-13-5 2 0 0,-1-1 1 0 0,1 1 0 0 0,-1 0 0 0 0,1 1-1 0 0,0-1 1 0 0,7 7 0 0 0,1 2 32 0 0,-2-3-24 0 0,23 15 1 0 0,-29-21-10 0 0,0 1 0 0 0,-2-1 0 0 0,2 1 1 0 0,1-1-1 0 0,-2-1 0 0 0,2 0 0 0 0,9 1 0 0 0,-3 0 26 0 0,55 3-110 0 0,52-2-112 0 0,-94-3 195 0 0,-1-1 0 0 0,36-5 0 0 0,-5 0 0 0 0,-41 5 0 0 0,0-3 0 0 0,-1 1 0 0 0,0-1 0 0 0,1-1 0 0 0,23-10 0 0 0,-21 7 0 0 0,2 2 0 0 0,-1 0 0 0 0,25-5 0 0 0,59-5 25 0 0,-38 7-5 0 0,67-19-1 0 0,5 0-100 0 0,-60 14 82 0 0,45-5 154 0 0,-51 9-86 0 0,25-11-109 0 0,12-2-136 0 0,-10 4 170 0 0,-15 1 83 0 0,11 4 29 0 0,70-14-283 0 0,-19 5 177 0 0,-109 18 1 0 0,61-10 10 0 0,41 11 41 0 0,-112 4-71 0 0,-1 2-1 0 0,30 7 0 0 0,-28-4 15 0 0,-13-2 5 0 0,0 0 0 0 0,0 1 0 0 0,0 2 0 0 0,0-2 0 0 0,12 9 0 0 0,24 9 0 0 0,2-2 188 0 0,-36-13-177 0 0,2 0-1 0 0,-1-1 1 0 0,27 7 0 0 0,-7-4-15 0 0,64 25-1 0 0,-69-23-254 0 0,51 13 240 0 0,-72-21 19 0 0,1-1 0 0 0,21 2 0 0 0,-21-2 0 0 0,24 4 0 0 0,-21-3 0 0 0,-1 0-1 0 0,1-1 0 0 0,21 0 1 0 0,46-2 11 0 0,-36 0 83 0 0,52-4 179 0 0,-82 2-350 0 0,1 0-1 0 0,-2-1 1 0 0,32-8 0 0 0,-38 8 70 0 0,7-2-21 0 0,22-11-1 0 0,8-5 16 0 0,12-8 15 0 0,-43 22 20 0 0,2 1-1 0 0,-2-1 0 0 0,2 2 1 0 0,29-7-1 0 0,-26 8 1 0 0,0-1-1 0 0,33-15 0 0 0,90-45-88 0 0,-13 2 67 0 0,-39 31-40 0 0,-24 10 16 0 0,-33 9 24 0 0,-8 2 0 0 0,1 2 0 0 0,0 1 0 0 0,52-12 0 0 0,-7 13 0 0 0,-61 6 14 0 0,1 0 0 0 0,0 1 0 0 0,0 1-1 0 0,0 0 1 0 0,14 3 0 0 0,-18-2 3 0 0,-2-1 0 0 0,1 1 0 0 0,0 1 1 0 0,1 0-1 0 0,-2 0 0 0 0,0 0 0 0 0,1 1 0 0 0,6 4 1 0 0,-2-1-19 0 0,0 0 0 0 0,2-2 0 0 0,-2 1 0 0 0,2-1 0 0 0,-1 0 0 0 0,1-2 0 0 0,19 5 0 0 0,-18-4 2 0 0,1-1 1 0 0,-1 0-1 0 0,-1 2 1 0 0,2 0-1 0 0,-3 1 1 0 0,22 10-1 0 0,-20-8-1 0 0,-2-1 0 0 0,22 8 0 0 0,-10-4 0 0 0,15 12 0 0 0,-5-4-90 0 0,-24-14 65 0 0,1 1 0 0 0,1-1-1 0 0,-2 0 1 0 0,16 4 0 0 0,32 12 25 0 0,-24-9 0 0 0,-5-3 67 0 0,50 8-1 0 0,18 6-231 0 0,-42-1 165 0 0,-33-13 0 0 0,21 5 0 0 0,-31-9 0 0 0,0-1 0 0 0,13 7 0 0 0,-16-6 0 0 0,3-1 0 0 0,-3-1 0 0 0,17 6 0 0 0,18 2-2 0 0,-24-4 48 0 0,33 5 0 0 0,83 3-85 0 0,-101-11 28 0 0,147 1-49 0 0,-119-5 48 0 0,9-1 304 0 0,122-16 0 0 0,-101-4-220 0 0,-13 3-16 0 0,-12 2 33 0 0,23-2 46 0 0,26 3-215 0 0,-22-3 124 0 0,-45 9 51 0 0,98-15-42 0 0,-91 17-57 0 0,-17 2 31 0 0,56-2 0 0 0,59-1-453 0 0,-130 7 558 0 0,39 2-1 0 0,-17 0-418 0 0,24 4 452 0 0,-45-2 42 0 0,5-2-180 0 0,-10 1-60 0 0,0 0 0 0 0,38 8 0 0 0,15 6 41 0 0,-24-5 84 0 0,4-1-180 0 0,-4 0 142 0 0,0 0-184 0 0,-36-7 52 0 0,2-1 0 0 0,19 1 1 0 0,-7 0 85 0 0,-19-2 7 0 0,0-1-1 0 0,-1 0 1 0 0,11-2 0 0 0,10 0 39 0 0,164-9 157 0 0,-181 10-210 0 0,21-3 19 0 0,59-17-1 0 0,0 0 6 0 0,-61 17-24 0 0,46-8-62 0 0,29-6 50 0 0,-20 3-10 0 0,-64 11-29 0 0,1 0-1 0 0,0-1 1 0 0,-2 0 0 0 0,36-16-1 0 0,-36 11 56 0 0,1 3-1 0 0,1 1 1 0 0,29-6-1 0 0,-2-1 178 0 0,92-22 125 0 0,-117 29-454 0 0,34-11 286 0 0,-31 8 188 0 0,-16 6-288 0 0,-2 1 1 0 0,0-3 0 0 0,0 2 0 0 0,1-1 0 0 0,-2 0 0 0 0,1-1-1 0 0,8-7 1 0 0,-15 10-25 0 0,4-3 1 0 0,0 0-1 0 0,1 1 0 0 0,-2 0 1 0 0,2-1-1 0 0,0 2 1 0 0,0 0-1 0 0,12-5 1 0 0,7-2 37 0 0,-17 6-53 0 0,1 1 0 0 0,-2 0 0 0 0,16-3 0 0 0,81-14 0 0 0,-36 8 0 0 0,-47 8 0 0 0,1 1 0 0 0,41 2 0 0 0,-48 1 0 0 0,-6 0 0 0 0,0 2 0 0 0,0-1 0 0 0,0 1 0 0 0,12 3 0 0 0,-14-3 0 0 0,0 2 0 0 0,0-2 0 0 0,1 1 0 0 0,-2 1 0 0 0,0 0 0 0 0,1 0 0 0 0,-2 1 0 0 0,1-1 0 0 0,1 1 0 0 0,-2 0 0 0 0,9 10 0 0 0,-11-10-6 0 0,0 0 0 0 0,1-1-1 0 0,1 1 1 0 0,-2 0 0 0 0,1-1-1 0 0,1-1 1 0 0,0 1 0 0 0,0 0 0 0 0,-1-2-1 0 0,2 2 1 0 0,0-2 0 0 0,-2 1-1 0 0,15 2 1 0 0,-2 1 18 0 0,1 1 0 0 0,0 1 0 0 0,-2 1 0 0 0,0 0 0 0 0,22 14 0 0 0,10 7-284 0 0,64 40 507 0 0,-98-62-219 0 0,1 0 1 0 0,19 6-1 0 0,-15-6-12 0 0,-7-2-3 0 0,2-2-1 0 0,0 0 0 0 0,1 0 1 0 0,16 2-1 0 0,63 2-11 0 0,-44-4-52 0 0,75 4 63 0 0,-20-5 0 0 0,166-3 0 0 0,-109-3 0 0 0,3-4 0 0 0,145 7 64 0 0,-221 3-64 0 0,6 4 0 0 0,-11 0 0 0 0,-22-5 0 0 0,-33-1 0 0 0,1-1 0 0 0,41-4 0 0 0,-71 4 0 0 0,17-2 0 0 0,0-2 0 0 0,27-6 0 0 0,-5 1 28 0 0,-29 7-8 0 0,0 0 0 0 0,17-5 0 0 0,6-4-70 0 0,63-11 1 0 0,13-3 212 0 0,7-18-11 0 0,-93 33-75 0 0,0 2 0 0 0,1 1 0 0 0,26-5 0 0 0,79-9 12 0 0,-72 13-110 0 0,-38 5 21 0 0,0 1 0 0 0,1 1 0 0 0,-1 1 0 0 0,-1 0 0 0 0,29 6 0 0 0,-21-4-14 0 0,-21-2 7 0 0,2 0 0 0 0,-1 1 0 0 0,1 1 0 0 0,-1-1-1 0 0,0 1 1 0 0,11 3 0 0 0,64 36-396 0 0,-47-22 266 0 0,-6-4 76 0 0,-20-9 77 0 0,-1-2 0 0 0,1 1 1 0 0,1-1-1 0 0,-1 0 0 0 0,11 3 0 0 0,2-2 30 0 0,2 2 0 0 0,-3 1 0 0 0,27 11 0 0 0,-41-16-91 0 0,1 0 0 0 0,14 3 1 0 0,-3-1-6 0 0,-10-4 35 0 0,1 1 0 0 0,-1-1-1 0 0,20-1 1 0 0,-22 0 12 0 0,4-3 3 0 0,-7 2 0 0 0,8 0-40 0 0,6-5 16 0 0,-2 2 24 0 0,-12 2 0 0 0,1 0 0 0 0,1 1 0 0 0,0 0 0 0 0,-1 0 0 0 0,1 0 0 0 0,7 0 0 0 0,35-5 53 0 0,-46 6-50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C30B-92E4-6C93-0B4D-9734591C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D02D5F-0EF6-5525-01EF-EF700C4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0B0EA-B6A4-A722-4D91-E3CEE12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E6DBA-5901-13BE-E6B3-303501E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9878-9D08-4614-0C04-F833A00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1D6A-67DF-9A52-6A74-A4D38EB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24D2A5-9A3A-E384-E510-F49586B3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2DC2-9E59-3593-6420-5FA7CD3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D64-703B-B1DD-5E06-187DB75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DF93-634A-829A-7379-507E3DD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AFA3C-E7C7-4EF7-7E25-AC8A158E6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E0556-1E7F-A935-FF88-FFD7F813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9383-E87E-4613-73E4-B3D252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09C98-2F72-61F9-B480-034AA3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3566-CB8A-7850-9E0E-61DAB73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3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20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90826-7934-0086-63D9-C2BE734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690-1B41-62EE-AC52-C700503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7235-1BE6-833E-6CCF-259A98A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366A-315B-907F-13BD-7CEDC9F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C90D9-FCBF-D1E4-65AC-7B2DA78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0B3D-B457-6BB4-30FD-3C2C6D4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C08B-B22D-992C-832D-A675D6C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D6DA8-E676-85CA-061E-AA26730A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97F0D-59D9-35F5-7DE2-B4750CC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39FD4-50CD-E247-735D-73DF25E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C8C6-A827-2C44-671E-B02C869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BB720-F541-8D82-E0D3-A51361EB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5D8F8-776F-3E80-2609-2A321C09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D46DC-B555-6D09-6B7A-C8415E3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8068B-D87C-72FA-64EC-E4EB0C9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CED4C-4E60-C3E5-0B87-3CBBFB2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49AF-476F-D119-B950-6A9D456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55206-8A92-28E3-9C4C-ED6170EB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8F835-E598-FB71-B1FE-C6D3747C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F5F3E-DCC6-5A6C-9406-811BE1A1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71263-54E3-845C-1669-9246F6CC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18B4E-563C-CDAF-CA07-5906168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E5C3C-E2C2-E023-7D22-01D22E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E4C17-94B0-DC42-8EDF-CE52A06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A820-B70E-EDF3-D615-E1D8B22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D4F72-4C96-54BE-E3FF-163AE9D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65EE0-31F6-FB59-30F1-3864381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2BD14-CCA3-4973-859A-F3E3932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6B6C8-17FD-24D4-C689-34F3E5F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4CD58C-3A0F-92AB-98F9-739DD81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7B82-5C36-8143-90D1-FC52876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2840-DCEF-E754-E433-60BBFD1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41CA9-85AD-4209-4FEC-F93CAE6A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702A7-EDDA-06DA-8A8F-410A8620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13397-4614-9CA9-7479-31F1018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A9392-6718-CCF3-D441-66AE6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99B46-274F-30C6-C42E-1CE2C174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10903-07E3-01D6-2612-D344C7F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B9125-5161-7DE1-9860-62508CB5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96501-EB49-376F-423E-28CEF340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C422-717F-7445-BB2F-0F4F37B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2B92E-408D-FAF3-4EF9-1E9C94E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54860-5C7F-E945-B9F7-5DC3941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5C921-3CD2-F2B7-C368-83A707F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1D73D-4EFF-B47C-8B9D-B019D9BF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7D8D-46C1-C2C1-2360-321958B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2422C-9AFB-4AD4-A8EF-CF5F4ACA2D0C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F0CE-AFD4-E324-AD87-9918EB6A1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F274-66C0-CD08-678A-ECCEF0E4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E4A29F-7226-5043-DA1C-8AE8CF367345}"/>
              </a:ext>
            </a:extLst>
          </p:cNvPr>
          <p:cNvGrpSpPr/>
          <p:nvPr/>
        </p:nvGrpSpPr>
        <p:grpSpPr>
          <a:xfrm>
            <a:off x="323557" y="370450"/>
            <a:ext cx="11233161" cy="5952718"/>
            <a:chOff x="323557" y="370450"/>
            <a:chExt cx="11233161" cy="595271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E1190A5-BC1C-D6ED-66AC-F211CC4D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59" y="3023333"/>
              <a:ext cx="2619316" cy="1156678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0F0AB2C-0CA4-FC21-098B-765049C9E670}"/>
                </a:ext>
              </a:extLst>
            </p:cNvPr>
            <p:cNvSpPr txBox="1"/>
            <p:nvPr/>
          </p:nvSpPr>
          <p:spPr>
            <a:xfrm>
              <a:off x="323557" y="370450"/>
              <a:ext cx="3662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Aptos SemiBold" panose="020B0004020202020204" pitchFamily="34" charset="0"/>
                </a:rPr>
                <a:t>Usage with API Key Authentication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90F115F8-40C4-CCDB-3CA4-74FD90F7FB3E}"/>
                </a:ext>
              </a:extLst>
            </p:cNvPr>
            <p:cNvGrpSpPr/>
            <p:nvPr/>
          </p:nvGrpSpPr>
          <p:grpSpPr>
            <a:xfrm>
              <a:off x="734830" y="1248059"/>
              <a:ext cx="1435009" cy="1342486"/>
              <a:chOff x="732227" y="1290260"/>
              <a:chExt cx="1435009" cy="1342486"/>
            </a:xfrm>
          </p:grpSpPr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BDDD441-F8F4-B627-4B57-9E568E23ADD9}"/>
                  </a:ext>
                </a:extLst>
              </p:cNvPr>
              <p:cNvSpPr txBox="1"/>
              <p:nvPr/>
            </p:nvSpPr>
            <p:spPr>
              <a:xfrm>
                <a:off x="732227" y="2324969"/>
                <a:ext cx="1435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Project 1</a:t>
                </a:r>
              </a:p>
            </p:txBody>
          </p: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C210C720-CB34-3140-BA39-99E8CA556F47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DC330DA2-4B77-1657-771C-FE4BED583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A97B5D1D-2D0A-1D6E-C1C0-09C3EECF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470FA15B-A5CE-F80E-55DE-40053FA3DF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CDC44FF-9320-D787-B1E2-A6651861ABF5}"/>
                </a:ext>
              </a:extLst>
            </p:cNvPr>
            <p:cNvGrpSpPr/>
            <p:nvPr/>
          </p:nvGrpSpPr>
          <p:grpSpPr>
            <a:xfrm>
              <a:off x="588538" y="3114370"/>
              <a:ext cx="1581716" cy="1342486"/>
              <a:chOff x="658873" y="1290260"/>
              <a:chExt cx="1581716" cy="1342486"/>
            </a:xfrm>
          </p:grpSpPr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2930615-A725-0063-CDDE-69B4E00D415B}"/>
                  </a:ext>
                </a:extLst>
              </p:cNvPr>
              <p:cNvSpPr txBox="1"/>
              <p:nvPr/>
            </p:nvSpPr>
            <p:spPr>
              <a:xfrm>
                <a:off x="658873" y="2324969"/>
                <a:ext cx="1581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Project [...]</a:t>
                </a: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01AB1AA7-10B7-1D18-2567-5CD2EFE2EB1E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E4C98348-9B0C-8F94-55DD-17B61AE43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FEFC1C75-4E4C-EF0E-7CE8-263593F3C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2" name="Grafik 81">
                  <a:extLst>
                    <a:ext uri="{FF2B5EF4-FFF2-40B4-BE49-F238E27FC236}">
                      <a16:creationId xmlns:a16="http://schemas.microsoft.com/office/drawing/2014/main" id="{8AE1F31B-E836-7471-3A3C-731B551CD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A48CF68D-06EF-09C6-36F2-608ACB1D9834}"/>
                </a:ext>
              </a:extLst>
            </p:cNvPr>
            <p:cNvGrpSpPr/>
            <p:nvPr/>
          </p:nvGrpSpPr>
          <p:grpSpPr>
            <a:xfrm>
              <a:off x="737618" y="4980682"/>
              <a:ext cx="1432636" cy="1342486"/>
              <a:chOff x="733412" y="1290260"/>
              <a:chExt cx="1432636" cy="1342486"/>
            </a:xfrm>
          </p:grpSpPr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AE63BF4-3F5A-7871-AA7E-7B4C14E12EFC}"/>
                  </a:ext>
                </a:extLst>
              </p:cNvPr>
              <p:cNvSpPr txBox="1"/>
              <p:nvPr/>
            </p:nvSpPr>
            <p:spPr>
              <a:xfrm>
                <a:off x="733412" y="2324969"/>
                <a:ext cx="1432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Project n</a:t>
                </a:r>
              </a:p>
            </p:txBody>
          </p:sp>
          <p:grpSp>
            <p:nvGrpSpPr>
              <p:cNvPr id="85" name="Gruppieren 84">
                <a:extLst>
                  <a:ext uri="{FF2B5EF4-FFF2-40B4-BE49-F238E27FC236}">
                    <a16:creationId xmlns:a16="http://schemas.microsoft.com/office/drawing/2014/main" id="{4B7FD8E3-3C20-6E20-B804-62319E3AED97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E4FFE52C-1A03-71E9-4581-7419E3320E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7" name="Grafik 86">
                  <a:extLst>
                    <a:ext uri="{FF2B5EF4-FFF2-40B4-BE49-F238E27FC236}">
                      <a16:creationId xmlns:a16="http://schemas.microsoft.com/office/drawing/2014/main" id="{61AB668C-B3D3-0B2B-BDDA-0EEB847AE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D956BB73-953E-642D-6290-5BFAAD2F6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11DB466D-549C-FC45-E857-F24F9276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2880" y="3042029"/>
              <a:ext cx="854954" cy="870594"/>
            </a:xfrm>
            <a:prstGeom prst="rect">
              <a:avLst/>
            </a:prstGeom>
          </p:spPr>
        </p:pic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A59CC6-5E19-B105-1323-04991FD6E399}"/>
                </a:ext>
              </a:extLst>
            </p:cNvPr>
            <p:cNvSpPr txBox="1"/>
            <p:nvPr/>
          </p:nvSpPr>
          <p:spPr>
            <a:xfrm>
              <a:off x="9803995" y="3968206"/>
              <a:ext cx="17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Azure OpenAI Service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67B15BB3-2F84-F9D4-ADC5-B9C2FFEC917F}"/>
                </a:ext>
              </a:extLst>
            </p:cNvPr>
            <p:cNvCxnSpPr>
              <a:cxnSpLocks/>
            </p:cNvCxnSpPr>
            <p:nvPr/>
          </p:nvCxnSpPr>
          <p:spPr>
            <a:xfrm>
              <a:off x="2281785" y="1917927"/>
              <a:ext cx="2366740" cy="12507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1A1224D7-F545-E599-AF85-37700D72E638}"/>
                </a:ext>
              </a:extLst>
            </p:cNvPr>
            <p:cNvCxnSpPr>
              <a:cxnSpLocks/>
            </p:cNvCxnSpPr>
            <p:nvPr/>
          </p:nvCxnSpPr>
          <p:spPr>
            <a:xfrm>
              <a:off x="2613873" y="3603726"/>
              <a:ext cx="2034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47EB9567-7020-19FC-E523-5F76B01A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754" y="4054189"/>
              <a:ext cx="2396771" cy="14530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EEF7D622-CD8A-6750-DC45-E2B7473CB5EF}"/>
                </a:ext>
              </a:extLst>
            </p:cNvPr>
            <p:cNvCxnSpPr>
              <a:cxnSpLocks/>
            </p:cNvCxnSpPr>
            <p:nvPr/>
          </p:nvCxnSpPr>
          <p:spPr>
            <a:xfrm>
              <a:off x="7344102" y="3617550"/>
              <a:ext cx="2522040" cy="2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1CA62AB2-8C0E-A40A-2333-22FAEFDF62D2}"/>
                </a:ext>
              </a:extLst>
            </p:cNvPr>
            <p:cNvSpPr txBox="1"/>
            <p:nvPr/>
          </p:nvSpPr>
          <p:spPr>
            <a:xfrm>
              <a:off x="2674563" y="1142805"/>
              <a:ext cx="3941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>
                  <a:latin typeface="+mj-lt"/>
                </a:rPr>
                <a:t>connection to PowerProxy as if it was Azure OpenAI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>
                  <a:latin typeface="+mj-lt"/>
                </a:rPr>
                <a:t>using team-specific PowerProxy key as Azure OpenAI key for authentication and identification of team/project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D2BBEEA7-7E9F-E046-3025-CC3638C1A8DB}"/>
                </a:ext>
              </a:extLst>
            </p:cNvPr>
            <p:cNvSpPr txBox="1"/>
            <p:nvPr/>
          </p:nvSpPr>
          <p:spPr>
            <a:xfrm>
              <a:off x="3898700" y="4275983"/>
              <a:ext cx="4262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transparent server,</a:t>
              </a:r>
            </a:p>
            <a:p>
              <a:pPr algn="ctr"/>
              <a:r>
                <a:rPr lang="de-DE" sz="1200">
                  <a:latin typeface="+mj-lt"/>
                </a:rPr>
                <a:t>running on arbitrary host, for example: autoscaling Container Apps</a:t>
              </a:r>
            </a:p>
          </p:txBody>
        </p: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C931310-4028-FEC3-8CAC-243E5582BF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12891" y="5081312"/>
              <a:ext cx="1326376" cy="872663"/>
            </a:xfrm>
            <a:prstGeom prst="bentConnector3">
              <a:avLst>
                <a:gd name="adj1" fmla="val 99849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5999A17E-F05C-4FA5-3A5F-63F172540CE6}"/>
                </a:ext>
              </a:extLst>
            </p:cNvPr>
            <p:cNvCxnSpPr>
              <a:cxnSpLocks/>
              <a:stCxn id="128" idx="3"/>
              <a:endCxn id="130" idx="1"/>
            </p:cNvCxnSpPr>
            <p:nvPr/>
          </p:nvCxnSpPr>
          <p:spPr>
            <a:xfrm flipV="1">
              <a:off x="7989566" y="6153890"/>
              <a:ext cx="1155193" cy="1155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47800B-B1A4-D9FB-EE4F-B41AFDE3535E}"/>
                </a:ext>
              </a:extLst>
            </p:cNvPr>
            <p:cNvGrpSpPr/>
            <p:nvPr/>
          </p:nvGrpSpPr>
          <p:grpSpPr>
            <a:xfrm>
              <a:off x="6980572" y="5571536"/>
              <a:ext cx="1008994" cy="732406"/>
              <a:chOff x="6980572" y="5571536"/>
              <a:chExt cx="1008994" cy="732406"/>
            </a:xfrm>
          </p:grpSpPr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010A37D7-010D-FCC9-1325-B24536FE8147}"/>
                  </a:ext>
                </a:extLst>
              </p:cNvPr>
              <p:cNvSpPr txBox="1"/>
              <p:nvPr/>
            </p:nvSpPr>
            <p:spPr>
              <a:xfrm>
                <a:off x="6980572" y="6026943"/>
                <a:ext cx="1008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Log Analytics</a:t>
                </a:r>
              </a:p>
            </p:txBody>
          </p:sp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C612CE8E-6608-F0EC-8EED-88ED495D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69069" y="5571536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F2FF1DA-596C-4244-2430-48DD1E84153A}"/>
                </a:ext>
              </a:extLst>
            </p:cNvPr>
            <p:cNvGrpSpPr/>
            <p:nvPr/>
          </p:nvGrpSpPr>
          <p:grpSpPr>
            <a:xfrm>
              <a:off x="9144759" y="5609985"/>
              <a:ext cx="730585" cy="682404"/>
              <a:chOff x="9144759" y="5609985"/>
              <a:chExt cx="730585" cy="682404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FA353446-ED35-A89B-E235-8CE9F6D2733C}"/>
                  </a:ext>
                </a:extLst>
              </p:cNvPr>
              <p:cNvSpPr txBox="1"/>
              <p:nvPr/>
            </p:nvSpPr>
            <p:spPr>
              <a:xfrm>
                <a:off x="9144759" y="6015390"/>
                <a:ext cx="7305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Power BI</a:t>
                </a:r>
              </a:p>
            </p:txBody>
          </p:sp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B2CA89D2-634D-B06A-8565-FEB01E4C0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94051" y="5609985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6D18CA46-BF01-C3FB-A398-DA9D77859435}"/>
                </a:ext>
              </a:extLst>
            </p:cNvPr>
            <p:cNvSpPr txBox="1"/>
            <p:nvPr/>
          </p:nvSpPr>
          <p:spPr>
            <a:xfrm>
              <a:off x="4225588" y="5228407"/>
              <a:ext cx="179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pPr algn="r"/>
              <a:r>
                <a:rPr lang="de-DE" sz="1200" i="1"/>
                <a:t>example,</a:t>
              </a:r>
            </a:p>
            <a:p>
              <a:pPr algn="r"/>
              <a:r>
                <a:rPr lang="de-DE" sz="1200" i="1"/>
                <a:t>customizable via plugins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04662C94-1450-6A9C-ECB7-4A270C9F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64349" y="1312082"/>
              <a:ext cx="307777" cy="30777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F8202C8-2553-BDA5-49A4-E9C357E439EB}"/>
                </a:ext>
              </a:extLst>
            </p:cNvPr>
            <p:cNvGrpSpPr/>
            <p:nvPr/>
          </p:nvGrpSpPr>
          <p:grpSpPr>
            <a:xfrm>
              <a:off x="7468542" y="3148569"/>
              <a:ext cx="2273160" cy="430887"/>
              <a:chOff x="7500966" y="3148569"/>
              <a:chExt cx="2273160" cy="430887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8941BDD-8407-491B-8583-1FEC099E6794}"/>
                  </a:ext>
                </a:extLst>
              </p:cNvPr>
              <p:cNvSpPr txBox="1"/>
              <p:nvPr/>
            </p:nvSpPr>
            <p:spPr>
              <a:xfrm>
                <a:off x="7850456" y="3148569"/>
                <a:ext cx="19236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1100">
                    <a:latin typeface="+mj-lt"/>
                  </a:defRPr>
                </a:lvl1pPr>
              </a:lstStyle>
              <a:p>
                <a:r>
                  <a:rPr lang="de-DE"/>
                  <a:t>Azure OpenAI key</a:t>
                </a:r>
              </a:p>
              <a:p>
                <a:r>
                  <a:rPr lang="de-DE"/>
                  <a:t>(only known to administrators)</a:t>
                </a:r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1438997-3222-5154-2DE7-CA415711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500966" y="3210124"/>
                <a:ext cx="307777" cy="307777"/>
              </a:xfrm>
              <a:prstGeom prst="rect">
                <a:avLst/>
              </a:prstGeom>
            </p:spPr>
          </p:pic>
        </p:grp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C3F5ED3-D1E8-1C55-8A9D-F7F64D22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15252" y="3224607"/>
              <a:ext cx="307777" cy="3077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2BF2C67-B515-CDFC-CBBC-D688992F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67713" y="5101330"/>
              <a:ext cx="307777" cy="307777"/>
            </a:xfrm>
            <a:prstGeom prst="rect">
              <a:avLst/>
            </a:prstGeom>
          </p:spPr>
        </p:pic>
        <p:cxnSp>
          <p:nvCxnSpPr>
            <p:cNvPr id="11" name="Gerade Verbindung mit Pfeil 123">
              <a:extLst>
                <a:ext uri="{FF2B5EF4-FFF2-40B4-BE49-F238E27FC236}">
                  <a16:creationId xmlns:a16="http://schemas.microsoft.com/office/drawing/2014/main" id="{72C962A4-FEE7-E87B-E2C9-F02A29101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646" y="2370349"/>
              <a:ext cx="1227660" cy="489393"/>
            </a:xfrm>
            <a:prstGeom prst="bentConnector3">
              <a:avLst>
                <a:gd name="adj1" fmla="val 727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9D7B13D-C3F3-A52D-A8D6-5C96804A15B0}"/>
                </a:ext>
              </a:extLst>
            </p:cNvPr>
            <p:cNvGrpSpPr/>
            <p:nvPr/>
          </p:nvGrpSpPr>
          <p:grpSpPr>
            <a:xfrm>
              <a:off x="7106439" y="1974977"/>
              <a:ext cx="757260" cy="732406"/>
              <a:chOff x="7243802" y="2068760"/>
              <a:chExt cx="757260" cy="732406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915AF39E-8970-6A28-0C4B-7B1092AF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406432" y="2068760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735F9B2-5CBB-5319-3B36-DD4EF7700E09}"/>
                  </a:ext>
                </a:extLst>
              </p:cNvPr>
              <p:cNvSpPr txBox="1"/>
              <p:nvPr/>
            </p:nvSpPr>
            <p:spPr>
              <a:xfrm>
                <a:off x="7243802" y="2524167"/>
                <a:ext cx="757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>
                    <a:latin typeface="+mj-lt"/>
                  </a:rPr>
                  <a:t>Key Vault</a:t>
                </a: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98AE75C-F2B3-4486-8B2F-BC658E113650}"/>
                </a:ext>
              </a:extLst>
            </p:cNvPr>
            <p:cNvSpPr txBox="1"/>
            <p:nvPr/>
          </p:nvSpPr>
          <p:spPr>
            <a:xfrm>
              <a:off x="4113954" y="2176144"/>
              <a:ext cx="179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pPr algn="r"/>
              <a:r>
                <a:rPr lang="de-DE" sz="1200" i="1"/>
                <a:t>optional:</a:t>
              </a:r>
            </a:p>
            <a:p>
              <a:pPr algn="r"/>
              <a:r>
                <a:rPr lang="de-DE" sz="1200" i="1"/>
                <a:t>secrets from Key Vault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DB6AD1-9709-17D7-24C8-BE5FA6534797}"/>
              </a:ext>
            </a:extLst>
          </p:cNvPr>
          <p:cNvGrpSpPr/>
          <p:nvPr/>
        </p:nvGrpSpPr>
        <p:grpSpPr>
          <a:xfrm>
            <a:off x="323557" y="370450"/>
            <a:ext cx="11233161" cy="5927325"/>
            <a:chOff x="323557" y="370450"/>
            <a:chExt cx="11233161" cy="592732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184E6DB-BFC3-700C-7B40-91CF75E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7276" y="1624674"/>
              <a:ext cx="2598107" cy="1147312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0F0AB2C-0CA4-FC21-098B-765049C9E670}"/>
                </a:ext>
              </a:extLst>
            </p:cNvPr>
            <p:cNvSpPr txBox="1"/>
            <p:nvPr/>
          </p:nvSpPr>
          <p:spPr>
            <a:xfrm>
              <a:off x="323557" y="370450"/>
              <a:ext cx="4728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Aptos SemiBold" panose="020B0004020202020204" pitchFamily="34" charset="0"/>
                </a:rPr>
                <a:t>Usage with Azure AD/Entra ID Authentication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4013BA7-D4A4-34E5-9C4F-D2D53029A3BC}"/>
                </a:ext>
              </a:extLst>
            </p:cNvPr>
            <p:cNvGrpSpPr/>
            <p:nvPr/>
          </p:nvGrpSpPr>
          <p:grpSpPr>
            <a:xfrm>
              <a:off x="734412" y="1248059"/>
              <a:ext cx="1435842" cy="1342486"/>
              <a:chOff x="731809" y="1290260"/>
              <a:chExt cx="1435842" cy="1342486"/>
            </a:xfrm>
          </p:grpSpPr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413C2BB-B0A5-BF5A-F13F-299AF8BD8346}"/>
                  </a:ext>
                </a:extLst>
              </p:cNvPr>
              <p:cNvSpPr txBox="1"/>
              <p:nvPr/>
            </p:nvSpPr>
            <p:spPr>
              <a:xfrm>
                <a:off x="731809" y="2324969"/>
                <a:ext cx="14358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Project 1</a:t>
                </a:r>
              </a:p>
            </p:txBody>
          </p: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0ABB5AA1-2D08-CE8F-6AC4-7FAD0BD201CA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690A9C30-CCB7-15A5-E07A-CCBC04FD1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3D5C8F3F-ABDC-9BFC-503E-5ACFD4580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812C2811-6539-FF42-E167-CF0AA67B8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AC9B83D-CCDA-BBF3-82C1-27C71108705D}"/>
                </a:ext>
              </a:extLst>
            </p:cNvPr>
            <p:cNvGrpSpPr/>
            <p:nvPr/>
          </p:nvGrpSpPr>
          <p:grpSpPr>
            <a:xfrm>
              <a:off x="648692" y="4267456"/>
              <a:ext cx="1432636" cy="1342486"/>
              <a:chOff x="733412" y="1290260"/>
              <a:chExt cx="1432636" cy="1342486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970FAAF-7786-7C89-31FF-4E1F7F6725D7}"/>
                  </a:ext>
                </a:extLst>
              </p:cNvPr>
              <p:cNvSpPr txBox="1"/>
              <p:nvPr/>
            </p:nvSpPr>
            <p:spPr>
              <a:xfrm>
                <a:off x="733412" y="2324969"/>
                <a:ext cx="1432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>
                    <a:latin typeface="+mj-lt"/>
                  </a:rPr>
                  <a:t>Team or Project n</a:t>
                </a:r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AAA978D9-D1F1-4DE0-0606-02E61FAA85DB}"/>
                  </a:ext>
                </a:extLst>
              </p:cNvPr>
              <p:cNvGrpSpPr/>
              <p:nvPr/>
            </p:nvGrpSpPr>
            <p:grpSpPr>
              <a:xfrm>
                <a:off x="955479" y="1290260"/>
                <a:ext cx="988500" cy="958575"/>
                <a:chOff x="4630454" y="2001311"/>
                <a:chExt cx="988500" cy="958575"/>
              </a:xfrm>
            </p:grpSpPr>
            <p:pic>
              <p:nvPicPr>
                <p:cNvPr id="18" name="Grafik 17">
                  <a:extLst>
                    <a:ext uri="{FF2B5EF4-FFF2-40B4-BE49-F238E27FC236}">
                      <a16:creationId xmlns:a16="http://schemas.microsoft.com/office/drawing/2014/main" id="{CBA69341-7C4F-F188-C26A-65DA6A190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954" y="2095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19" name="Grafik 18">
                  <a:extLst>
                    <a:ext uri="{FF2B5EF4-FFF2-40B4-BE49-F238E27FC236}">
                      <a16:creationId xmlns:a16="http://schemas.microsoft.com/office/drawing/2014/main" id="{CBB57227-AC50-3622-2A7C-BEC12D723B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7426" y="2527886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20" name="Grafik 19">
                  <a:extLst>
                    <a:ext uri="{FF2B5EF4-FFF2-40B4-BE49-F238E27FC236}">
                      <a16:creationId xmlns:a16="http://schemas.microsoft.com/office/drawing/2014/main" id="{30A33E56-1969-0A7D-360C-33AE8F6F9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54" y="2001311"/>
                  <a:ext cx="432000" cy="432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121F93C-EF1E-FE36-3767-6AC1E55A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2880" y="2793499"/>
              <a:ext cx="854954" cy="870594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D86A33-79D9-FF97-B7C9-E7330A8BFB6B}"/>
                </a:ext>
              </a:extLst>
            </p:cNvPr>
            <p:cNvSpPr txBox="1"/>
            <p:nvPr/>
          </p:nvSpPr>
          <p:spPr>
            <a:xfrm>
              <a:off x="9803995" y="3719676"/>
              <a:ext cx="17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Azure OpenAI Service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BA1E133-7056-AF91-1F9E-D62C188CF57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157" y="1917927"/>
              <a:ext cx="3699803" cy="672618"/>
            </a:xfrm>
            <a:prstGeom prst="bentConnector3">
              <a:avLst>
                <a:gd name="adj1" fmla="val 10006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107">
              <a:extLst>
                <a:ext uri="{FF2B5EF4-FFF2-40B4-BE49-F238E27FC236}">
                  <a16:creationId xmlns:a16="http://schemas.microsoft.com/office/drawing/2014/main" id="{D1FE0702-F426-752B-C632-42D36268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785" y="1917927"/>
              <a:ext cx="259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829661-014D-3770-059E-B3B633034DB6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cxnSp>
          <p:nvCxnSpPr>
            <p:cNvPr id="65" name="Gerade Verbindung mit Pfeil 107">
              <a:extLst>
                <a:ext uri="{FF2B5EF4-FFF2-40B4-BE49-F238E27FC236}">
                  <a16:creationId xmlns:a16="http://schemas.microsoft.com/office/drawing/2014/main" id="{F0F87617-62D7-3BBA-7BB4-74AACB8A4C0D}"/>
                </a:ext>
              </a:extLst>
            </p:cNvPr>
            <p:cNvCxnSpPr>
              <a:cxnSpLocks/>
            </p:cNvCxnSpPr>
            <p:nvPr/>
          </p:nvCxnSpPr>
          <p:spPr>
            <a:xfrm>
              <a:off x="2358134" y="4954426"/>
              <a:ext cx="259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D1B96C6-F882-E091-899A-72732ABDA8BB}"/>
                </a:ext>
              </a:extLst>
            </p:cNvPr>
            <p:cNvSpPr txBox="1"/>
            <p:nvPr/>
          </p:nvSpPr>
          <p:spPr>
            <a:xfrm>
              <a:off x="2797807" y="4465344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cxnSp>
          <p:nvCxnSpPr>
            <p:cNvPr id="33" name="Gerade Verbindung mit Pfeil 123">
              <a:extLst>
                <a:ext uri="{FF2B5EF4-FFF2-40B4-BE49-F238E27FC236}">
                  <a16:creationId xmlns:a16="http://schemas.microsoft.com/office/drawing/2014/main" id="{DF158F97-44FC-3319-761E-7000FB9A4E01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5932500" y="2801260"/>
              <a:ext cx="369090" cy="240211"/>
            </a:xfrm>
            <a:prstGeom prst="bentConnector3">
              <a:avLst>
                <a:gd name="adj1" fmla="val -2090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0AB1181-68C1-FA8C-F5C2-69F7C1815160}"/>
                </a:ext>
              </a:extLst>
            </p:cNvPr>
            <p:cNvSpPr txBox="1"/>
            <p:nvPr/>
          </p:nvSpPr>
          <p:spPr>
            <a:xfrm>
              <a:off x="6301590" y="2810638"/>
              <a:ext cx="350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r>
                <a:rPr lang="de-DE" sz="1200" i="1"/>
                <a:t>team/project is fixed per proxy instance</a:t>
              </a:r>
            </a:p>
            <a:p>
              <a:r>
                <a:rPr lang="de-DE" sz="1200" i="1"/>
                <a:t>traffic processed by plugins, eg. to log to Log Analytics</a:t>
              </a:r>
            </a:p>
          </p:txBody>
        </p:sp>
        <p:cxnSp>
          <p:nvCxnSpPr>
            <p:cNvPr id="98" name="Gerade Verbindung mit Pfeil 28">
              <a:extLst>
                <a:ext uri="{FF2B5EF4-FFF2-40B4-BE49-F238E27FC236}">
                  <a16:creationId xmlns:a16="http://schemas.microsoft.com/office/drawing/2014/main" id="{BE1BE89A-B15C-8051-5CA7-623C08E1C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0683" y="4159348"/>
              <a:ext cx="3737317" cy="795078"/>
            </a:xfrm>
            <a:prstGeom prst="bentConnector3">
              <a:avLst>
                <a:gd name="adj1" fmla="val 10006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38DAB1F8-F100-8AC6-F817-CE9B1402A7FE}"/>
                </a:ext>
              </a:extLst>
            </p:cNvPr>
            <p:cNvSpPr txBox="1"/>
            <p:nvPr/>
          </p:nvSpPr>
          <p:spPr>
            <a:xfrm>
              <a:off x="7961859" y="4452660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ABE0BB-F054-F528-C600-04C9E23615AC}"/>
                </a:ext>
              </a:extLst>
            </p:cNvPr>
            <p:cNvSpPr txBox="1"/>
            <p:nvPr/>
          </p:nvSpPr>
          <p:spPr>
            <a:xfrm>
              <a:off x="8041577" y="1464059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863C0DC7-9529-A39A-5B7C-4C9C969C5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7654" y="4650146"/>
              <a:ext cx="2598107" cy="1147312"/>
            </a:xfrm>
            <a:prstGeom prst="rect">
              <a:avLst/>
            </a:prstGeom>
          </p:spPr>
        </p:pic>
        <p:cxnSp>
          <p:nvCxnSpPr>
            <p:cNvPr id="28" name="Gerade Verbindung mit Pfeil 123">
              <a:extLst>
                <a:ext uri="{FF2B5EF4-FFF2-40B4-BE49-F238E27FC236}">
                  <a16:creationId xmlns:a16="http://schemas.microsoft.com/office/drawing/2014/main" id="{BCD9F6AA-7D12-429C-0780-BFEE1BC09E2B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5942878" y="5826732"/>
              <a:ext cx="369090" cy="240211"/>
            </a:xfrm>
            <a:prstGeom prst="bentConnector3">
              <a:avLst>
                <a:gd name="adj1" fmla="val 1722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0CF102F-2DA5-4567-8893-12D3ADBD673E}"/>
                </a:ext>
              </a:extLst>
            </p:cNvPr>
            <p:cNvSpPr txBox="1"/>
            <p:nvPr/>
          </p:nvSpPr>
          <p:spPr>
            <a:xfrm>
              <a:off x="6311968" y="5836110"/>
              <a:ext cx="368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r>
                <a:rPr lang="de-DE" sz="1200" i="1"/>
                <a:t>team/project is fixed per proxy instance</a:t>
              </a:r>
            </a:p>
            <a:p>
              <a:r>
                <a:rPr lang="de-DE" sz="1200" i="1"/>
                <a:t>traffic processed by plugins, eg. to log to Log Analytics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12F46F-DF04-0E4A-8B9F-C102E3BC18E5}"/>
                </a:ext>
              </a:extLst>
            </p:cNvPr>
            <p:cNvSpPr txBox="1"/>
            <p:nvPr/>
          </p:nvSpPr>
          <p:spPr>
            <a:xfrm>
              <a:off x="2392969" y="1968915"/>
              <a:ext cx="2375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URL is specific for team/project 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00FFFA5-0B3F-35BE-81EA-41832AF09117}"/>
                </a:ext>
              </a:extLst>
            </p:cNvPr>
            <p:cNvSpPr txBox="1"/>
            <p:nvPr/>
          </p:nvSpPr>
          <p:spPr>
            <a:xfrm>
              <a:off x="2469318" y="4987682"/>
              <a:ext cx="2375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URL is specific for team/project 2</a:t>
              </a:r>
            </a:p>
          </p:txBody>
        </p:sp>
        <p:sp>
          <p:nvSpPr>
            <p:cNvPr id="14" name="Kreis: nicht ausgefüllt 13">
              <a:extLst>
                <a:ext uri="{FF2B5EF4-FFF2-40B4-BE49-F238E27FC236}">
                  <a16:creationId xmlns:a16="http://schemas.microsoft.com/office/drawing/2014/main" id="{F328D335-4EC3-FD5C-55E6-66772BA58955}"/>
                </a:ext>
              </a:extLst>
            </p:cNvPr>
            <p:cNvSpPr/>
            <p:nvPr/>
          </p:nvSpPr>
          <p:spPr>
            <a:xfrm>
              <a:off x="2469318" y="1585787"/>
              <a:ext cx="180000" cy="180000"/>
            </a:xfrm>
            <a:prstGeom prst="donut">
              <a:avLst/>
            </a:prstGeom>
            <a:solidFill>
              <a:srgbClr val="C00000"/>
            </a:solidFill>
            <a:ln w="1905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Kreis: nicht ausgefüllt 24">
              <a:extLst>
                <a:ext uri="{FF2B5EF4-FFF2-40B4-BE49-F238E27FC236}">
                  <a16:creationId xmlns:a16="http://schemas.microsoft.com/office/drawing/2014/main" id="{743089D9-C921-7374-8B94-3847A65C3E18}"/>
                </a:ext>
              </a:extLst>
            </p:cNvPr>
            <p:cNvSpPr/>
            <p:nvPr/>
          </p:nvSpPr>
          <p:spPr>
            <a:xfrm>
              <a:off x="7816312" y="1600993"/>
              <a:ext cx="180000" cy="180000"/>
            </a:xfrm>
            <a:prstGeom prst="donut">
              <a:avLst/>
            </a:prstGeom>
            <a:solidFill>
              <a:srgbClr val="C00000"/>
            </a:solidFill>
            <a:ln w="1905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Kreis: nicht ausgefüllt 31">
              <a:extLst>
                <a:ext uri="{FF2B5EF4-FFF2-40B4-BE49-F238E27FC236}">
                  <a16:creationId xmlns:a16="http://schemas.microsoft.com/office/drawing/2014/main" id="{6BFE89C2-2EED-FE0A-288E-1F0B9A52C37D}"/>
                </a:ext>
              </a:extLst>
            </p:cNvPr>
            <p:cNvSpPr/>
            <p:nvPr/>
          </p:nvSpPr>
          <p:spPr>
            <a:xfrm>
              <a:off x="2541458" y="4606176"/>
              <a:ext cx="180000" cy="180000"/>
            </a:xfrm>
            <a:prstGeom prst="donut">
              <a:avLst/>
            </a:prstGeom>
            <a:solidFill>
              <a:srgbClr val="00B050"/>
            </a:solidFill>
            <a:ln w="1905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Kreis: nicht ausgefüllt 33">
              <a:extLst>
                <a:ext uri="{FF2B5EF4-FFF2-40B4-BE49-F238E27FC236}">
                  <a16:creationId xmlns:a16="http://schemas.microsoft.com/office/drawing/2014/main" id="{676D3D3A-E76E-0E40-DE64-AE052A94D06C}"/>
                </a:ext>
              </a:extLst>
            </p:cNvPr>
            <p:cNvSpPr/>
            <p:nvPr/>
          </p:nvSpPr>
          <p:spPr>
            <a:xfrm>
              <a:off x="7781859" y="4606176"/>
              <a:ext cx="180000" cy="180000"/>
            </a:xfrm>
            <a:prstGeom prst="donut">
              <a:avLst/>
            </a:prstGeom>
            <a:solidFill>
              <a:srgbClr val="00B050"/>
            </a:solidFill>
            <a:ln w="1905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91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C1D4833-2043-F085-3D53-299AA354FBF9}"/>
              </a:ext>
            </a:extLst>
          </p:cNvPr>
          <p:cNvGrpSpPr/>
          <p:nvPr/>
        </p:nvGrpSpPr>
        <p:grpSpPr>
          <a:xfrm>
            <a:off x="1383352" y="2581903"/>
            <a:ext cx="8988247" cy="1262917"/>
            <a:chOff x="1552164" y="4368500"/>
            <a:chExt cx="8988247" cy="126291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E2E0B0-46DC-4056-A918-E5290C2F8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580"/>
            <a:stretch/>
          </p:blipFill>
          <p:spPr>
            <a:xfrm>
              <a:off x="4137255" y="4529935"/>
              <a:ext cx="1680059" cy="751984"/>
            </a:xfrm>
            <a:prstGeom prst="rect">
              <a:avLst/>
            </a:prstGeom>
          </p:spPr>
        </p:pic>
        <p:sp>
          <p:nvSpPr>
            <p:cNvPr id="6" name="Textplatzhalter 2">
              <a:extLst>
                <a:ext uri="{FF2B5EF4-FFF2-40B4-BE49-F238E27FC236}">
                  <a16:creationId xmlns:a16="http://schemas.microsoft.com/office/drawing/2014/main" id="{B46B11DF-4535-A888-E15D-F0725F5F6617}"/>
                </a:ext>
              </a:extLst>
            </p:cNvPr>
            <p:cNvSpPr txBox="1">
              <a:spLocks/>
            </p:cNvSpPr>
            <p:nvPr/>
          </p:nvSpPr>
          <p:spPr>
            <a:xfrm>
              <a:off x="1552165" y="4451374"/>
              <a:ext cx="1551600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Team or Project 1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" name="Textplatzhalter 2">
              <a:extLst>
                <a:ext uri="{FF2B5EF4-FFF2-40B4-BE49-F238E27FC236}">
                  <a16:creationId xmlns:a16="http://schemas.microsoft.com/office/drawing/2014/main" id="{632533CE-619D-0002-0E81-8C853E3A663D}"/>
                </a:ext>
              </a:extLst>
            </p:cNvPr>
            <p:cNvSpPr txBox="1">
              <a:spLocks/>
            </p:cNvSpPr>
            <p:nvPr/>
          </p:nvSpPr>
          <p:spPr>
            <a:xfrm>
              <a:off x="1650027" y="4808374"/>
              <a:ext cx="1452244" cy="18466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...</a:t>
              </a:r>
              <a:endPara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" name="Textplatzhalter 2">
              <a:extLst>
                <a:ext uri="{FF2B5EF4-FFF2-40B4-BE49-F238E27FC236}">
                  <a16:creationId xmlns:a16="http://schemas.microsoft.com/office/drawing/2014/main" id="{2E412006-597A-55D6-5969-6AF7332DB685}"/>
                </a:ext>
              </a:extLst>
            </p:cNvPr>
            <p:cNvSpPr txBox="1">
              <a:spLocks/>
            </p:cNvSpPr>
            <p:nvPr/>
          </p:nvSpPr>
          <p:spPr>
            <a:xfrm>
              <a:off x="1552164" y="5152345"/>
              <a:ext cx="1551600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Team or Project n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F4A85B8C-A8F6-0487-55B6-0C8F27394160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103765" y="4559096"/>
              <a:ext cx="1033490" cy="34683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270179F4-025B-3F7A-73A2-AA0E03EEE271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 flipV="1">
              <a:off x="3103764" y="4905927"/>
              <a:ext cx="1033491" cy="35414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4">
              <a:extLst>
                <a:ext uri="{FF2B5EF4-FFF2-40B4-BE49-F238E27FC236}">
                  <a16:creationId xmlns:a16="http://schemas.microsoft.com/office/drawing/2014/main" id="{EFEBBC77-95DD-83AB-6D51-3FDF1F2A66E0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3102270" y="4900708"/>
              <a:ext cx="1034985" cy="5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winkelt 14">
              <a:extLst>
                <a:ext uri="{FF2B5EF4-FFF2-40B4-BE49-F238E27FC236}">
                  <a16:creationId xmlns:a16="http://schemas.microsoft.com/office/drawing/2014/main" id="{BF279DE6-1086-4BD1-4682-D0EB3919B23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5817314" y="4559096"/>
              <a:ext cx="665002" cy="3468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platzhalter 2">
              <a:extLst>
                <a:ext uri="{FF2B5EF4-FFF2-40B4-BE49-F238E27FC236}">
                  <a16:creationId xmlns:a16="http://schemas.microsoft.com/office/drawing/2014/main" id="{507D67B6-D492-0DDC-E837-0CEEE175AFE5}"/>
                </a:ext>
              </a:extLst>
            </p:cNvPr>
            <p:cNvSpPr txBox="1">
              <a:spLocks/>
            </p:cNvSpPr>
            <p:nvPr/>
          </p:nvSpPr>
          <p:spPr>
            <a:xfrm>
              <a:off x="4451028" y="5415973"/>
              <a:ext cx="899616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PowerProxy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4" name="Textplatzhalter 2">
              <a:extLst>
                <a:ext uri="{FF2B5EF4-FFF2-40B4-BE49-F238E27FC236}">
                  <a16:creationId xmlns:a16="http://schemas.microsoft.com/office/drawing/2014/main" id="{84676625-85AA-F2ED-D720-38C20C487633}"/>
                </a:ext>
              </a:extLst>
            </p:cNvPr>
            <p:cNvSpPr txBox="1">
              <a:spLocks/>
            </p:cNvSpPr>
            <p:nvPr/>
          </p:nvSpPr>
          <p:spPr>
            <a:xfrm>
              <a:off x="7145611" y="5147802"/>
              <a:ext cx="3394800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AOAI Endpoint/Deployment (PTU or PAYG)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D484613-872D-A1AC-712D-7DA3A64B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7034" y="5071799"/>
              <a:ext cx="373278" cy="380106"/>
            </a:xfrm>
            <a:prstGeom prst="rect">
              <a:avLst/>
            </a:prstGeom>
          </p:spPr>
        </p:pic>
        <p:sp>
          <p:nvSpPr>
            <p:cNvPr id="16" name="Textplatzhalter 2">
              <a:extLst>
                <a:ext uri="{FF2B5EF4-FFF2-40B4-BE49-F238E27FC236}">
                  <a16:creationId xmlns:a16="http://schemas.microsoft.com/office/drawing/2014/main" id="{A076E22B-AA4C-B077-FD14-64B02430EC7D}"/>
                </a:ext>
              </a:extLst>
            </p:cNvPr>
            <p:cNvSpPr txBox="1">
              <a:spLocks/>
            </p:cNvSpPr>
            <p:nvPr/>
          </p:nvSpPr>
          <p:spPr>
            <a:xfrm>
              <a:off x="6410732" y="4798460"/>
              <a:ext cx="3052208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...</a:t>
              </a:r>
            </a:p>
          </p:txBody>
        </p:sp>
        <p:sp>
          <p:nvSpPr>
            <p:cNvPr id="31" name="Textplatzhalter 2">
              <a:extLst>
                <a:ext uri="{FF2B5EF4-FFF2-40B4-BE49-F238E27FC236}">
                  <a16:creationId xmlns:a16="http://schemas.microsoft.com/office/drawing/2014/main" id="{8F9D0DEE-A45C-3E20-7319-4EFCA0EF6106}"/>
                </a:ext>
              </a:extLst>
            </p:cNvPr>
            <p:cNvSpPr txBox="1">
              <a:spLocks/>
            </p:cNvSpPr>
            <p:nvPr/>
          </p:nvSpPr>
          <p:spPr>
            <a:xfrm>
              <a:off x="7145612" y="4442058"/>
              <a:ext cx="3361916" cy="2154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AOAI Endpoint/Deployment (PTU or PAYG)</a:t>
              </a:r>
              <a:endParaRPr kumimoji="0" lang="de-DE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4A41B4A-84D9-6D7E-F573-DF9D2847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4801" y="4368500"/>
              <a:ext cx="373278" cy="380106"/>
            </a:xfrm>
            <a:prstGeom prst="rect">
              <a:avLst/>
            </a:prstGeom>
          </p:spPr>
        </p:pic>
        <p:cxnSp>
          <p:nvCxnSpPr>
            <p:cNvPr id="33" name="Verbinder: gewinkelt 14">
              <a:extLst>
                <a:ext uri="{FF2B5EF4-FFF2-40B4-BE49-F238E27FC236}">
                  <a16:creationId xmlns:a16="http://schemas.microsoft.com/office/drawing/2014/main" id="{1F151D17-5C9A-1351-399B-F6FB3F01CC12}"/>
                </a:ext>
              </a:extLst>
            </p:cNvPr>
            <p:cNvCxnSpPr>
              <a:cxnSpLocks/>
            </p:cNvCxnSpPr>
            <p:nvPr/>
          </p:nvCxnSpPr>
          <p:spPr>
            <a:xfrm>
              <a:off x="5817314" y="4897864"/>
              <a:ext cx="665002" cy="355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3C99C831-5F80-D1EC-0FD9-1E6B1D466661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15" y="4900440"/>
              <a:ext cx="3325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4B2611D-A1D1-8F2A-B07C-B641B157AD62}"/>
              </a:ext>
            </a:extLst>
          </p:cNvPr>
          <p:cNvGrpSpPr/>
          <p:nvPr/>
        </p:nvGrpSpPr>
        <p:grpSpPr>
          <a:xfrm>
            <a:off x="723691" y="315885"/>
            <a:ext cx="10842956" cy="6139987"/>
            <a:chOff x="1033180" y="409669"/>
            <a:chExt cx="10842956" cy="613998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B26CFC-2EEB-74CB-14AA-27B0B5FCF9F8}"/>
                </a:ext>
              </a:extLst>
            </p:cNvPr>
            <p:cNvSpPr/>
            <p:nvPr/>
          </p:nvSpPr>
          <p:spPr bwMode="auto">
            <a:xfrm>
              <a:off x="1138427" y="1105994"/>
              <a:ext cx="5176333" cy="102206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EED14DE-C416-AEEB-0504-048A3B5E888F}"/>
                </a:ext>
              </a:extLst>
            </p:cNvPr>
            <p:cNvSpPr/>
            <p:nvPr/>
          </p:nvSpPr>
          <p:spPr>
            <a:xfrm>
              <a:off x="3812760" y="4669360"/>
              <a:ext cx="2502000" cy="986590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capacity for streaming + non-streaming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B4D3BA0-022B-E39E-AE10-CC17DC07095F}"/>
                </a:ext>
              </a:extLst>
            </p:cNvPr>
            <p:cNvSpPr txBox="1"/>
            <p:nvPr/>
          </p:nvSpPr>
          <p:spPr>
            <a:xfrm>
              <a:off x="1474446" y="1153051"/>
              <a:ext cx="2312236" cy="897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or</a:t>
              </a:r>
            </a:p>
            <a:p>
              <a:pPr>
                <a:spcAft>
                  <a:spcPts val="600"/>
                </a:spcAft>
              </a:pPr>
              <a:r>
                <a:rPr lang="de-DE"/>
                <a:t>Deployment 1</a:t>
              </a:r>
            </a:p>
            <a:p>
              <a:r>
                <a:rPr lang="de-DE" sz="1200" i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example: Managed PTU, region 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CD59DC6-D8F4-FBE9-52E4-C9B541932C6D}"/>
                </a:ext>
              </a:extLst>
            </p:cNvPr>
            <p:cNvSpPr/>
            <p:nvPr/>
          </p:nvSpPr>
          <p:spPr>
            <a:xfrm>
              <a:off x="3812760" y="1105993"/>
              <a:ext cx="2502000" cy="312131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bg1"/>
                  </a:solidFill>
                </a:rPr>
                <a:t>capacity for streaming requests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B593F13-09C7-D55B-1D8F-D80F1EE88C17}"/>
                </a:ext>
              </a:extLst>
            </p:cNvPr>
            <p:cNvSpPr txBox="1"/>
            <p:nvPr/>
          </p:nvSpPr>
          <p:spPr>
            <a:xfrm>
              <a:off x="6776727" y="1294178"/>
              <a:ext cx="50994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on non-streaming request: "roll dice" and decide if request is passed to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next endpoint/deployment or not (configurable ratio), to reserve capacity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for streaming requests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8DCCDD2-25CE-96F2-F126-36D4D9BFE86A}"/>
                </a:ext>
              </a:extLst>
            </p:cNvPr>
            <p:cNvCxnSpPr>
              <a:cxnSpLocks/>
            </p:cNvCxnSpPr>
            <p:nvPr/>
          </p:nvCxnSpPr>
          <p:spPr>
            <a:xfrm>
              <a:off x="5047590" y="2128055"/>
              <a:ext cx="0" cy="76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2B25BA9-63E9-C598-E6EE-08278433E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591" y="3901906"/>
              <a:ext cx="1" cy="76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24801F8-F5E7-CF88-32F4-EE4DF33AFE33}"/>
                </a:ext>
              </a:extLst>
            </p:cNvPr>
            <p:cNvSpPr txBox="1"/>
            <p:nvPr/>
          </p:nvSpPr>
          <p:spPr>
            <a:xfrm>
              <a:off x="5112485" y="2296135"/>
              <a:ext cx="42562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on 429, 500 or if endpoint/deployment is known to be at capacity,</a:t>
              </a:r>
            </a:p>
            <a:p>
              <a:r>
                <a:rPr lang="de-DE" sz="1100"/>
                <a:t>else return result to client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07EE3D33-E54B-65A3-ED40-95D0AB237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47590" y="5677214"/>
              <a:ext cx="0" cy="872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9C5FF2F-6682-D29E-BC4D-1FB09C014E92}"/>
                </a:ext>
              </a:extLst>
            </p:cNvPr>
            <p:cNvCxnSpPr>
              <a:cxnSpLocks/>
            </p:cNvCxnSpPr>
            <p:nvPr/>
          </p:nvCxnSpPr>
          <p:spPr>
            <a:xfrm>
              <a:off x="5047590" y="409669"/>
              <a:ext cx="0" cy="71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92FFFC3-7997-B091-39C7-7B6D0BF14550}"/>
                </a:ext>
              </a:extLst>
            </p:cNvPr>
            <p:cNvSpPr txBox="1"/>
            <p:nvPr/>
          </p:nvSpPr>
          <p:spPr>
            <a:xfrm>
              <a:off x="5159255" y="564006"/>
              <a:ext cx="12442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incoming request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58AD139-A465-9C5C-41DD-D507D49700CE}"/>
                </a:ext>
              </a:extLst>
            </p:cNvPr>
            <p:cNvSpPr/>
            <p:nvPr/>
          </p:nvSpPr>
          <p:spPr>
            <a:xfrm>
              <a:off x="3812760" y="1418126"/>
              <a:ext cx="2502000" cy="690556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capacity for streaming + non-streaming requests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866DF18-5F7A-F886-2E46-07D3726F146C}"/>
                </a:ext>
              </a:extLst>
            </p:cNvPr>
            <p:cNvSpPr/>
            <p:nvPr/>
          </p:nvSpPr>
          <p:spPr>
            <a:xfrm>
              <a:off x="3812760" y="2895942"/>
              <a:ext cx="2502000" cy="296032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bg1"/>
                  </a:solidFill>
                </a:rPr>
                <a:t>capacity for streaming requests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7903264-BAD2-5347-C866-083DAAD4ACDC}"/>
                </a:ext>
              </a:extLst>
            </p:cNvPr>
            <p:cNvSpPr/>
            <p:nvPr/>
          </p:nvSpPr>
          <p:spPr>
            <a:xfrm>
              <a:off x="3812760" y="3187826"/>
              <a:ext cx="2502000" cy="726621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capacity for streaming + non-streaming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B0A35B6-6B1F-958A-03D2-0D73B996CEDC}"/>
                </a:ext>
              </a:extLst>
            </p:cNvPr>
            <p:cNvSpPr txBox="1"/>
            <p:nvPr/>
          </p:nvSpPr>
          <p:spPr>
            <a:xfrm>
              <a:off x="5112485" y="5830317"/>
              <a:ext cx="56108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return a 429 if none of the endpoints/deployments was available to handle the request,</a:t>
              </a:r>
            </a:p>
            <a:p>
              <a:r>
                <a:rPr lang="de-DE" sz="1100"/>
                <a:t>else return result to client</a:t>
              </a:r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0A388F21-8D85-89D8-9744-9820117D6F00}"/>
                </a:ext>
              </a:extLst>
            </p:cNvPr>
            <p:cNvSpPr/>
            <p:nvPr/>
          </p:nvSpPr>
          <p:spPr>
            <a:xfrm>
              <a:off x="6519881" y="1158187"/>
              <a:ext cx="155448" cy="914400"/>
            </a:xfrm>
            <a:prstGeom prst="rightBrac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eschweifte Klammer rechts 21">
              <a:extLst>
                <a:ext uri="{FF2B5EF4-FFF2-40B4-BE49-F238E27FC236}">
                  <a16:creationId xmlns:a16="http://schemas.microsoft.com/office/drawing/2014/main" id="{5E557372-D784-CFA6-4489-DEA0061E1C9A}"/>
                </a:ext>
              </a:extLst>
            </p:cNvPr>
            <p:cNvSpPr/>
            <p:nvPr/>
          </p:nvSpPr>
          <p:spPr>
            <a:xfrm>
              <a:off x="6519881" y="2915315"/>
              <a:ext cx="155448" cy="914400"/>
            </a:xfrm>
            <a:prstGeom prst="rightBrac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E7E1B70-4028-28AB-88B4-70E4A3E8DD45}"/>
                </a:ext>
              </a:extLst>
            </p:cNvPr>
            <p:cNvSpPr/>
            <p:nvPr/>
          </p:nvSpPr>
          <p:spPr bwMode="auto">
            <a:xfrm>
              <a:off x="1138427" y="2902379"/>
              <a:ext cx="5176333" cy="102206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5D69D1-38C8-1092-37AF-9DC2F6EF7E1C}"/>
                </a:ext>
              </a:extLst>
            </p:cNvPr>
            <p:cNvSpPr/>
            <p:nvPr/>
          </p:nvSpPr>
          <p:spPr bwMode="auto">
            <a:xfrm>
              <a:off x="1138427" y="4656818"/>
              <a:ext cx="5176333" cy="102206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212194E-773A-C01A-61A9-9175D9CB9251}"/>
                </a:ext>
              </a:extLst>
            </p:cNvPr>
            <p:cNvSpPr txBox="1"/>
            <p:nvPr/>
          </p:nvSpPr>
          <p:spPr>
            <a:xfrm>
              <a:off x="1474446" y="2949436"/>
              <a:ext cx="1938736" cy="92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or</a:t>
              </a:r>
            </a:p>
            <a:p>
              <a:pPr>
                <a:spcAft>
                  <a:spcPts val="600"/>
                </a:spcAft>
              </a:pPr>
              <a:r>
                <a:rPr lang="de-DE"/>
                <a:t>Deployment 2</a:t>
              </a:r>
            </a:p>
            <a:p>
              <a:r>
                <a:rPr lang="de-DE" sz="1200" i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example: PayGo, region 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1A9CEA2-626B-886B-B026-37E461DE753F}"/>
                </a:ext>
              </a:extLst>
            </p:cNvPr>
            <p:cNvSpPr txBox="1"/>
            <p:nvPr/>
          </p:nvSpPr>
          <p:spPr>
            <a:xfrm>
              <a:off x="1474446" y="4703875"/>
              <a:ext cx="1938736" cy="927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AOAI Endpoint or</a:t>
              </a:r>
            </a:p>
            <a:p>
              <a:pPr>
                <a:spcAft>
                  <a:spcPts val="600"/>
                </a:spcAft>
              </a:pPr>
              <a:r>
                <a:rPr lang="de-DE"/>
                <a:t>Deployment 3</a:t>
              </a:r>
            </a:p>
            <a:p>
              <a:r>
                <a:rPr lang="de-DE" sz="1200" i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example: PayGo, region 2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17C8C30-5DE7-24D8-B225-B4DEC9ABCD59}"/>
                </a:ext>
              </a:extLst>
            </p:cNvPr>
            <p:cNvSpPr txBox="1"/>
            <p:nvPr/>
          </p:nvSpPr>
          <p:spPr>
            <a:xfrm>
              <a:off x="1033180" y="5752006"/>
              <a:ext cx="361856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/>
                <a:t>Note: Some features like the Assistants API require all deployments to be placed in one single AOAI workspace because the workspace might hold a state.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9B33AE8-7284-BA0E-5447-FFC48D29DE0D}"/>
                </a:ext>
              </a:extLst>
            </p:cNvPr>
            <p:cNvSpPr txBox="1"/>
            <p:nvPr/>
          </p:nvSpPr>
          <p:spPr>
            <a:xfrm>
              <a:off x="6776727" y="3043958"/>
              <a:ext cx="50994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on non-streaming request: "roll dice" and decide if request is passed to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next endpoint/deployment or not (configurable ratio), to reserve capacity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for streaming requests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A95DEFA-A2A7-95EC-3FCC-0474F38CDF53}"/>
                </a:ext>
              </a:extLst>
            </p:cNvPr>
            <p:cNvSpPr txBox="1"/>
            <p:nvPr/>
          </p:nvSpPr>
          <p:spPr>
            <a:xfrm>
              <a:off x="5148684" y="4052639"/>
              <a:ext cx="42562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/>
                <a:t>on 429, 500 or if endpoint/deployment is known to be at capacity,</a:t>
              </a:r>
            </a:p>
            <a:p>
              <a:r>
                <a:rPr lang="de-DE" sz="1100"/>
                <a:t>else return result to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F62182-0361-9D76-304C-952FCBAF2C20}"/>
              </a:ext>
            </a:extLst>
          </p:cNvPr>
          <p:cNvGrpSpPr/>
          <p:nvPr/>
        </p:nvGrpSpPr>
        <p:grpSpPr>
          <a:xfrm>
            <a:off x="573914" y="1062095"/>
            <a:ext cx="11317473" cy="5005125"/>
            <a:chOff x="573914" y="1062095"/>
            <a:chExt cx="11317473" cy="5005125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90F3D9D-6F92-2870-60D6-3F32B5CF637A}"/>
                </a:ext>
              </a:extLst>
            </p:cNvPr>
            <p:cNvSpPr txBox="1"/>
            <p:nvPr/>
          </p:nvSpPr>
          <p:spPr>
            <a:xfrm>
              <a:off x="4553607" y="5697888"/>
              <a:ext cx="67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Time</a:t>
              </a: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FC86B8D-7D5A-6CBB-0159-31400DE36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679" y="1062095"/>
              <a:ext cx="0" cy="4533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953BF07-8E3C-A684-3AF6-F2ADBFE751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679" y="5595539"/>
              <a:ext cx="74668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A0F64D8-7AFB-822D-F490-740935C976F0}"/>
                </a:ext>
              </a:extLst>
            </p:cNvPr>
            <p:cNvSpPr txBox="1"/>
            <p:nvPr/>
          </p:nvSpPr>
          <p:spPr>
            <a:xfrm rot="16200000">
              <a:off x="-284334" y="3284159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Tokens per Minute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8E8E989-B3ED-B985-4694-7200F4D0597B}"/>
                    </a:ext>
                  </a:extLst>
                </p14:cNvPr>
                <p14:cNvContentPartPr/>
                <p14:nvPr/>
              </p14:nvContentPartPr>
              <p14:xfrm>
                <a:off x="1104406" y="1722184"/>
                <a:ext cx="7406863" cy="2036398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8E8E989-B3ED-B985-4694-7200F4D059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5406" y="1713186"/>
                  <a:ext cx="7424504" cy="205403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C7F332A-90B5-B1C8-9850-22F80E603B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679" y="3174807"/>
              <a:ext cx="7585817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2F7899E-4F17-AEC9-EEC4-49E6EDE032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678" y="2531514"/>
              <a:ext cx="7585817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F7AB6EC-91B0-99A1-AC6C-3F7FA73C15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677" y="1888220"/>
              <a:ext cx="7585817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0C419652-4711-5DC1-E199-8F132C6C7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676" y="1244926"/>
              <a:ext cx="7585817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7B38877-C0F0-7EFB-4117-7063E86841AF}"/>
                </a:ext>
              </a:extLst>
            </p:cNvPr>
            <p:cNvSpPr txBox="1"/>
            <p:nvPr/>
          </p:nvSpPr>
          <p:spPr>
            <a:xfrm>
              <a:off x="1222858" y="5141772"/>
              <a:ext cx="2565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PTU Deployment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560F309-BF5D-9D9B-5938-BF6727C20EBE}"/>
                </a:ext>
              </a:extLst>
            </p:cNvPr>
            <p:cNvSpPr txBox="1"/>
            <p:nvPr/>
          </p:nvSpPr>
          <p:spPr>
            <a:xfrm>
              <a:off x="1148339" y="2863595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PAYG Deployment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6C99BA7-009D-57F9-BC66-444325FEC2B2}"/>
                </a:ext>
              </a:extLst>
            </p:cNvPr>
            <p:cNvSpPr txBox="1"/>
            <p:nvPr/>
          </p:nvSpPr>
          <p:spPr>
            <a:xfrm>
              <a:off x="1167522" y="2220301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PAYG Deployment 2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D91EC54-61AB-9950-24D6-56CDA1CB55F4}"/>
                </a:ext>
              </a:extLst>
            </p:cNvPr>
            <p:cNvSpPr txBox="1"/>
            <p:nvPr/>
          </p:nvSpPr>
          <p:spPr>
            <a:xfrm>
              <a:off x="1170991" y="1590059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PAYG Deployment 3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72974E0-AFAD-BFFF-1D64-00E17B995E4C}"/>
                    </a:ext>
                  </a:extLst>
                </p14:cNvPr>
                <p14:cNvContentPartPr/>
                <p14:nvPr/>
              </p14:nvContentPartPr>
              <p14:xfrm>
                <a:off x="1089797" y="4302773"/>
                <a:ext cx="7438737" cy="24193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72974E0-AFAD-BFFF-1D64-00E17B995E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0796" y="4293773"/>
                  <a:ext cx="7456378" cy="25957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59674B-B02B-9DAC-B5F6-DB91D921F00B}"/>
                </a:ext>
              </a:extLst>
            </p:cNvPr>
            <p:cNvSpPr txBox="1"/>
            <p:nvPr/>
          </p:nvSpPr>
          <p:spPr>
            <a:xfrm>
              <a:off x="7873662" y="4527574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streaming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90A7948-3209-23CE-072D-D91AC3FA9F9E}"/>
                </a:ext>
              </a:extLst>
            </p:cNvPr>
            <p:cNvSpPr txBox="1"/>
            <p:nvPr/>
          </p:nvSpPr>
          <p:spPr>
            <a:xfrm>
              <a:off x="6893954" y="3633380"/>
              <a:ext cx="2053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streaming + non-streaming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DB4E393-BBBD-2E5D-CD9B-B5D9D7884530}"/>
                </a:ext>
              </a:extLst>
            </p:cNvPr>
            <p:cNvSpPr txBox="1"/>
            <p:nvPr/>
          </p:nvSpPr>
          <p:spPr>
            <a:xfrm>
              <a:off x="9416350" y="1176173"/>
              <a:ext cx="2475037" cy="10772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✔️ Spike demands handled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✔️ Managed PTU before PAYG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✔️ Realtime before Batch</a:t>
              </a:r>
            </a:p>
            <a:p>
              <a:pPr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✔️ Across endpoints</a:t>
              </a:r>
            </a:p>
            <a:p>
              <a:pPr>
                <a:defRPr/>
              </a:pPr>
              <a:r>
                <a:rPr kumimoji="0" lang="de-DE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✔️ Across deployments</a:t>
              </a:r>
              <a:endParaRPr kumimoji="0" lang="de-DE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4346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Breitbild</PresentationFormat>
  <Paragraphs>84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SemiBold</vt:lpstr>
      <vt:lpstr>Arial</vt:lpstr>
      <vt:lpstr>Segoe UI</vt:lpstr>
      <vt:lpstr>Segoe UI Semilight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2023-08-13T10:13:02Z</dcterms:created>
  <dcterms:modified xsi:type="dcterms:W3CDTF">2024-05-17T12:00:31Z</dcterms:modified>
</cp:coreProperties>
</file>