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5A530-57B9-4C06-A476-88CA6FD9B30A}" v="13" dt="2023-08-12T10:19:4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af015218-587a-437d-921a-de4e64daf7ee" providerId="ADAL" clId="{2135A530-57B9-4C06-A476-88CA6FD9B30A}"/>
    <pc:docChg chg="undo custSel addSld delSld modSld sldOrd">
      <pc:chgData name="Timo Klimmer" userId="af015218-587a-437d-921a-de4e64daf7ee" providerId="ADAL" clId="{2135A530-57B9-4C06-A476-88CA6FD9B30A}" dt="2023-08-14T16:53:19.136" v="511" actId="12788"/>
      <pc:docMkLst>
        <pc:docMk/>
      </pc:docMkLst>
      <pc:sldChg chg="addSp delSp modSp del mod">
        <pc:chgData name="Timo Klimmer" userId="af015218-587a-437d-921a-de4e64daf7ee" providerId="ADAL" clId="{2135A530-57B9-4C06-A476-88CA6FD9B30A}" dt="2023-08-14T16:37:48.761" v="498" actId="2696"/>
        <pc:sldMkLst>
          <pc:docMk/>
          <pc:sldMk cId="4150390750" sldId="256"/>
        </pc:sldMkLst>
        <pc:spChg chg="mod">
          <ac:chgData name="Timo Klimmer" userId="af015218-587a-437d-921a-de4e64daf7ee" providerId="ADAL" clId="{2135A530-57B9-4C06-A476-88CA6FD9B30A}" dt="2023-08-12T10:19:54.324" v="467" actId="12788"/>
          <ac:spMkLst>
            <pc:docMk/>
            <pc:sldMk cId="4150390750" sldId="256"/>
            <ac:spMk id="3" creationId="{F3BBE3B1-7B71-71E4-D0D9-F5ED4A9D7B88}"/>
          </ac:spMkLst>
        </pc:spChg>
        <pc:spChg chg="del topLvl">
          <ac:chgData name="Timo Klimmer" userId="af015218-587a-437d-921a-de4e64daf7ee" providerId="ADAL" clId="{2135A530-57B9-4C06-A476-88CA6FD9B30A}" dt="2023-08-12T10:19:23.495" v="461" actId="478"/>
          <ac:spMkLst>
            <pc:docMk/>
            <pc:sldMk cId="4150390750" sldId="256"/>
            <ac:spMk id="32" creationId="{6AAEB6F8-87E3-AACE-CCDB-BFC2394DBB6C}"/>
          </ac:spMkLst>
        </pc:spChg>
        <pc:spChg chg="del topLvl">
          <ac:chgData name="Timo Klimmer" userId="af015218-587a-437d-921a-de4e64daf7ee" providerId="ADAL" clId="{2135A530-57B9-4C06-A476-88CA6FD9B30A}" dt="2023-08-12T10:19:23.495" v="461" actId="478"/>
          <ac:spMkLst>
            <pc:docMk/>
            <pc:sldMk cId="4150390750" sldId="256"/>
            <ac:spMk id="37" creationId="{5531B798-1470-1A8A-9079-8E7846A7FD0C}"/>
          </ac:spMkLst>
        </pc:spChg>
        <pc:spChg chg="mod ord">
          <ac:chgData name="Timo Klimmer" userId="af015218-587a-437d-921a-de4e64daf7ee" providerId="ADAL" clId="{2135A530-57B9-4C06-A476-88CA6FD9B30A}" dt="2023-08-12T10:20:14.937" v="470" actId="207"/>
          <ac:spMkLst>
            <pc:docMk/>
            <pc:sldMk cId="4150390750" sldId="256"/>
            <ac:spMk id="41" creationId="{FCE8EE0A-59D5-0358-EEBB-EBAB32823093}"/>
          </ac:spMkLst>
        </pc:spChg>
        <pc:spChg chg="mod topLvl">
          <ac:chgData name="Timo Klimmer" userId="af015218-587a-437d-921a-de4e64daf7ee" providerId="ADAL" clId="{2135A530-57B9-4C06-A476-88CA6FD9B30A}" dt="2023-08-12T10:18:40.901" v="459" actId="12788"/>
          <ac:spMkLst>
            <pc:docMk/>
            <pc:sldMk cId="4150390750" sldId="256"/>
            <ac:spMk id="48" creationId="{646128E2-F556-83DA-427F-E9C312878EAE}"/>
          </ac:spMkLst>
        </pc:spChg>
        <pc:spChg chg="del topLvl">
          <ac:chgData name="Timo Klimmer" userId="af015218-587a-437d-921a-de4e64daf7ee" providerId="ADAL" clId="{2135A530-57B9-4C06-A476-88CA6FD9B30A}" dt="2023-08-12T10:18:23.971" v="456" actId="478"/>
          <ac:spMkLst>
            <pc:docMk/>
            <pc:sldMk cId="4150390750" sldId="256"/>
            <ac:spMk id="50" creationId="{5C9230C6-6C65-DF5B-4AD8-6C15C7CCB2CB}"/>
          </ac:spMkLst>
        </pc:spChg>
        <pc:spChg chg="del topLvl">
          <ac:chgData name="Timo Klimmer" userId="af015218-587a-437d-921a-de4e64daf7ee" providerId="ADAL" clId="{2135A530-57B9-4C06-A476-88CA6FD9B30A}" dt="2023-08-12T10:18:23.971" v="456" actId="478"/>
          <ac:spMkLst>
            <pc:docMk/>
            <pc:sldMk cId="4150390750" sldId="256"/>
            <ac:spMk id="52" creationId="{2E032F01-02CE-8F2D-44F1-AFA9DBE8CF68}"/>
          </ac:spMkLst>
        </pc:spChg>
        <pc:spChg chg="add del mod">
          <ac:chgData name="Timo Klimmer" userId="af015218-587a-437d-921a-de4e64daf7ee" providerId="ADAL" clId="{2135A530-57B9-4C06-A476-88CA6FD9B30A}" dt="2023-08-12T10:00:15.546" v="107" actId="478"/>
          <ac:spMkLst>
            <pc:docMk/>
            <pc:sldMk cId="4150390750" sldId="256"/>
            <ac:spMk id="59" creationId="{BB23F167-7187-6605-48D3-2A28E3F83DC6}"/>
          </ac:spMkLst>
        </pc:spChg>
        <pc:spChg chg="add del mod">
          <ac:chgData name="Timo Klimmer" userId="af015218-587a-437d-921a-de4e64daf7ee" providerId="ADAL" clId="{2135A530-57B9-4C06-A476-88CA6FD9B30A}" dt="2023-08-12T10:05:15.497" v="261"/>
          <ac:spMkLst>
            <pc:docMk/>
            <pc:sldMk cId="4150390750" sldId="256"/>
            <ac:spMk id="67" creationId="{1A12F5FD-0323-1DBD-0EB9-44B19A9715BB}"/>
          </ac:spMkLst>
        </pc:spChg>
        <pc:spChg chg="add del mod">
          <ac:chgData name="Timo Klimmer" userId="af015218-587a-437d-921a-de4e64daf7ee" providerId="ADAL" clId="{2135A530-57B9-4C06-A476-88CA6FD9B30A}" dt="2023-08-12T10:05:15.497" v="261"/>
          <ac:spMkLst>
            <pc:docMk/>
            <pc:sldMk cId="4150390750" sldId="256"/>
            <ac:spMk id="68" creationId="{D5EA6F0F-33E7-8566-A614-105FA2B0D61F}"/>
          </ac:spMkLst>
        </pc:spChg>
        <pc:spChg chg="add del mod">
          <ac:chgData name="Timo Klimmer" userId="af015218-587a-437d-921a-de4e64daf7ee" providerId="ADAL" clId="{2135A530-57B9-4C06-A476-88CA6FD9B30A}" dt="2023-08-12T10:19:23.495" v="461" actId="478"/>
          <ac:spMkLst>
            <pc:docMk/>
            <pc:sldMk cId="4150390750" sldId="256"/>
            <ac:spMk id="71" creationId="{1B2B4F2C-FEB8-750F-7D10-BBCA730C0703}"/>
          </ac:spMkLst>
        </pc:spChg>
        <pc:spChg chg="add del mod">
          <ac:chgData name="Timo Klimmer" userId="af015218-587a-437d-921a-de4e64daf7ee" providerId="ADAL" clId="{2135A530-57B9-4C06-A476-88CA6FD9B30A}" dt="2023-08-12T10:19:23.495" v="461" actId="478"/>
          <ac:spMkLst>
            <pc:docMk/>
            <pc:sldMk cId="4150390750" sldId="256"/>
            <ac:spMk id="72" creationId="{15CAA323-0CDF-CE33-0EFD-5894590F8985}"/>
          </ac:spMkLst>
        </pc:spChg>
        <pc:spChg chg="add del mod">
          <ac:chgData name="Timo Klimmer" userId="af015218-587a-437d-921a-de4e64daf7ee" providerId="ADAL" clId="{2135A530-57B9-4C06-A476-88CA6FD9B30A}" dt="2023-08-12T10:19:38.131" v="464" actId="478"/>
          <ac:spMkLst>
            <pc:docMk/>
            <pc:sldMk cId="4150390750" sldId="256"/>
            <ac:spMk id="77" creationId="{609B3DDD-BB13-3673-71B0-F3E59F828941}"/>
          </ac:spMkLst>
        </pc:spChg>
        <pc:spChg chg="add del mod">
          <ac:chgData name="Timo Klimmer" userId="af015218-587a-437d-921a-de4e64daf7ee" providerId="ADAL" clId="{2135A530-57B9-4C06-A476-88CA6FD9B30A}" dt="2023-08-12T10:19:38.131" v="464" actId="478"/>
          <ac:spMkLst>
            <pc:docMk/>
            <pc:sldMk cId="4150390750" sldId="256"/>
            <ac:spMk id="78" creationId="{10E9055F-3467-938B-87A4-DC798D29D405}"/>
          </ac:spMkLst>
        </pc:spChg>
        <pc:spChg chg="add del mod">
          <ac:chgData name="Timo Klimmer" userId="af015218-587a-437d-921a-de4e64daf7ee" providerId="ADAL" clId="{2135A530-57B9-4C06-A476-88CA6FD9B30A}" dt="2023-08-12T10:19:38.131" v="464" actId="478"/>
          <ac:spMkLst>
            <pc:docMk/>
            <pc:sldMk cId="4150390750" sldId="256"/>
            <ac:spMk id="79" creationId="{992B6A79-FD8B-FBEF-67B7-522F9744452F}"/>
          </ac:spMkLst>
        </pc:spChg>
        <pc:spChg chg="add del mod">
          <ac:chgData name="Timo Klimmer" userId="af015218-587a-437d-921a-de4e64daf7ee" providerId="ADAL" clId="{2135A530-57B9-4C06-A476-88CA6FD9B30A}" dt="2023-08-12T10:19:23.495" v="461" actId="478"/>
          <ac:spMkLst>
            <pc:docMk/>
            <pc:sldMk cId="4150390750" sldId="256"/>
            <ac:spMk id="86" creationId="{3BA040D8-ACBA-FD5E-155F-392C875C356C}"/>
          </ac:spMkLst>
        </pc:spChg>
        <pc:spChg chg="add del mod">
          <ac:chgData name="Timo Klimmer" userId="af015218-587a-437d-921a-de4e64daf7ee" providerId="ADAL" clId="{2135A530-57B9-4C06-A476-88CA6FD9B30A}" dt="2023-08-12T10:19:23.495" v="461" actId="478"/>
          <ac:spMkLst>
            <pc:docMk/>
            <pc:sldMk cId="4150390750" sldId="256"/>
            <ac:spMk id="87" creationId="{6422BC00-B626-D864-463B-C9523538B1B2}"/>
          </ac:spMkLst>
        </pc:spChg>
        <pc:spChg chg="add mod">
          <ac:chgData name="Timo Klimmer" userId="af015218-587a-437d-921a-de4e64daf7ee" providerId="ADAL" clId="{2135A530-57B9-4C06-A476-88CA6FD9B30A}" dt="2023-08-12T10:18:32.544" v="457" actId="1076"/>
          <ac:spMkLst>
            <pc:docMk/>
            <pc:sldMk cId="4150390750" sldId="256"/>
            <ac:spMk id="92" creationId="{B324F420-FDED-0D93-402A-D4B257873D99}"/>
          </ac:spMkLst>
        </pc:spChg>
        <pc:spChg chg="add mod">
          <ac:chgData name="Timo Klimmer" userId="af015218-587a-437d-921a-de4e64daf7ee" providerId="ADAL" clId="{2135A530-57B9-4C06-A476-88CA6FD9B30A}" dt="2023-08-12T10:18:32.544" v="457" actId="1076"/>
          <ac:spMkLst>
            <pc:docMk/>
            <pc:sldMk cId="4150390750" sldId="256"/>
            <ac:spMk id="93" creationId="{E3871017-9838-82FA-BA88-E426B79B19A0}"/>
          </ac:spMkLst>
        </pc:spChg>
        <pc:spChg chg="add mod">
          <ac:chgData name="Timo Klimmer" userId="af015218-587a-437d-921a-de4e64daf7ee" providerId="ADAL" clId="{2135A530-57B9-4C06-A476-88CA6FD9B30A}" dt="2023-08-12T10:18:32.544" v="457" actId="1076"/>
          <ac:spMkLst>
            <pc:docMk/>
            <pc:sldMk cId="4150390750" sldId="256"/>
            <ac:spMk id="94" creationId="{0C42341D-C8E0-6359-8873-2AA229FAE63D}"/>
          </ac:spMkLst>
        </pc:spChg>
        <pc:spChg chg="mod">
          <ac:chgData name="Timo Klimmer" userId="af015218-587a-437d-921a-de4e64daf7ee" providerId="ADAL" clId="{2135A530-57B9-4C06-A476-88CA6FD9B30A}" dt="2023-08-12T10:19:43.138" v="465"/>
          <ac:spMkLst>
            <pc:docMk/>
            <pc:sldMk cId="4150390750" sldId="256"/>
            <ac:spMk id="100" creationId="{01D4114E-0AA0-4ED2-233D-A9FEC10C96FA}"/>
          </ac:spMkLst>
        </pc:spChg>
        <pc:spChg chg="mod">
          <ac:chgData name="Timo Klimmer" userId="af015218-587a-437d-921a-de4e64daf7ee" providerId="ADAL" clId="{2135A530-57B9-4C06-A476-88CA6FD9B30A}" dt="2023-08-12T10:19:43.138" v="465"/>
          <ac:spMkLst>
            <pc:docMk/>
            <pc:sldMk cId="4150390750" sldId="256"/>
            <ac:spMk id="101" creationId="{14B2D71E-BE39-3009-C439-6B363AD71F1F}"/>
          </ac:spMkLst>
        </pc:spChg>
        <pc:spChg chg="mod">
          <ac:chgData name="Timo Klimmer" userId="af015218-587a-437d-921a-de4e64daf7ee" providerId="ADAL" clId="{2135A530-57B9-4C06-A476-88CA6FD9B30A}" dt="2023-08-12T10:19:43.138" v="465"/>
          <ac:spMkLst>
            <pc:docMk/>
            <pc:sldMk cId="4150390750" sldId="256"/>
            <ac:spMk id="102" creationId="{3CAA5A36-1BAF-E750-463A-EDF687D06B57}"/>
          </ac:spMkLst>
        </pc:spChg>
        <pc:grpChg chg="del">
          <ac:chgData name="Timo Klimmer" userId="af015218-587a-437d-921a-de4e64daf7ee" providerId="ADAL" clId="{2135A530-57B9-4C06-A476-88CA6FD9B30A}" dt="2023-08-12T09:53:02.330" v="0" actId="165"/>
          <ac:grpSpMkLst>
            <pc:docMk/>
            <pc:sldMk cId="4150390750" sldId="256"/>
            <ac:grpSpMk id="54" creationId="{D1BE7F7A-57BE-3A37-13D5-C0DDDFE92AD2}"/>
          </ac:grpSpMkLst>
        </pc:grpChg>
        <pc:grpChg chg="del">
          <ac:chgData name="Timo Klimmer" userId="af015218-587a-437d-921a-de4e64daf7ee" providerId="ADAL" clId="{2135A530-57B9-4C06-A476-88CA6FD9B30A}" dt="2023-08-12T10:08:35.462" v="326" actId="165"/>
          <ac:grpSpMkLst>
            <pc:docMk/>
            <pc:sldMk cId="4150390750" sldId="256"/>
            <ac:grpSpMk id="56" creationId="{DD006854-1505-9465-17BE-7CDE6A24DCE7}"/>
          </ac:grpSpMkLst>
        </pc:grpChg>
        <pc:grpChg chg="add del">
          <ac:chgData name="Timo Klimmer" userId="af015218-587a-437d-921a-de4e64daf7ee" providerId="ADAL" clId="{2135A530-57B9-4C06-A476-88CA6FD9B30A}" dt="2023-08-12T09:58:31.171" v="3" actId="165"/>
          <ac:grpSpMkLst>
            <pc:docMk/>
            <pc:sldMk cId="4150390750" sldId="256"/>
            <ac:grpSpMk id="57" creationId="{B32921F2-CE19-6661-CD3F-A4900B8604A4}"/>
          </ac:grpSpMkLst>
        </pc:grpChg>
        <pc:grpChg chg="add mod">
          <ac:chgData name="Timo Klimmer" userId="af015218-587a-437d-921a-de4e64daf7ee" providerId="ADAL" clId="{2135A530-57B9-4C06-A476-88CA6FD9B30A}" dt="2023-08-12T10:20:00.010" v="468" actId="554"/>
          <ac:grpSpMkLst>
            <pc:docMk/>
            <pc:sldMk cId="4150390750" sldId="256"/>
            <ac:grpSpMk id="96" creationId="{61AE646C-4E93-DC16-E9A9-AD8CC4A73578}"/>
          </ac:grpSpMkLst>
        </pc:grpChg>
        <pc:grpChg chg="add mod">
          <ac:chgData name="Timo Klimmer" userId="af015218-587a-437d-921a-de4e64daf7ee" providerId="ADAL" clId="{2135A530-57B9-4C06-A476-88CA6FD9B30A}" dt="2023-08-12T10:20:00.010" v="468" actId="554"/>
          <ac:grpSpMkLst>
            <pc:docMk/>
            <pc:sldMk cId="4150390750" sldId="256"/>
            <ac:grpSpMk id="97" creationId="{57CDBA15-C303-DBFB-B0F3-650BADBE2D49}"/>
          </ac:grpSpMkLst>
        </pc:grpChg>
        <pc:cxnChg chg="del mod topLvl">
          <ac:chgData name="Timo Klimmer" userId="af015218-587a-437d-921a-de4e64daf7ee" providerId="ADAL" clId="{2135A530-57B9-4C06-A476-88CA6FD9B30A}" dt="2023-08-12T10:19:23.495" v="461" actId="478"/>
          <ac:cxnSpMkLst>
            <pc:docMk/>
            <pc:sldMk cId="4150390750" sldId="256"/>
            <ac:cxnSpMk id="35" creationId="{21FDFB4D-5D79-BD5D-C6C8-BF18DF24CAA8}"/>
          </ac:cxnSpMkLst>
        </pc:cxnChg>
        <pc:cxnChg chg="del topLvl">
          <ac:chgData name="Timo Klimmer" userId="af015218-587a-437d-921a-de4e64daf7ee" providerId="ADAL" clId="{2135A530-57B9-4C06-A476-88CA6FD9B30A}" dt="2023-08-12T10:19:23.495" v="461" actId="478"/>
          <ac:cxnSpMkLst>
            <pc:docMk/>
            <pc:sldMk cId="4150390750" sldId="256"/>
            <ac:cxnSpMk id="36" creationId="{9078240E-83C1-9276-24B5-C7363C5B292B}"/>
          </ac:cxnSpMkLst>
        </pc:cxnChg>
        <pc:cxnChg chg="del mod ord topLvl">
          <ac:chgData name="Timo Klimmer" userId="af015218-587a-437d-921a-de4e64daf7ee" providerId="ADAL" clId="{2135A530-57B9-4C06-A476-88CA6FD9B30A}" dt="2023-08-12T10:18:23.971" v="456" actId="478"/>
          <ac:cxnSpMkLst>
            <pc:docMk/>
            <pc:sldMk cId="4150390750" sldId="256"/>
            <ac:cxnSpMk id="51" creationId="{EA86CDA4-3916-268E-7C63-D616FC9E5378}"/>
          </ac:cxnSpMkLst>
        </pc:cxnChg>
        <pc:cxnChg chg="del mod topLvl">
          <ac:chgData name="Timo Klimmer" userId="af015218-587a-437d-921a-de4e64daf7ee" providerId="ADAL" clId="{2135A530-57B9-4C06-A476-88CA6FD9B30A}" dt="2023-08-12T10:18:23.971" v="456" actId="478"/>
          <ac:cxnSpMkLst>
            <pc:docMk/>
            <pc:sldMk cId="4150390750" sldId="256"/>
            <ac:cxnSpMk id="53" creationId="{799BDCDE-ABC8-B3FA-19CA-F893D44DAAD4}"/>
          </ac:cxnSpMkLst>
        </pc:cxnChg>
        <pc:cxnChg chg="add del mod ord">
          <ac:chgData name="Timo Klimmer" userId="af015218-587a-437d-921a-de4e64daf7ee" providerId="ADAL" clId="{2135A530-57B9-4C06-A476-88CA6FD9B30A}" dt="2023-08-12T10:04:50.287" v="256" actId="478"/>
          <ac:cxnSpMkLst>
            <pc:docMk/>
            <pc:sldMk cId="4150390750" sldId="256"/>
            <ac:cxnSpMk id="61" creationId="{D68D1B8E-27BF-5077-CEFD-6F2ECD20179E}"/>
          </ac:cxnSpMkLst>
        </pc:cxnChg>
        <pc:cxnChg chg="add del mod ord">
          <ac:chgData name="Timo Klimmer" userId="af015218-587a-437d-921a-de4e64daf7ee" providerId="ADAL" clId="{2135A530-57B9-4C06-A476-88CA6FD9B30A}" dt="2023-08-12T10:04:49.160" v="255" actId="478"/>
          <ac:cxnSpMkLst>
            <pc:docMk/>
            <pc:sldMk cId="4150390750" sldId="256"/>
            <ac:cxnSpMk id="63" creationId="{A97FA111-F36E-7FDE-A916-5F1478D4CAFF}"/>
          </ac:cxnSpMkLst>
        </pc:cxnChg>
        <pc:cxnChg chg="add del mod">
          <ac:chgData name="Timo Klimmer" userId="af015218-587a-437d-921a-de4e64daf7ee" providerId="ADAL" clId="{2135A530-57B9-4C06-A476-88CA6FD9B30A}" dt="2023-08-12T10:05:15.497" v="261"/>
          <ac:cxnSpMkLst>
            <pc:docMk/>
            <pc:sldMk cId="4150390750" sldId="256"/>
            <ac:cxnSpMk id="66" creationId="{01D990B2-8FA5-4E77-B12C-E18CFAF91FD7}"/>
          </ac:cxnSpMkLst>
        </pc:cxnChg>
        <pc:cxnChg chg="add del mod">
          <ac:chgData name="Timo Klimmer" userId="af015218-587a-437d-921a-de4e64daf7ee" providerId="ADAL" clId="{2135A530-57B9-4C06-A476-88CA6FD9B30A}" dt="2023-08-12T10:05:15.497" v="261"/>
          <ac:cxnSpMkLst>
            <pc:docMk/>
            <pc:sldMk cId="4150390750" sldId="256"/>
            <ac:cxnSpMk id="69" creationId="{50336F20-C9E1-CC35-ABAF-2BBAEAFE9199}"/>
          </ac:cxnSpMkLst>
        </pc:cxnChg>
        <pc:cxnChg chg="add del mod">
          <ac:chgData name="Timo Klimmer" userId="af015218-587a-437d-921a-de4e64daf7ee" providerId="ADAL" clId="{2135A530-57B9-4C06-A476-88CA6FD9B30A}" dt="2023-08-12T10:19:23.495" v="461" actId="478"/>
          <ac:cxnSpMkLst>
            <pc:docMk/>
            <pc:sldMk cId="4150390750" sldId="256"/>
            <ac:cxnSpMk id="70" creationId="{B1569677-BE4B-12BB-E743-4E882A4C63A3}"/>
          </ac:cxnSpMkLst>
        </pc:cxnChg>
        <pc:cxnChg chg="add del mod ord">
          <ac:chgData name="Timo Klimmer" userId="af015218-587a-437d-921a-de4e64daf7ee" providerId="ADAL" clId="{2135A530-57B9-4C06-A476-88CA6FD9B30A}" dt="2023-08-12T10:19:23.495" v="461" actId="478"/>
          <ac:cxnSpMkLst>
            <pc:docMk/>
            <pc:sldMk cId="4150390750" sldId="256"/>
            <ac:cxnSpMk id="73" creationId="{B5D4ED58-1D2C-BA79-8B77-82108D9B245D}"/>
          </ac:cxnSpMkLst>
        </pc:cxnChg>
        <pc:cxnChg chg="add del mod ord">
          <ac:chgData name="Timo Klimmer" userId="af015218-587a-437d-921a-de4e64daf7ee" providerId="ADAL" clId="{2135A530-57B9-4C06-A476-88CA6FD9B30A}" dt="2023-08-12T10:19:38.131" v="464" actId="478"/>
          <ac:cxnSpMkLst>
            <pc:docMk/>
            <pc:sldMk cId="4150390750" sldId="256"/>
            <ac:cxnSpMk id="75" creationId="{A4FA20F8-65EE-0168-4403-15DD04943656}"/>
          </ac:cxnSpMkLst>
        </pc:cxnChg>
        <pc:cxnChg chg="add del mod">
          <ac:chgData name="Timo Klimmer" userId="af015218-587a-437d-921a-de4e64daf7ee" providerId="ADAL" clId="{2135A530-57B9-4C06-A476-88CA6FD9B30A}" dt="2023-08-12T10:19:38.131" v="464" actId="478"/>
          <ac:cxnSpMkLst>
            <pc:docMk/>
            <pc:sldMk cId="4150390750" sldId="256"/>
            <ac:cxnSpMk id="76" creationId="{0578FE0A-BB20-544B-133C-D53E31A3A373}"/>
          </ac:cxnSpMkLst>
        </pc:cxnChg>
        <pc:cxnChg chg="add del mod ord">
          <ac:chgData name="Timo Klimmer" userId="af015218-587a-437d-921a-de4e64daf7ee" providerId="ADAL" clId="{2135A530-57B9-4C06-A476-88CA6FD9B30A}" dt="2023-08-12T10:19:38.131" v="464" actId="478"/>
          <ac:cxnSpMkLst>
            <pc:docMk/>
            <pc:sldMk cId="4150390750" sldId="256"/>
            <ac:cxnSpMk id="83" creationId="{4349310E-333B-0673-5151-9C11457E200F}"/>
          </ac:cxnSpMkLst>
        </pc:cxnChg>
        <pc:cxnChg chg="add del mod">
          <ac:chgData name="Timo Klimmer" userId="af015218-587a-437d-921a-de4e64daf7ee" providerId="ADAL" clId="{2135A530-57B9-4C06-A476-88CA6FD9B30A}" dt="2023-08-12T10:19:23.495" v="461" actId="478"/>
          <ac:cxnSpMkLst>
            <pc:docMk/>
            <pc:sldMk cId="4150390750" sldId="256"/>
            <ac:cxnSpMk id="85" creationId="{FA41ADB0-081C-4A77-0737-71ABAC31B255}"/>
          </ac:cxnSpMkLst>
        </pc:cxnChg>
        <pc:cxnChg chg="add del mod">
          <ac:chgData name="Timo Klimmer" userId="af015218-587a-437d-921a-de4e64daf7ee" providerId="ADAL" clId="{2135A530-57B9-4C06-A476-88CA6FD9B30A}" dt="2023-08-12T10:19:23.495" v="461" actId="478"/>
          <ac:cxnSpMkLst>
            <pc:docMk/>
            <pc:sldMk cId="4150390750" sldId="256"/>
            <ac:cxnSpMk id="88" creationId="{84F47814-9144-4C37-896B-82B99F370C92}"/>
          </ac:cxnSpMkLst>
        </pc:cxnChg>
        <pc:cxnChg chg="add mod">
          <ac:chgData name="Timo Klimmer" userId="af015218-587a-437d-921a-de4e64daf7ee" providerId="ADAL" clId="{2135A530-57B9-4C06-A476-88CA6FD9B30A}" dt="2023-08-12T10:18:32.544" v="457" actId="1076"/>
          <ac:cxnSpMkLst>
            <pc:docMk/>
            <pc:sldMk cId="4150390750" sldId="256"/>
            <ac:cxnSpMk id="90" creationId="{747DF6EB-A3F8-1B51-B565-C4CAFA616272}"/>
          </ac:cxnSpMkLst>
        </pc:cxnChg>
        <pc:cxnChg chg="add mod">
          <ac:chgData name="Timo Klimmer" userId="af015218-587a-437d-921a-de4e64daf7ee" providerId="ADAL" clId="{2135A530-57B9-4C06-A476-88CA6FD9B30A}" dt="2023-08-12T10:18:32.544" v="457" actId="1076"/>
          <ac:cxnSpMkLst>
            <pc:docMk/>
            <pc:sldMk cId="4150390750" sldId="256"/>
            <ac:cxnSpMk id="91" creationId="{3379417E-0B60-8E2F-CCCF-198FCBABCB59}"/>
          </ac:cxnSpMkLst>
        </pc:cxnChg>
        <pc:cxnChg chg="add mod">
          <ac:chgData name="Timo Klimmer" userId="af015218-587a-437d-921a-de4e64daf7ee" providerId="ADAL" clId="{2135A530-57B9-4C06-A476-88CA6FD9B30A}" dt="2023-08-12T10:18:32.544" v="457" actId="1076"/>
          <ac:cxnSpMkLst>
            <pc:docMk/>
            <pc:sldMk cId="4150390750" sldId="256"/>
            <ac:cxnSpMk id="95" creationId="{2C0A4AB8-63B5-3AB9-0204-6AF767EDB0F2}"/>
          </ac:cxnSpMkLst>
        </pc:cxnChg>
        <pc:cxnChg chg="mod">
          <ac:chgData name="Timo Klimmer" userId="af015218-587a-437d-921a-de4e64daf7ee" providerId="ADAL" clId="{2135A530-57B9-4C06-A476-88CA6FD9B30A}" dt="2023-08-12T10:19:43.138" v="465"/>
          <ac:cxnSpMkLst>
            <pc:docMk/>
            <pc:sldMk cId="4150390750" sldId="256"/>
            <ac:cxnSpMk id="98" creationId="{B6E445F3-2354-B9ED-BE0F-2120A3D16FBE}"/>
          </ac:cxnSpMkLst>
        </pc:cxnChg>
        <pc:cxnChg chg="mod">
          <ac:chgData name="Timo Klimmer" userId="af015218-587a-437d-921a-de4e64daf7ee" providerId="ADAL" clId="{2135A530-57B9-4C06-A476-88CA6FD9B30A}" dt="2023-08-12T10:19:43.138" v="465"/>
          <ac:cxnSpMkLst>
            <pc:docMk/>
            <pc:sldMk cId="4150390750" sldId="256"/>
            <ac:cxnSpMk id="99" creationId="{F970B13E-85F1-63CD-7722-701832D19166}"/>
          </ac:cxnSpMkLst>
        </pc:cxnChg>
        <pc:cxnChg chg="mod">
          <ac:chgData name="Timo Klimmer" userId="af015218-587a-437d-921a-de4e64daf7ee" providerId="ADAL" clId="{2135A530-57B9-4C06-A476-88CA6FD9B30A}" dt="2023-08-12T10:19:43.138" v="465"/>
          <ac:cxnSpMkLst>
            <pc:docMk/>
            <pc:sldMk cId="4150390750" sldId="256"/>
            <ac:cxnSpMk id="103" creationId="{8EF4ED4C-145B-90A2-DF63-8EC0C46D29AF}"/>
          </ac:cxnSpMkLst>
        </pc:cxnChg>
      </pc:sldChg>
      <pc:sldChg chg="addSp delSp modSp add mod ord">
        <pc:chgData name="Timo Klimmer" userId="af015218-587a-437d-921a-de4e64daf7ee" providerId="ADAL" clId="{2135A530-57B9-4C06-A476-88CA6FD9B30A}" dt="2023-08-14T16:53:19.136" v="511" actId="12788"/>
        <pc:sldMkLst>
          <pc:docMk/>
          <pc:sldMk cId="948468621" sldId="257"/>
        </pc:sldMkLst>
        <pc:spChg chg="mod">
          <ac:chgData name="Timo Klimmer" userId="af015218-587a-437d-921a-de4e64daf7ee" providerId="ADAL" clId="{2135A530-57B9-4C06-A476-88CA6FD9B30A}" dt="2023-08-14T16:53:19.136" v="511" actId="12788"/>
          <ac:spMkLst>
            <pc:docMk/>
            <pc:sldMk cId="948468621" sldId="257"/>
            <ac:spMk id="3" creationId="{F3BBE3B1-7B71-71E4-D0D9-F5ED4A9D7B88}"/>
          </ac:spMkLst>
        </pc:spChg>
        <pc:spChg chg="topLvl">
          <ac:chgData name="Timo Klimmer" userId="af015218-587a-437d-921a-de4e64daf7ee" providerId="ADAL" clId="{2135A530-57B9-4C06-A476-88CA6FD9B30A}" dt="2023-08-14T16:23:46.344" v="472" actId="165"/>
          <ac:spMkLst>
            <pc:docMk/>
            <pc:sldMk cId="948468621" sldId="257"/>
            <ac:spMk id="92" creationId="{B324F420-FDED-0D93-402A-D4B257873D99}"/>
          </ac:spMkLst>
        </pc:spChg>
        <pc:spChg chg="topLvl">
          <ac:chgData name="Timo Klimmer" userId="af015218-587a-437d-921a-de4e64daf7ee" providerId="ADAL" clId="{2135A530-57B9-4C06-A476-88CA6FD9B30A}" dt="2023-08-14T16:23:46.344" v="472" actId="165"/>
          <ac:spMkLst>
            <pc:docMk/>
            <pc:sldMk cId="948468621" sldId="257"/>
            <ac:spMk id="93" creationId="{E3871017-9838-82FA-BA88-E426B79B19A0}"/>
          </ac:spMkLst>
        </pc:spChg>
        <pc:spChg chg="mod topLvl">
          <ac:chgData name="Timo Klimmer" userId="af015218-587a-437d-921a-de4e64daf7ee" providerId="ADAL" clId="{2135A530-57B9-4C06-A476-88CA6FD9B30A}" dt="2023-08-14T16:27:22.352" v="486" actId="108"/>
          <ac:spMkLst>
            <pc:docMk/>
            <pc:sldMk cId="948468621" sldId="257"/>
            <ac:spMk id="94" creationId="{0C42341D-C8E0-6359-8873-2AA229FAE63D}"/>
          </ac:spMkLst>
        </pc:spChg>
        <pc:spChg chg="topLvl">
          <ac:chgData name="Timo Klimmer" userId="af015218-587a-437d-921a-de4e64daf7ee" providerId="ADAL" clId="{2135A530-57B9-4C06-A476-88CA6FD9B30A}" dt="2023-08-14T16:52:44.814" v="509" actId="165"/>
          <ac:spMkLst>
            <pc:docMk/>
            <pc:sldMk cId="948468621" sldId="257"/>
            <ac:spMk id="100" creationId="{01D4114E-0AA0-4ED2-233D-A9FEC10C96FA}"/>
          </ac:spMkLst>
        </pc:spChg>
        <pc:spChg chg="topLvl">
          <ac:chgData name="Timo Klimmer" userId="af015218-587a-437d-921a-de4e64daf7ee" providerId="ADAL" clId="{2135A530-57B9-4C06-A476-88CA6FD9B30A}" dt="2023-08-14T16:52:44.814" v="509" actId="165"/>
          <ac:spMkLst>
            <pc:docMk/>
            <pc:sldMk cId="948468621" sldId="257"/>
            <ac:spMk id="101" creationId="{14B2D71E-BE39-3009-C439-6B363AD71F1F}"/>
          </ac:spMkLst>
        </pc:spChg>
        <pc:spChg chg="mod topLvl">
          <ac:chgData name="Timo Klimmer" userId="af015218-587a-437d-921a-de4e64daf7ee" providerId="ADAL" clId="{2135A530-57B9-4C06-A476-88CA6FD9B30A}" dt="2023-08-14T16:52:44.814" v="509" actId="165"/>
          <ac:spMkLst>
            <pc:docMk/>
            <pc:sldMk cId="948468621" sldId="257"/>
            <ac:spMk id="102" creationId="{3CAA5A36-1BAF-E750-463A-EDF687D06B57}"/>
          </ac:spMkLst>
        </pc:spChg>
        <pc:grpChg chg="add del">
          <ac:chgData name="Timo Klimmer" userId="af015218-587a-437d-921a-de4e64daf7ee" providerId="ADAL" clId="{2135A530-57B9-4C06-A476-88CA6FD9B30A}" dt="2023-08-14T16:46:41.641" v="501" actId="165"/>
          <ac:grpSpMkLst>
            <pc:docMk/>
            <pc:sldMk cId="948468621" sldId="257"/>
            <ac:grpSpMk id="2" creationId="{80985AF4-5C3F-CD6B-B62E-4B1F2162EBCE}"/>
          </ac:grpSpMkLst>
        </pc:grpChg>
        <pc:grpChg chg="add">
          <ac:chgData name="Timo Klimmer" userId="af015218-587a-437d-921a-de4e64daf7ee" providerId="ADAL" clId="{2135A530-57B9-4C06-A476-88CA6FD9B30A}" dt="2023-08-14T16:46:01.421" v="500" actId="164"/>
          <ac:grpSpMkLst>
            <pc:docMk/>
            <pc:sldMk cId="948468621" sldId="257"/>
            <ac:grpSpMk id="4" creationId="{D695A24D-CAEF-1288-235D-8421317225A1}"/>
          </ac:grpSpMkLst>
        </pc:grpChg>
        <pc:grpChg chg="add del">
          <ac:chgData name="Timo Klimmer" userId="af015218-587a-437d-921a-de4e64daf7ee" providerId="ADAL" clId="{2135A530-57B9-4C06-A476-88CA6FD9B30A}" dt="2023-08-14T16:46:54.610" v="503" actId="165"/>
          <ac:grpSpMkLst>
            <pc:docMk/>
            <pc:sldMk cId="948468621" sldId="257"/>
            <ac:grpSpMk id="5" creationId="{6413060A-DF86-14CE-B3EC-526AA64FEFBA}"/>
          </ac:grpSpMkLst>
        </pc:grpChg>
        <pc:grpChg chg="add del">
          <ac:chgData name="Timo Klimmer" userId="af015218-587a-437d-921a-de4e64daf7ee" providerId="ADAL" clId="{2135A530-57B9-4C06-A476-88CA6FD9B30A}" dt="2023-08-14T16:47:15.941" v="505" actId="338"/>
          <ac:grpSpMkLst>
            <pc:docMk/>
            <pc:sldMk cId="948468621" sldId="257"/>
            <ac:grpSpMk id="6" creationId="{B39A9CB0-43E3-5A86-9F84-A930CE368109}"/>
          </ac:grpSpMkLst>
        </pc:grpChg>
        <pc:grpChg chg="add del">
          <ac:chgData name="Timo Klimmer" userId="af015218-587a-437d-921a-de4e64daf7ee" providerId="ADAL" clId="{2135A530-57B9-4C06-A476-88CA6FD9B30A}" dt="2023-08-14T16:47:31.460" v="507" actId="165"/>
          <ac:grpSpMkLst>
            <pc:docMk/>
            <pc:sldMk cId="948468621" sldId="257"/>
            <ac:grpSpMk id="7" creationId="{C42A40F4-F3B2-8E55-565C-B81FB86E40E0}"/>
          </ac:grpSpMkLst>
        </pc:grpChg>
        <pc:grpChg chg="add del">
          <ac:chgData name="Timo Klimmer" userId="af015218-587a-437d-921a-de4e64daf7ee" providerId="ADAL" clId="{2135A530-57B9-4C06-A476-88CA6FD9B30A}" dt="2023-08-14T16:52:44.814" v="509" actId="165"/>
          <ac:grpSpMkLst>
            <pc:docMk/>
            <pc:sldMk cId="948468621" sldId="257"/>
            <ac:grpSpMk id="8" creationId="{D32F5F60-4A3B-166C-FAED-8001FEE69A01}"/>
          </ac:grpSpMkLst>
        </pc:grpChg>
        <pc:grpChg chg="add mod">
          <ac:chgData name="Timo Klimmer" userId="af015218-587a-437d-921a-de4e64daf7ee" providerId="ADAL" clId="{2135A530-57B9-4C06-A476-88CA6FD9B30A}" dt="2023-08-14T16:53:19.136" v="511" actId="12788"/>
          <ac:grpSpMkLst>
            <pc:docMk/>
            <pc:sldMk cId="948468621" sldId="257"/>
            <ac:grpSpMk id="9" creationId="{990FC247-1E82-04BC-462C-BDA00FACAA7F}"/>
          </ac:grpSpMkLst>
        </pc:grpChg>
        <pc:grpChg chg="del">
          <ac:chgData name="Timo Klimmer" userId="af015218-587a-437d-921a-de4e64daf7ee" providerId="ADAL" clId="{2135A530-57B9-4C06-A476-88CA6FD9B30A}" dt="2023-08-14T16:23:46.344" v="472" actId="165"/>
          <ac:grpSpMkLst>
            <pc:docMk/>
            <pc:sldMk cId="948468621" sldId="257"/>
            <ac:grpSpMk id="96" creationId="{61AE646C-4E93-DC16-E9A9-AD8CC4A73578}"/>
          </ac:grpSpMkLst>
        </pc:grpChg>
        <pc:grpChg chg="del">
          <ac:chgData name="Timo Klimmer" userId="af015218-587a-437d-921a-de4e64daf7ee" providerId="ADAL" clId="{2135A530-57B9-4C06-A476-88CA6FD9B30A}" dt="2023-08-14T16:23:50.755" v="473" actId="165"/>
          <ac:grpSpMkLst>
            <pc:docMk/>
            <pc:sldMk cId="948468621" sldId="257"/>
            <ac:grpSpMk id="97" creationId="{57CDBA15-C303-DBFB-B0F3-650BADBE2D49}"/>
          </ac:grpSpMkLst>
        </pc:grpChg>
        <pc:cxnChg chg="mod topLvl">
          <ac:chgData name="Timo Klimmer" userId="af015218-587a-437d-921a-de4e64daf7ee" providerId="ADAL" clId="{2135A530-57B9-4C06-A476-88CA6FD9B30A}" dt="2023-08-14T16:31:54.036" v="495" actId="692"/>
          <ac:cxnSpMkLst>
            <pc:docMk/>
            <pc:sldMk cId="948468621" sldId="257"/>
            <ac:cxnSpMk id="90" creationId="{747DF6EB-A3F8-1B51-B565-C4CAFA616272}"/>
          </ac:cxnSpMkLst>
        </pc:cxnChg>
        <pc:cxnChg chg="mod topLvl">
          <ac:chgData name="Timo Klimmer" userId="af015218-587a-437d-921a-de4e64daf7ee" providerId="ADAL" clId="{2135A530-57B9-4C06-A476-88CA6FD9B30A}" dt="2023-08-14T16:31:54.036" v="495" actId="692"/>
          <ac:cxnSpMkLst>
            <pc:docMk/>
            <pc:sldMk cId="948468621" sldId="257"/>
            <ac:cxnSpMk id="91" creationId="{3379417E-0B60-8E2F-CCCF-198FCBABCB59}"/>
          </ac:cxnSpMkLst>
        </pc:cxnChg>
        <pc:cxnChg chg="mod topLvl">
          <ac:chgData name="Timo Klimmer" userId="af015218-587a-437d-921a-de4e64daf7ee" providerId="ADAL" clId="{2135A530-57B9-4C06-A476-88CA6FD9B30A}" dt="2023-08-14T16:31:54.036" v="495" actId="692"/>
          <ac:cxnSpMkLst>
            <pc:docMk/>
            <pc:sldMk cId="948468621" sldId="257"/>
            <ac:cxnSpMk id="95" creationId="{2C0A4AB8-63B5-3AB9-0204-6AF767EDB0F2}"/>
          </ac:cxnSpMkLst>
        </pc:cxnChg>
        <pc:cxnChg chg="mod topLvl">
          <ac:chgData name="Timo Klimmer" userId="af015218-587a-437d-921a-de4e64daf7ee" providerId="ADAL" clId="{2135A530-57B9-4C06-A476-88CA6FD9B30A}" dt="2023-08-14T16:52:44.814" v="509" actId="165"/>
          <ac:cxnSpMkLst>
            <pc:docMk/>
            <pc:sldMk cId="948468621" sldId="257"/>
            <ac:cxnSpMk id="98" creationId="{B6E445F3-2354-B9ED-BE0F-2120A3D16FBE}"/>
          </ac:cxnSpMkLst>
        </pc:cxnChg>
        <pc:cxnChg chg="mod topLvl">
          <ac:chgData name="Timo Klimmer" userId="af015218-587a-437d-921a-de4e64daf7ee" providerId="ADAL" clId="{2135A530-57B9-4C06-A476-88CA6FD9B30A}" dt="2023-08-14T16:52:44.814" v="509" actId="165"/>
          <ac:cxnSpMkLst>
            <pc:docMk/>
            <pc:sldMk cId="948468621" sldId="257"/>
            <ac:cxnSpMk id="99" creationId="{F970B13E-85F1-63CD-7722-701832D19166}"/>
          </ac:cxnSpMkLst>
        </pc:cxnChg>
        <pc:cxnChg chg="mod topLvl">
          <ac:chgData name="Timo Klimmer" userId="af015218-587a-437d-921a-de4e64daf7ee" providerId="ADAL" clId="{2135A530-57B9-4C06-A476-88CA6FD9B30A}" dt="2023-08-14T16:52:44.814" v="509" actId="165"/>
          <ac:cxnSpMkLst>
            <pc:docMk/>
            <pc:sldMk cId="948468621" sldId="257"/>
            <ac:cxnSpMk id="103" creationId="{8EF4ED4C-145B-90A2-DF63-8EC0C46D29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36AC5-EB37-78B2-0E47-04ECC5F6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4BBCF1-5E8B-536D-F198-054C4FFA6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9EC37-7716-EFAF-5B97-BEDF0507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FF8D0-8090-C0D6-91C7-C9DC8F14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47ED-A3AF-60AC-8652-C94B2C1A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4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376F8-9FE6-46F6-9728-C65E59E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50F94F-066B-291F-0C4C-C02BA99F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35414-2123-2508-BDB1-628ADBF5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CC41ED-31D8-B948-D615-F7C3A02B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B89072-B859-9CFE-456B-9118CAA8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6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382647-9F88-1B6F-BC73-AA9A0B1B9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4CA34-353C-DF31-EE8B-0770A50E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ACED15-DE2C-F8E1-D3AD-2CF3E260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481A-7C3E-4CC9-7E1D-90A779D8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696A4-57A7-DA3E-5400-B97A57E9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FA35-3D07-88D9-A0CB-2224D76F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7DC48-2B70-6E25-6B77-E10D8969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80FCF2-9909-2E45-2D66-E334BF07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9AEF7-66E7-70A4-F882-45E2FC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0DA52-09DE-6458-25AA-962A05ED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E3B92-364B-E0EE-072C-90CCF748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3BA8BE-A19C-C551-D2E7-6EAC6613B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7F69DB-1EE0-8764-3571-040172C0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F7D45-C26B-09B3-7332-8B3E610A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3176E-9250-8A88-5DC7-CF43FEA5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BDA3-4B8B-D84D-9993-BA264416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E5C7D-F1E5-11A6-3D0B-5D83DE0A8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4304A7-F18A-95EA-2C8A-4C3183BD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AAAD7-902D-0D24-6C33-68FF8F51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52F63E-C249-95E5-00E2-BCAF3F3B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983D63-C658-2617-1D98-65F7370E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98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91959-9E6C-283A-A391-2E242C45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7CE644-5EDB-F780-F68A-5DCE22DF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5E5FE-5295-3437-2450-B2B67598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F11B21-36D4-8857-47FD-2CBB8F86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B3C2A7-6387-AD81-1C2B-98FDF239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3B8714-8D9E-2DDC-46D2-59300E93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30EEFC-75F1-CCE2-DAB7-A500DAE4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82EE6E-B932-2EF2-F5F8-14BC7D7A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A48B5-4D3D-E65A-54CA-A40ECA3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7D2AF-BD80-CDEF-08AE-42E4E855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E0533E-C77D-AC5E-4C0B-69312053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1356C4-E63F-D025-566F-B69B1216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35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A8A55D-D33B-EBB3-AFD2-6A805B5B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EA9CDE-1937-B07D-3DBE-44913B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9F16D6-1378-1939-5B86-01D4695C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3283C-9781-DE38-D95B-C471D9C9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E9C9C-4F9C-C2AF-EB6F-2FC63E9C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8B0D24-2451-BD0C-1D80-ACCE564D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494D16-E4DB-F33F-2B6E-3B3EB7F2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F440A9-0282-05AC-ED71-0B9BC4DE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2712BC-5913-48B9-643C-566E0476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4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E894F-FCD3-0687-20CC-FE2250BD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A98498-7865-F824-E708-2023103A0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0E7180-F1D0-DDEE-B4ED-1FD2C59B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D0834F-6E34-1A32-502A-1CB9D3AA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E75C4-E4FE-5DE2-209A-3D015555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E31AF-EC2F-9F6C-1572-CB1E5DAA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9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FBD2FF-418E-D68C-DFC8-FB65AABA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A78772-0B77-E7FC-86CF-9E586990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57E2B-286E-D151-3B2B-A02BB4D37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7235C-5F16-4663-8BD1-BCDC981C29D9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87F57-ABF8-F534-E37B-5E1B9AB52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A270A-FD74-91F6-4086-74F14E583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00E5F-44CC-4C08-9116-757788ADB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9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FCE8EE0A-59D5-0358-EEBB-EBAB32823093}"/>
              </a:ext>
            </a:extLst>
          </p:cNvPr>
          <p:cNvSpPr/>
          <p:nvPr/>
        </p:nvSpPr>
        <p:spPr>
          <a:xfrm>
            <a:off x="6147128" y="1"/>
            <a:ext cx="614317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BBE3B1-7B71-71E4-D0D9-F5ED4A9D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096" y="3870640"/>
            <a:ext cx="4098550" cy="438293"/>
          </a:xfrm>
        </p:spPr>
        <p:txBody>
          <a:bodyPr/>
          <a:lstStyle/>
          <a:p>
            <a:r>
              <a:rPr lang="de-DE">
                <a:latin typeface="Aptos SemiBold" panose="020F0502020204030204" pitchFamily="34" charset="0"/>
              </a:rPr>
              <a:t>PowerProxy for Azure OpenAI</a:t>
            </a:r>
          </a:p>
        </p:txBody>
      </p:sp>
      <p:sp>
        <p:nvSpPr>
          <p:cNvPr id="48" name="Untertitel 2">
            <a:extLst>
              <a:ext uri="{FF2B5EF4-FFF2-40B4-BE49-F238E27FC236}">
                <a16:creationId xmlns:a16="http://schemas.microsoft.com/office/drawing/2014/main" id="{646128E2-F556-83DA-427F-E9C312878EAE}"/>
              </a:ext>
            </a:extLst>
          </p:cNvPr>
          <p:cNvSpPr txBox="1">
            <a:spLocks/>
          </p:cNvSpPr>
          <p:nvPr/>
        </p:nvSpPr>
        <p:spPr>
          <a:xfrm>
            <a:off x="7392409" y="3870640"/>
            <a:ext cx="4098550" cy="43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latin typeface="Aptos SemiBold" panose="020F0502020204030204" pitchFamily="34" charset="0"/>
              </a:rPr>
              <a:t>PowerProxy for Azure OpenAI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695A24D-CAEF-1288-235D-8421317225A1}"/>
              </a:ext>
            </a:extLst>
          </p:cNvPr>
          <p:cNvGrpSpPr/>
          <p:nvPr/>
        </p:nvGrpSpPr>
        <p:grpSpPr>
          <a:xfrm>
            <a:off x="8362787" y="2570916"/>
            <a:ext cx="2157795" cy="914400"/>
            <a:chOff x="8362787" y="2570916"/>
            <a:chExt cx="2157795" cy="914400"/>
          </a:xfrm>
        </p:grpSpPr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747DF6EB-A3F8-1B51-B565-C4CAFA616272}"/>
                </a:ext>
              </a:extLst>
            </p:cNvPr>
            <p:cNvCxnSpPr>
              <a:cxnSpLocks/>
            </p:cNvCxnSpPr>
            <p:nvPr/>
          </p:nvCxnSpPr>
          <p:spPr>
            <a:xfrm>
              <a:off x="8868241" y="3028116"/>
              <a:ext cx="198807" cy="0"/>
            </a:xfrm>
            <a:prstGeom prst="straightConnector1">
              <a:avLst/>
            </a:prstGeom>
            <a:noFill/>
            <a:ln w="152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3379417E-0B60-8E2F-CCCF-198FCBABCB59}"/>
                </a:ext>
              </a:extLst>
            </p:cNvPr>
            <p:cNvCxnSpPr>
              <a:cxnSpLocks/>
            </p:cNvCxnSpPr>
            <p:nvPr/>
          </p:nvCxnSpPr>
          <p:spPr>
            <a:xfrm>
              <a:off x="8362787" y="3026913"/>
              <a:ext cx="425758" cy="2406"/>
            </a:xfrm>
            <a:prstGeom prst="straightConnector1">
              <a:avLst/>
            </a:prstGeom>
            <a:noFill/>
            <a:ln w="152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Sechseck 91">
              <a:extLst>
                <a:ext uri="{FF2B5EF4-FFF2-40B4-BE49-F238E27FC236}">
                  <a16:creationId xmlns:a16="http://schemas.microsoft.com/office/drawing/2014/main" id="{B324F420-FDED-0D93-402A-D4B257873D99}"/>
                </a:ext>
              </a:extLst>
            </p:cNvPr>
            <p:cNvSpPr/>
            <p:nvPr/>
          </p:nvSpPr>
          <p:spPr>
            <a:xfrm rot="10800000">
              <a:off x="8829246" y="2644355"/>
              <a:ext cx="896628" cy="743544"/>
            </a:xfrm>
            <a:prstGeom prst="hexagon">
              <a:avLst/>
            </a:prstGeom>
            <a:noFill/>
            <a:ln w="139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704"/>
                        <a:gd name="connsiteY0" fmla="*/ 457200 h 914400"/>
                        <a:gd name="connsiteX1" fmla="*/ 228600 w 1060704"/>
                        <a:gd name="connsiteY1" fmla="*/ 0 h 914400"/>
                        <a:gd name="connsiteX2" fmla="*/ 512247 w 1060704"/>
                        <a:gd name="connsiteY2" fmla="*/ 0 h 914400"/>
                        <a:gd name="connsiteX3" fmla="*/ 832104 w 1060704"/>
                        <a:gd name="connsiteY3" fmla="*/ 0 h 914400"/>
                        <a:gd name="connsiteX4" fmla="*/ 1060704 w 1060704"/>
                        <a:gd name="connsiteY4" fmla="*/ 457200 h 914400"/>
                        <a:gd name="connsiteX5" fmla="*/ 832104 w 1060704"/>
                        <a:gd name="connsiteY5" fmla="*/ 914400 h 914400"/>
                        <a:gd name="connsiteX6" fmla="*/ 518282 w 1060704"/>
                        <a:gd name="connsiteY6" fmla="*/ 914400 h 914400"/>
                        <a:gd name="connsiteX7" fmla="*/ 228600 w 1060704"/>
                        <a:gd name="connsiteY7" fmla="*/ 914400 h 914400"/>
                        <a:gd name="connsiteX8" fmla="*/ 0 w 1060704"/>
                        <a:gd name="connsiteY8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60704" h="914400" extrusionOk="0">
                          <a:moveTo>
                            <a:pt x="0" y="457200"/>
                          </a:moveTo>
                          <a:cubicBezTo>
                            <a:pt x="55132" y="271368"/>
                            <a:pt x="133231" y="195867"/>
                            <a:pt x="228600" y="0"/>
                          </a:cubicBezTo>
                          <a:cubicBezTo>
                            <a:pt x="296686" y="-579"/>
                            <a:pt x="432750" y="8692"/>
                            <a:pt x="512247" y="0"/>
                          </a:cubicBezTo>
                          <a:cubicBezTo>
                            <a:pt x="591744" y="-8692"/>
                            <a:pt x="704115" y="11254"/>
                            <a:pt x="832104" y="0"/>
                          </a:cubicBezTo>
                          <a:cubicBezTo>
                            <a:pt x="992308" y="201654"/>
                            <a:pt x="908750" y="261881"/>
                            <a:pt x="1060704" y="457200"/>
                          </a:cubicBezTo>
                          <a:cubicBezTo>
                            <a:pt x="996339" y="643682"/>
                            <a:pt x="895915" y="739595"/>
                            <a:pt x="832104" y="914400"/>
                          </a:cubicBezTo>
                          <a:cubicBezTo>
                            <a:pt x="707269" y="918223"/>
                            <a:pt x="671365" y="898126"/>
                            <a:pt x="518282" y="914400"/>
                          </a:cubicBezTo>
                          <a:cubicBezTo>
                            <a:pt x="365199" y="930674"/>
                            <a:pt x="354892" y="887621"/>
                            <a:pt x="228600" y="914400"/>
                          </a:cubicBezTo>
                          <a:cubicBezTo>
                            <a:pt x="128523" y="832767"/>
                            <a:pt x="98972" y="602064"/>
                            <a:pt x="0" y="45720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Sechseck 92">
              <a:extLst>
                <a:ext uri="{FF2B5EF4-FFF2-40B4-BE49-F238E27FC236}">
                  <a16:creationId xmlns:a16="http://schemas.microsoft.com/office/drawing/2014/main" id="{E3871017-9838-82FA-BA88-E426B79B19A0}"/>
                </a:ext>
              </a:extLst>
            </p:cNvPr>
            <p:cNvSpPr/>
            <p:nvPr/>
          </p:nvSpPr>
          <p:spPr>
            <a:xfrm rot="10800000">
              <a:off x="8749550" y="2570916"/>
              <a:ext cx="1062000" cy="914400"/>
            </a:xfrm>
            <a:prstGeom prst="hexagon">
              <a:avLst/>
            </a:prstGeom>
            <a:noFill/>
            <a:ln w="5715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704"/>
                        <a:gd name="connsiteY0" fmla="*/ 457200 h 914400"/>
                        <a:gd name="connsiteX1" fmla="*/ 228600 w 1060704"/>
                        <a:gd name="connsiteY1" fmla="*/ 0 h 914400"/>
                        <a:gd name="connsiteX2" fmla="*/ 512247 w 1060704"/>
                        <a:gd name="connsiteY2" fmla="*/ 0 h 914400"/>
                        <a:gd name="connsiteX3" fmla="*/ 832104 w 1060704"/>
                        <a:gd name="connsiteY3" fmla="*/ 0 h 914400"/>
                        <a:gd name="connsiteX4" fmla="*/ 1060704 w 1060704"/>
                        <a:gd name="connsiteY4" fmla="*/ 457200 h 914400"/>
                        <a:gd name="connsiteX5" fmla="*/ 832104 w 1060704"/>
                        <a:gd name="connsiteY5" fmla="*/ 914400 h 914400"/>
                        <a:gd name="connsiteX6" fmla="*/ 518282 w 1060704"/>
                        <a:gd name="connsiteY6" fmla="*/ 914400 h 914400"/>
                        <a:gd name="connsiteX7" fmla="*/ 228600 w 1060704"/>
                        <a:gd name="connsiteY7" fmla="*/ 914400 h 914400"/>
                        <a:gd name="connsiteX8" fmla="*/ 0 w 1060704"/>
                        <a:gd name="connsiteY8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60704" h="914400" extrusionOk="0">
                          <a:moveTo>
                            <a:pt x="0" y="457200"/>
                          </a:moveTo>
                          <a:cubicBezTo>
                            <a:pt x="55132" y="271368"/>
                            <a:pt x="133231" y="195867"/>
                            <a:pt x="228600" y="0"/>
                          </a:cubicBezTo>
                          <a:cubicBezTo>
                            <a:pt x="296686" y="-579"/>
                            <a:pt x="432750" y="8692"/>
                            <a:pt x="512247" y="0"/>
                          </a:cubicBezTo>
                          <a:cubicBezTo>
                            <a:pt x="591744" y="-8692"/>
                            <a:pt x="704115" y="11254"/>
                            <a:pt x="832104" y="0"/>
                          </a:cubicBezTo>
                          <a:cubicBezTo>
                            <a:pt x="992308" y="201654"/>
                            <a:pt x="908750" y="261881"/>
                            <a:pt x="1060704" y="457200"/>
                          </a:cubicBezTo>
                          <a:cubicBezTo>
                            <a:pt x="996339" y="643682"/>
                            <a:pt x="895915" y="739595"/>
                            <a:pt x="832104" y="914400"/>
                          </a:cubicBezTo>
                          <a:cubicBezTo>
                            <a:pt x="707269" y="918223"/>
                            <a:pt x="671365" y="898126"/>
                            <a:pt x="518282" y="914400"/>
                          </a:cubicBezTo>
                          <a:cubicBezTo>
                            <a:pt x="365199" y="930674"/>
                            <a:pt x="354892" y="887621"/>
                            <a:pt x="228600" y="914400"/>
                          </a:cubicBezTo>
                          <a:cubicBezTo>
                            <a:pt x="128523" y="832767"/>
                            <a:pt x="98972" y="602064"/>
                            <a:pt x="0" y="45720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Sechseck 93">
              <a:extLst>
                <a:ext uri="{FF2B5EF4-FFF2-40B4-BE49-F238E27FC236}">
                  <a16:creationId xmlns:a16="http://schemas.microsoft.com/office/drawing/2014/main" id="{0C42341D-C8E0-6359-8873-2AA229FAE63D}"/>
                </a:ext>
              </a:extLst>
            </p:cNvPr>
            <p:cNvSpPr/>
            <p:nvPr/>
          </p:nvSpPr>
          <p:spPr>
            <a:xfrm rot="10800000">
              <a:off x="8913350" y="2713116"/>
              <a:ext cx="734400" cy="630000"/>
            </a:xfrm>
            <a:prstGeom prst="hexagon">
              <a:avLst/>
            </a:prstGeom>
            <a:noFill/>
            <a:ln w="57150">
              <a:solidFill>
                <a:schemeClr val="accent1">
                  <a:shade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32553"/>
                        <a:gd name="connsiteY0" fmla="*/ 315756 h 631511"/>
                        <a:gd name="connsiteX1" fmla="*/ 157878 w 732553"/>
                        <a:gd name="connsiteY1" fmla="*/ 0 h 631511"/>
                        <a:gd name="connsiteX2" fmla="*/ 574675 w 732553"/>
                        <a:gd name="connsiteY2" fmla="*/ 0 h 631511"/>
                        <a:gd name="connsiteX3" fmla="*/ 732553 w 732553"/>
                        <a:gd name="connsiteY3" fmla="*/ 315756 h 631511"/>
                        <a:gd name="connsiteX4" fmla="*/ 574675 w 732553"/>
                        <a:gd name="connsiteY4" fmla="*/ 631511 h 631511"/>
                        <a:gd name="connsiteX5" fmla="*/ 157878 w 732553"/>
                        <a:gd name="connsiteY5" fmla="*/ 631511 h 631511"/>
                        <a:gd name="connsiteX6" fmla="*/ 0 w 732553"/>
                        <a:gd name="connsiteY6" fmla="*/ 315756 h 631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32553" h="631511" extrusionOk="0">
                          <a:moveTo>
                            <a:pt x="0" y="315756"/>
                          </a:moveTo>
                          <a:cubicBezTo>
                            <a:pt x="24027" y="207146"/>
                            <a:pt x="133267" y="118158"/>
                            <a:pt x="157878" y="0"/>
                          </a:cubicBezTo>
                          <a:cubicBezTo>
                            <a:pt x="328301" y="-43698"/>
                            <a:pt x="445253" y="36753"/>
                            <a:pt x="574675" y="0"/>
                          </a:cubicBezTo>
                          <a:cubicBezTo>
                            <a:pt x="652988" y="150158"/>
                            <a:pt x="663793" y="263401"/>
                            <a:pt x="732553" y="315756"/>
                          </a:cubicBezTo>
                          <a:cubicBezTo>
                            <a:pt x="697873" y="453665"/>
                            <a:pt x="622887" y="496328"/>
                            <a:pt x="574675" y="631511"/>
                          </a:cubicBezTo>
                          <a:cubicBezTo>
                            <a:pt x="383585" y="680666"/>
                            <a:pt x="365880" y="592245"/>
                            <a:pt x="157878" y="631511"/>
                          </a:cubicBezTo>
                          <a:cubicBezTo>
                            <a:pt x="90360" y="580530"/>
                            <a:pt x="61337" y="380318"/>
                            <a:pt x="0" y="31575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2C0A4AB8-63B5-3AB9-0204-6AF767EDB0F2}"/>
                </a:ext>
              </a:extLst>
            </p:cNvPr>
            <p:cNvCxnSpPr>
              <a:cxnSpLocks/>
            </p:cNvCxnSpPr>
            <p:nvPr/>
          </p:nvCxnSpPr>
          <p:spPr>
            <a:xfrm>
              <a:off x="9041471" y="3027515"/>
              <a:ext cx="1479111" cy="1203"/>
            </a:xfrm>
            <a:prstGeom prst="straightConnector1">
              <a:avLst/>
            </a:prstGeom>
            <a:noFill/>
            <a:ln w="152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90FC247-1E82-04BC-462C-BDA00FACAA7F}"/>
              </a:ext>
            </a:extLst>
          </p:cNvPr>
          <p:cNvGrpSpPr/>
          <p:nvPr/>
        </p:nvGrpSpPr>
        <p:grpSpPr>
          <a:xfrm>
            <a:off x="1933474" y="2570916"/>
            <a:ext cx="2157795" cy="914400"/>
            <a:chOff x="1933474" y="2570916"/>
            <a:chExt cx="2157795" cy="914400"/>
          </a:xfrm>
        </p:grpSpPr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B6E445F3-2354-B9ED-BE0F-2120A3D16FBE}"/>
                </a:ext>
              </a:extLst>
            </p:cNvPr>
            <p:cNvCxnSpPr>
              <a:cxnSpLocks/>
            </p:cNvCxnSpPr>
            <p:nvPr/>
          </p:nvCxnSpPr>
          <p:spPr>
            <a:xfrm>
              <a:off x="2438928" y="3028116"/>
              <a:ext cx="198807" cy="0"/>
            </a:xfrm>
            <a:prstGeom prst="straightConnector1">
              <a:avLst/>
            </a:prstGeom>
            <a:noFill/>
            <a:ln w="152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F970B13E-85F1-63CD-7722-701832D19166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74" y="3026913"/>
              <a:ext cx="425758" cy="2406"/>
            </a:xfrm>
            <a:prstGeom prst="straightConnector1">
              <a:avLst/>
            </a:prstGeom>
            <a:noFill/>
            <a:ln w="152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Sechseck 99">
              <a:extLst>
                <a:ext uri="{FF2B5EF4-FFF2-40B4-BE49-F238E27FC236}">
                  <a16:creationId xmlns:a16="http://schemas.microsoft.com/office/drawing/2014/main" id="{01D4114E-0AA0-4ED2-233D-A9FEC10C96FA}"/>
                </a:ext>
              </a:extLst>
            </p:cNvPr>
            <p:cNvSpPr/>
            <p:nvPr/>
          </p:nvSpPr>
          <p:spPr>
            <a:xfrm rot="10800000">
              <a:off x="2399933" y="2644355"/>
              <a:ext cx="896628" cy="743544"/>
            </a:xfrm>
            <a:prstGeom prst="hexagon">
              <a:avLst/>
            </a:prstGeom>
            <a:noFill/>
            <a:ln w="139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704"/>
                        <a:gd name="connsiteY0" fmla="*/ 457200 h 914400"/>
                        <a:gd name="connsiteX1" fmla="*/ 228600 w 1060704"/>
                        <a:gd name="connsiteY1" fmla="*/ 0 h 914400"/>
                        <a:gd name="connsiteX2" fmla="*/ 512247 w 1060704"/>
                        <a:gd name="connsiteY2" fmla="*/ 0 h 914400"/>
                        <a:gd name="connsiteX3" fmla="*/ 832104 w 1060704"/>
                        <a:gd name="connsiteY3" fmla="*/ 0 h 914400"/>
                        <a:gd name="connsiteX4" fmla="*/ 1060704 w 1060704"/>
                        <a:gd name="connsiteY4" fmla="*/ 457200 h 914400"/>
                        <a:gd name="connsiteX5" fmla="*/ 832104 w 1060704"/>
                        <a:gd name="connsiteY5" fmla="*/ 914400 h 914400"/>
                        <a:gd name="connsiteX6" fmla="*/ 518282 w 1060704"/>
                        <a:gd name="connsiteY6" fmla="*/ 914400 h 914400"/>
                        <a:gd name="connsiteX7" fmla="*/ 228600 w 1060704"/>
                        <a:gd name="connsiteY7" fmla="*/ 914400 h 914400"/>
                        <a:gd name="connsiteX8" fmla="*/ 0 w 1060704"/>
                        <a:gd name="connsiteY8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60704" h="914400" extrusionOk="0">
                          <a:moveTo>
                            <a:pt x="0" y="457200"/>
                          </a:moveTo>
                          <a:cubicBezTo>
                            <a:pt x="55132" y="271368"/>
                            <a:pt x="133231" y="195867"/>
                            <a:pt x="228600" y="0"/>
                          </a:cubicBezTo>
                          <a:cubicBezTo>
                            <a:pt x="296686" y="-579"/>
                            <a:pt x="432750" y="8692"/>
                            <a:pt x="512247" y="0"/>
                          </a:cubicBezTo>
                          <a:cubicBezTo>
                            <a:pt x="591744" y="-8692"/>
                            <a:pt x="704115" y="11254"/>
                            <a:pt x="832104" y="0"/>
                          </a:cubicBezTo>
                          <a:cubicBezTo>
                            <a:pt x="992308" y="201654"/>
                            <a:pt x="908750" y="261881"/>
                            <a:pt x="1060704" y="457200"/>
                          </a:cubicBezTo>
                          <a:cubicBezTo>
                            <a:pt x="996339" y="643682"/>
                            <a:pt x="895915" y="739595"/>
                            <a:pt x="832104" y="914400"/>
                          </a:cubicBezTo>
                          <a:cubicBezTo>
                            <a:pt x="707269" y="918223"/>
                            <a:pt x="671365" y="898126"/>
                            <a:pt x="518282" y="914400"/>
                          </a:cubicBezTo>
                          <a:cubicBezTo>
                            <a:pt x="365199" y="930674"/>
                            <a:pt x="354892" y="887621"/>
                            <a:pt x="228600" y="914400"/>
                          </a:cubicBezTo>
                          <a:cubicBezTo>
                            <a:pt x="128523" y="832767"/>
                            <a:pt x="98972" y="602064"/>
                            <a:pt x="0" y="45720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Sechseck 100">
              <a:extLst>
                <a:ext uri="{FF2B5EF4-FFF2-40B4-BE49-F238E27FC236}">
                  <a16:creationId xmlns:a16="http://schemas.microsoft.com/office/drawing/2014/main" id="{14B2D71E-BE39-3009-C439-6B363AD71F1F}"/>
                </a:ext>
              </a:extLst>
            </p:cNvPr>
            <p:cNvSpPr/>
            <p:nvPr/>
          </p:nvSpPr>
          <p:spPr>
            <a:xfrm rot="10800000">
              <a:off x="2320237" y="2570916"/>
              <a:ext cx="1062000" cy="914400"/>
            </a:xfrm>
            <a:prstGeom prst="hexagon">
              <a:avLst/>
            </a:prstGeom>
            <a:noFill/>
            <a:ln w="5715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704"/>
                        <a:gd name="connsiteY0" fmla="*/ 457200 h 914400"/>
                        <a:gd name="connsiteX1" fmla="*/ 228600 w 1060704"/>
                        <a:gd name="connsiteY1" fmla="*/ 0 h 914400"/>
                        <a:gd name="connsiteX2" fmla="*/ 512247 w 1060704"/>
                        <a:gd name="connsiteY2" fmla="*/ 0 h 914400"/>
                        <a:gd name="connsiteX3" fmla="*/ 832104 w 1060704"/>
                        <a:gd name="connsiteY3" fmla="*/ 0 h 914400"/>
                        <a:gd name="connsiteX4" fmla="*/ 1060704 w 1060704"/>
                        <a:gd name="connsiteY4" fmla="*/ 457200 h 914400"/>
                        <a:gd name="connsiteX5" fmla="*/ 832104 w 1060704"/>
                        <a:gd name="connsiteY5" fmla="*/ 914400 h 914400"/>
                        <a:gd name="connsiteX6" fmla="*/ 518282 w 1060704"/>
                        <a:gd name="connsiteY6" fmla="*/ 914400 h 914400"/>
                        <a:gd name="connsiteX7" fmla="*/ 228600 w 1060704"/>
                        <a:gd name="connsiteY7" fmla="*/ 914400 h 914400"/>
                        <a:gd name="connsiteX8" fmla="*/ 0 w 1060704"/>
                        <a:gd name="connsiteY8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60704" h="914400" extrusionOk="0">
                          <a:moveTo>
                            <a:pt x="0" y="457200"/>
                          </a:moveTo>
                          <a:cubicBezTo>
                            <a:pt x="55132" y="271368"/>
                            <a:pt x="133231" y="195867"/>
                            <a:pt x="228600" y="0"/>
                          </a:cubicBezTo>
                          <a:cubicBezTo>
                            <a:pt x="296686" y="-579"/>
                            <a:pt x="432750" y="8692"/>
                            <a:pt x="512247" y="0"/>
                          </a:cubicBezTo>
                          <a:cubicBezTo>
                            <a:pt x="591744" y="-8692"/>
                            <a:pt x="704115" y="11254"/>
                            <a:pt x="832104" y="0"/>
                          </a:cubicBezTo>
                          <a:cubicBezTo>
                            <a:pt x="992308" y="201654"/>
                            <a:pt x="908750" y="261881"/>
                            <a:pt x="1060704" y="457200"/>
                          </a:cubicBezTo>
                          <a:cubicBezTo>
                            <a:pt x="996339" y="643682"/>
                            <a:pt x="895915" y="739595"/>
                            <a:pt x="832104" y="914400"/>
                          </a:cubicBezTo>
                          <a:cubicBezTo>
                            <a:pt x="707269" y="918223"/>
                            <a:pt x="671365" y="898126"/>
                            <a:pt x="518282" y="914400"/>
                          </a:cubicBezTo>
                          <a:cubicBezTo>
                            <a:pt x="365199" y="930674"/>
                            <a:pt x="354892" y="887621"/>
                            <a:pt x="228600" y="914400"/>
                          </a:cubicBezTo>
                          <a:cubicBezTo>
                            <a:pt x="128523" y="832767"/>
                            <a:pt x="98972" y="602064"/>
                            <a:pt x="0" y="45720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Sechseck 101">
              <a:extLst>
                <a:ext uri="{FF2B5EF4-FFF2-40B4-BE49-F238E27FC236}">
                  <a16:creationId xmlns:a16="http://schemas.microsoft.com/office/drawing/2014/main" id="{3CAA5A36-1BAF-E750-463A-EDF687D06B57}"/>
                </a:ext>
              </a:extLst>
            </p:cNvPr>
            <p:cNvSpPr/>
            <p:nvPr/>
          </p:nvSpPr>
          <p:spPr>
            <a:xfrm rot="10800000">
              <a:off x="2484037" y="2713116"/>
              <a:ext cx="734400" cy="630000"/>
            </a:xfrm>
            <a:prstGeom prst="hexagon">
              <a:avLst/>
            </a:prstGeom>
            <a:noFill/>
            <a:ln w="57150">
              <a:solidFill>
                <a:schemeClr val="accent1">
                  <a:shade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32553"/>
                        <a:gd name="connsiteY0" fmla="*/ 315756 h 631511"/>
                        <a:gd name="connsiteX1" fmla="*/ 157878 w 732553"/>
                        <a:gd name="connsiteY1" fmla="*/ 0 h 631511"/>
                        <a:gd name="connsiteX2" fmla="*/ 574675 w 732553"/>
                        <a:gd name="connsiteY2" fmla="*/ 0 h 631511"/>
                        <a:gd name="connsiteX3" fmla="*/ 732553 w 732553"/>
                        <a:gd name="connsiteY3" fmla="*/ 315756 h 631511"/>
                        <a:gd name="connsiteX4" fmla="*/ 574675 w 732553"/>
                        <a:gd name="connsiteY4" fmla="*/ 631511 h 631511"/>
                        <a:gd name="connsiteX5" fmla="*/ 157878 w 732553"/>
                        <a:gd name="connsiteY5" fmla="*/ 631511 h 631511"/>
                        <a:gd name="connsiteX6" fmla="*/ 0 w 732553"/>
                        <a:gd name="connsiteY6" fmla="*/ 315756 h 631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32553" h="631511" extrusionOk="0">
                          <a:moveTo>
                            <a:pt x="0" y="315756"/>
                          </a:moveTo>
                          <a:cubicBezTo>
                            <a:pt x="24027" y="207146"/>
                            <a:pt x="133267" y="118158"/>
                            <a:pt x="157878" y="0"/>
                          </a:cubicBezTo>
                          <a:cubicBezTo>
                            <a:pt x="328301" y="-43698"/>
                            <a:pt x="445253" y="36753"/>
                            <a:pt x="574675" y="0"/>
                          </a:cubicBezTo>
                          <a:cubicBezTo>
                            <a:pt x="652988" y="150158"/>
                            <a:pt x="663793" y="263401"/>
                            <a:pt x="732553" y="315756"/>
                          </a:cubicBezTo>
                          <a:cubicBezTo>
                            <a:pt x="697873" y="453665"/>
                            <a:pt x="622887" y="496328"/>
                            <a:pt x="574675" y="631511"/>
                          </a:cubicBezTo>
                          <a:cubicBezTo>
                            <a:pt x="383585" y="680666"/>
                            <a:pt x="365880" y="592245"/>
                            <a:pt x="157878" y="631511"/>
                          </a:cubicBezTo>
                          <a:cubicBezTo>
                            <a:pt x="90360" y="580530"/>
                            <a:pt x="61337" y="380318"/>
                            <a:pt x="0" y="31575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8EF4ED4C-145B-90A2-DF63-8EC0C46D29A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158" y="3027515"/>
              <a:ext cx="1479111" cy="1203"/>
            </a:xfrm>
            <a:prstGeom prst="straightConnector1">
              <a:avLst/>
            </a:prstGeom>
            <a:noFill/>
            <a:ln w="152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4846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SemiBold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1</cp:revision>
  <dcterms:created xsi:type="dcterms:W3CDTF">2023-08-12T09:13:58Z</dcterms:created>
  <dcterms:modified xsi:type="dcterms:W3CDTF">2023-08-14T16:53:25Z</dcterms:modified>
</cp:coreProperties>
</file>