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10" d="100"/>
          <a:sy n="110" d="100"/>
        </p:scale>
        <p:origin x="-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DE3F-24DF-4B0C-B597-F38764035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36AF5-A7DA-4905-9E07-2FAD5A8CA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C52D4-27EF-4081-84B3-08186F43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7C56-3EC4-4F6D-8C8B-515BF3C1C47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7244-B003-4C52-9E32-AE8F94F2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B81D-6528-413F-B047-B905B250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B2DF-6A0E-44B9-8FD7-4A25DFD60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F796-4D09-4046-BA06-61FBDBFA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F8F83-402A-4501-8610-D5062A358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1F350-0A7C-4813-8CD2-D518FD1D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7C56-3EC4-4F6D-8C8B-515BF3C1C47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CDCF-8A9A-4084-A621-9A46361C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74123-22DD-4553-9E01-6BA52FC8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B2DF-6A0E-44B9-8FD7-4A25DFD60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9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1098C-57F1-4968-9556-5A83CE2EB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6B7A1-3835-4282-8A5F-C9D7809F2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D1933-6E53-4D1D-BAC3-D8DADF6C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7C56-3EC4-4F6D-8C8B-515BF3C1C47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2C2DA-AA91-400E-B499-FF6090E8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F4E9C-3BF8-49AA-95E1-D2BD355E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B2DF-6A0E-44B9-8FD7-4A25DFD60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6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6568-AEA7-4F10-8587-3DF816AB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4B64-6C46-40C3-A8AD-63A1A7E46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C5EE8-0601-4D44-BC67-E3CB0F7B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7C56-3EC4-4F6D-8C8B-515BF3C1C47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FD1A0-28D4-4C1E-9506-22224FE3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E112E-30C9-403A-B330-71287C41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B2DF-6A0E-44B9-8FD7-4A25DFD60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9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64DE-A572-4F8C-A9E2-0B437CC4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9D612-4136-4660-8B04-9F3729B2C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C0FC-CF5B-485E-8F7D-7C00CC73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7C56-3EC4-4F6D-8C8B-515BF3C1C47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A287-84C7-492C-87AF-C7E6E03A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4C4EF-1449-431E-BF36-32F4B303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B2DF-6A0E-44B9-8FD7-4A25DFD60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8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FE9D-E0E3-44F0-A8EB-37A5805A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3B7E2-011F-46A7-B5E5-C04A6F865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9ED74-9616-493B-9AE9-9948FB766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C0527-16DA-4A1B-8B5A-2C447DBA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7C56-3EC4-4F6D-8C8B-515BF3C1C47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28FAE-8D00-44EF-B518-F7520D96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C77AB-310E-4D0E-884A-FE3844CC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B2DF-6A0E-44B9-8FD7-4A25DFD60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6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029D-6553-477B-AAFF-BD831F4B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7E969-4E0C-40D9-A454-7E39E7695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69419-0144-424F-8334-2CF473083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B79D1-5CF2-4890-A490-8076BC319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E349B-74BA-486A-B06A-4C7C48417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47DB5-5769-4D50-B772-C119123A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7C56-3EC4-4F6D-8C8B-515BF3C1C47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7C426-0333-46F6-9D65-78E44E91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929DB-EB1A-4CAA-96AF-91EAF3C5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B2DF-6A0E-44B9-8FD7-4A25DFD60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6FAF-3EF3-4BAC-902E-15F9AE8F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9AFDB-5D48-40C9-B816-5F200A8B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7C56-3EC4-4F6D-8C8B-515BF3C1C47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EC775-4497-481A-A5BE-D6BAB1B3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D7B84-8564-42DE-8B10-DA44A927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B2DF-6A0E-44B9-8FD7-4A25DFD60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1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533BF-92DE-47BA-ABFB-6280CD18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7C56-3EC4-4F6D-8C8B-515BF3C1C47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B477E-3C64-4409-92F5-E461AE43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56913-4A83-4127-8C8A-C52F9CD4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B2DF-6A0E-44B9-8FD7-4A25DFD60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0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A395-C77B-44AD-982B-506CBE2D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87B33-75E7-4510-A618-4024A633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316AB-E866-4484-B8BE-E7DFA2557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58380-16DA-4D62-82EF-8DA513AD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7C56-3EC4-4F6D-8C8B-515BF3C1C47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9BB4D-5676-44B5-9812-069A7840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E3066-8F2D-4515-8F46-77D84DAC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B2DF-6A0E-44B9-8FD7-4A25DFD60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0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F76B-7CC8-48CE-8E17-D5D508C0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04B56-0BA8-4580-AA28-DDA4A5BCE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B44D5-B847-4DB3-A741-339959CFE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5DB78-CC91-4997-88C7-12B55AB2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7C56-3EC4-4F6D-8C8B-515BF3C1C47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7415C-5809-4495-A38C-1CD8000F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D0C1A-B746-4229-A789-60EE62C4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B2DF-6A0E-44B9-8FD7-4A25DFD60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8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01849-0388-4085-A99D-87577A67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9D24C-35D3-48EC-91CC-53A1A4E8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E6527-AD3E-4D06-9DD0-D21343EE4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7C56-3EC4-4F6D-8C8B-515BF3C1C476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D737D-9014-4AE5-BA0D-AE83F479D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E258B-367D-4971-8281-FA123DE1B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AB2DF-6A0E-44B9-8FD7-4A25DFD60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53D102-659D-4679-BC10-D24C36A5D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69965" y="1097067"/>
            <a:ext cx="4969497" cy="4295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BF1325-B7C2-4834-BC0B-B79268220D8D}"/>
              </a:ext>
            </a:extLst>
          </p:cNvPr>
          <p:cNvSpPr txBox="1"/>
          <p:nvPr/>
        </p:nvSpPr>
        <p:spPr>
          <a:xfrm>
            <a:off x="8691474" y="4994464"/>
            <a:ext cx="144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SCL(Blue Wire)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85AA0-8F56-4C10-A83D-2E048FCB92C0}"/>
              </a:ext>
            </a:extLst>
          </p:cNvPr>
          <p:cNvSpPr txBox="1"/>
          <p:nvPr/>
        </p:nvSpPr>
        <p:spPr>
          <a:xfrm>
            <a:off x="10132924" y="4659440"/>
            <a:ext cx="123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SDA(Yellow Wire)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DA120-B65A-43E0-82D4-912123BEB16C}"/>
              </a:ext>
            </a:extLst>
          </p:cNvPr>
          <p:cNvSpPr txBox="1"/>
          <p:nvPr/>
        </p:nvSpPr>
        <p:spPr>
          <a:xfrm>
            <a:off x="8752297" y="1760019"/>
            <a:ext cx="224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Vin</a:t>
            </a:r>
            <a:r>
              <a:rPr lang="en-US" dirty="0">
                <a:sym typeface="Wingdings" panose="05000000000000000000" pitchFamily="2" charset="2"/>
              </a:rPr>
              <a:t> 3.3V (Red Wire)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1EA09-A9DA-4227-BB8E-D9E11144B75A}"/>
              </a:ext>
            </a:extLst>
          </p:cNvPr>
          <p:cNvSpPr txBox="1"/>
          <p:nvPr/>
        </p:nvSpPr>
        <p:spPr>
          <a:xfrm>
            <a:off x="7706930" y="2248932"/>
            <a:ext cx="18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  <a:r>
              <a:rPr lang="en-US" dirty="0">
                <a:sym typeface="Wingdings" panose="05000000000000000000" pitchFamily="2" charset="2"/>
              </a:rPr>
              <a:t> Black Wire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D4F816-D2FE-49DD-A27B-D21587576A8A}"/>
              </a:ext>
            </a:extLst>
          </p:cNvPr>
          <p:cNvCxnSpPr/>
          <p:nvPr/>
        </p:nvCxnSpPr>
        <p:spPr>
          <a:xfrm>
            <a:off x="8654561" y="2618264"/>
            <a:ext cx="705339" cy="100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A619E8-8998-4C76-8192-3AE2F0BD2B5A}"/>
              </a:ext>
            </a:extLst>
          </p:cNvPr>
          <p:cNvCxnSpPr>
            <a:stCxn id="8" idx="2"/>
          </p:cNvCxnSpPr>
          <p:nvPr/>
        </p:nvCxnSpPr>
        <p:spPr>
          <a:xfrm flipH="1">
            <a:off x="9854714" y="2129351"/>
            <a:ext cx="21930" cy="12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B8112B-2CC1-4707-BEFB-40BC895C729C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10001250" y="4216400"/>
            <a:ext cx="747624" cy="44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8D8C3D-77AE-4D30-B722-6734A4F6100F}"/>
              </a:ext>
            </a:extLst>
          </p:cNvPr>
          <p:cNvCxnSpPr>
            <a:stCxn id="6" idx="0"/>
          </p:cNvCxnSpPr>
          <p:nvPr/>
        </p:nvCxnSpPr>
        <p:spPr>
          <a:xfrm flipV="1">
            <a:off x="9412199" y="4330161"/>
            <a:ext cx="189993" cy="66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C0FFE5F-C292-4A95-AC29-0FDE65F9A3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1" t="33020" r="8573" b="35303"/>
          <a:stretch/>
        </p:blipFill>
        <p:spPr>
          <a:xfrm>
            <a:off x="3701959" y="3262518"/>
            <a:ext cx="4821309" cy="11464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3BDF2B-37AC-4338-BA29-1C761CCAAA13}"/>
              </a:ext>
            </a:extLst>
          </p:cNvPr>
          <p:cNvCxnSpPr>
            <a:cxnSpLocks/>
          </p:cNvCxnSpPr>
          <p:nvPr/>
        </p:nvCxnSpPr>
        <p:spPr>
          <a:xfrm>
            <a:off x="3197945" y="3935999"/>
            <a:ext cx="57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2B2970-F022-4AD5-8F8F-16E6F0FAF8BF}"/>
              </a:ext>
            </a:extLst>
          </p:cNvPr>
          <p:cNvCxnSpPr>
            <a:cxnSpLocks/>
          </p:cNvCxnSpPr>
          <p:nvPr/>
        </p:nvCxnSpPr>
        <p:spPr>
          <a:xfrm>
            <a:off x="3197945" y="4012199"/>
            <a:ext cx="57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D922C1-3BD7-4CFF-B97B-BA4356BF530A}"/>
              </a:ext>
            </a:extLst>
          </p:cNvPr>
          <p:cNvCxnSpPr>
            <a:cxnSpLocks/>
          </p:cNvCxnSpPr>
          <p:nvPr/>
        </p:nvCxnSpPr>
        <p:spPr>
          <a:xfrm>
            <a:off x="3193182" y="4092604"/>
            <a:ext cx="57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4F166F-6B55-4F1C-A861-40323B846101}"/>
              </a:ext>
            </a:extLst>
          </p:cNvPr>
          <p:cNvCxnSpPr>
            <a:cxnSpLocks/>
          </p:cNvCxnSpPr>
          <p:nvPr/>
        </p:nvCxnSpPr>
        <p:spPr>
          <a:xfrm>
            <a:off x="3197938" y="3859806"/>
            <a:ext cx="57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55DEEFB-4A2C-4A87-9FE0-2ED12BB29070}"/>
              </a:ext>
            </a:extLst>
          </p:cNvPr>
          <p:cNvSpPr txBox="1"/>
          <p:nvPr/>
        </p:nvSpPr>
        <p:spPr>
          <a:xfrm>
            <a:off x="2521674" y="3650026"/>
            <a:ext cx="73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VIN</a:t>
            </a:r>
          </a:p>
          <a:p>
            <a:pPr algn="r"/>
            <a:r>
              <a:rPr lang="en-US" sz="900" dirty="0"/>
              <a:t>SDA</a:t>
            </a:r>
          </a:p>
          <a:p>
            <a:pPr algn="r"/>
            <a:r>
              <a:rPr lang="en-US" sz="900" dirty="0"/>
              <a:t>SCL</a:t>
            </a:r>
          </a:p>
          <a:p>
            <a:pPr algn="r"/>
            <a:r>
              <a:rPr lang="en-US" sz="900" dirty="0"/>
              <a:t>GND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366989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Else Labs</dc:creator>
  <cp:lastModifiedBy> </cp:lastModifiedBy>
  <cp:revision>2</cp:revision>
  <dcterms:created xsi:type="dcterms:W3CDTF">2018-12-20T14:57:38Z</dcterms:created>
  <dcterms:modified xsi:type="dcterms:W3CDTF">2018-12-20T15:35:49Z</dcterms:modified>
</cp:coreProperties>
</file>