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93" r:id="rId4"/>
    <p:sldMasterId id="2147483748" r:id="rId5"/>
    <p:sldMasterId id="2147483766" r:id="rId6"/>
  </p:sldMasterIdLst>
  <p:notesMasterIdLst>
    <p:notesMasterId r:id="rId13"/>
  </p:notesMasterIdLst>
  <p:handoutMasterIdLst>
    <p:handoutMasterId r:id="rId14"/>
  </p:handoutMasterIdLst>
  <p:sldIdLst>
    <p:sldId id="756" r:id="rId7"/>
    <p:sldId id="758" r:id="rId8"/>
    <p:sldId id="757" r:id="rId9"/>
    <p:sldId id="2134805330" r:id="rId10"/>
    <p:sldId id="2134805487" r:id="rId11"/>
    <p:sldId id="2134805688" r:id="rId12"/>
  </p:sldIdLst>
  <p:sldSz cx="12192000" cy="6858000"/>
  <p:notesSz cx="6794500" cy="9906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56B6B6"/>
    <a:srgbClr val="AF4B4B"/>
    <a:srgbClr val="3AB4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9C42B3-D03E-420D-9EB6-97FC7E316382}" v="1" dt="2022-10-19T06:05:38.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04" autoAdjust="0"/>
    <p:restoredTop sz="96047" autoAdjust="0"/>
  </p:normalViewPr>
  <p:slideViewPr>
    <p:cSldViewPr>
      <p:cViewPr varScale="1">
        <p:scale>
          <a:sx n="71" d="100"/>
          <a:sy n="71" d="100"/>
        </p:scale>
        <p:origin x="272" y="4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notesViewPr>
    <p:cSldViewPr>
      <p:cViewPr varScale="1">
        <p:scale>
          <a:sx n="56" d="100"/>
          <a:sy n="56" d="100"/>
        </p:scale>
        <p:origin x="398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1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gt Savén @Braveship" userId="00c54a76-0c1c-4e6d-a1db-74d3f320d8ac" providerId="ADAL" clId="{DCE28E44-82E5-4536-A1F2-7A0A59F2F9F8}"/>
    <pc:docChg chg="undo custSel addSld delSld modSld sldOrd">
      <pc:chgData name="Bengt Savén @Braveship" userId="00c54a76-0c1c-4e6d-a1db-74d3f320d8ac" providerId="ADAL" clId="{DCE28E44-82E5-4536-A1F2-7A0A59F2F9F8}" dt="2022-09-23T14:31:04.497" v="610"/>
      <pc:docMkLst>
        <pc:docMk/>
      </pc:docMkLst>
      <pc:sldChg chg="addSp delSp modSp mod ord">
        <pc:chgData name="Bengt Savén @Braveship" userId="00c54a76-0c1c-4e6d-a1db-74d3f320d8ac" providerId="ADAL" clId="{DCE28E44-82E5-4536-A1F2-7A0A59F2F9F8}" dt="2022-09-23T14:30:55.660" v="606"/>
        <pc:sldMkLst>
          <pc:docMk/>
          <pc:sldMk cId="721578450" sldId="756"/>
        </pc:sldMkLst>
        <pc:spChg chg="mod">
          <ac:chgData name="Bengt Savén @Braveship" userId="00c54a76-0c1c-4e6d-a1db-74d3f320d8ac" providerId="ADAL" clId="{DCE28E44-82E5-4536-A1F2-7A0A59F2F9F8}" dt="2022-09-01T06:08:39.150" v="152" actId="1076"/>
          <ac:spMkLst>
            <pc:docMk/>
            <pc:sldMk cId="721578450" sldId="756"/>
            <ac:spMk id="2" creationId="{00000000-0000-0000-0000-000000000000}"/>
          </ac:spMkLst>
        </pc:spChg>
        <pc:spChg chg="mod">
          <ac:chgData name="Bengt Savén @Braveship" userId="00c54a76-0c1c-4e6d-a1db-74d3f320d8ac" providerId="ADAL" clId="{DCE28E44-82E5-4536-A1F2-7A0A59F2F9F8}" dt="2022-09-01T06:10:47.308" v="171" actId="1076"/>
          <ac:spMkLst>
            <pc:docMk/>
            <pc:sldMk cId="721578450" sldId="756"/>
            <ac:spMk id="8" creationId="{00000000-0000-0000-0000-000000000000}"/>
          </ac:spMkLst>
        </pc:spChg>
        <pc:spChg chg="mod">
          <ac:chgData name="Bengt Savén @Braveship" userId="00c54a76-0c1c-4e6d-a1db-74d3f320d8ac" providerId="ADAL" clId="{DCE28E44-82E5-4536-A1F2-7A0A59F2F9F8}" dt="2022-09-01T06:08:33.333" v="151" actId="1076"/>
          <ac:spMkLst>
            <pc:docMk/>
            <pc:sldMk cId="721578450" sldId="756"/>
            <ac:spMk id="17" creationId="{00000000-0000-0000-0000-000000000000}"/>
          </ac:spMkLst>
        </pc:spChg>
        <pc:spChg chg="mod">
          <ac:chgData name="Bengt Savén @Braveship" userId="00c54a76-0c1c-4e6d-a1db-74d3f320d8ac" providerId="ADAL" clId="{DCE28E44-82E5-4536-A1F2-7A0A59F2F9F8}" dt="2022-09-01T06:16:26.445" v="259" actId="20577"/>
          <ac:spMkLst>
            <pc:docMk/>
            <pc:sldMk cId="721578450" sldId="756"/>
            <ac:spMk id="20" creationId="{00000000-0000-0000-0000-000000000000}"/>
          </ac:spMkLst>
        </pc:spChg>
        <pc:spChg chg="mod">
          <ac:chgData name="Bengt Savén @Braveship" userId="00c54a76-0c1c-4e6d-a1db-74d3f320d8ac" providerId="ADAL" clId="{DCE28E44-82E5-4536-A1F2-7A0A59F2F9F8}" dt="2022-09-01T06:10:31.849" v="169" actId="1076"/>
          <ac:spMkLst>
            <pc:docMk/>
            <pc:sldMk cId="721578450" sldId="756"/>
            <ac:spMk id="34" creationId="{00000000-0000-0000-0000-000000000000}"/>
          </ac:spMkLst>
        </pc:spChg>
        <pc:spChg chg="mod">
          <ac:chgData name="Bengt Savén @Braveship" userId="00c54a76-0c1c-4e6d-a1db-74d3f320d8ac" providerId="ADAL" clId="{DCE28E44-82E5-4536-A1F2-7A0A59F2F9F8}" dt="2022-09-01T06:13:03.848" v="258" actId="20577"/>
          <ac:spMkLst>
            <pc:docMk/>
            <pc:sldMk cId="721578450" sldId="756"/>
            <ac:spMk id="36" creationId="{615F37F8-6B7C-4E17-AB56-DA3FE6ECA201}"/>
          </ac:spMkLst>
        </pc:spChg>
        <pc:spChg chg="add mod">
          <ac:chgData name="Bengt Savén @Braveship" userId="00c54a76-0c1c-4e6d-a1db-74d3f320d8ac" providerId="ADAL" clId="{DCE28E44-82E5-4536-A1F2-7A0A59F2F9F8}" dt="2022-09-01T06:10:37.480" v="170" actId="1076"/>
          <ac:spMkLst>
            <pc:docMk/>
            <pc:sldMk cId="721578450" sldId="756"/>
            <ac:spMk id="38" creationId="{2DBE3317-AD25-B1E8-0F06-E2414E47B4E9}"/>
          </ac:spMkLst>
        </pc:spChg>
        <pc:spChg chg="add mod">
          <ac:chgData name="Bengt Savén @Braveship" userId="00c54a76-0c1c-4e6d-a1db-74d3f320d8ac" providerId="ADAL" clId="{DCE28E44-82E5-4536-A1F2-7A0A59F2F9F8}" dt="2022-09-01T06:09:58.872" v="164" actId="1076"/>
          <ac:spMkLst>
            <pc:docMk/>
            <pc:sldMk cId="721578450" sldId="756"/>
            <ac:spMk id="40" creationId="{7A44E2A1-E3DD-A01A-4453-F83DC79BB16F}"/>
          </ac:spMkLst>
        </pc:spChg>
        <pc:picChg chg="add del mod">
          <ac:chgData name="Bengt Savén @Braveship" userId="00c54a76-0c1c-4e6d-a1db-74d3f320d8ac" providerId="ADAL" clId="{DCE28E44-82E5-4536-A1F2-7A0A59F2F9F8}" dt="2022-07-16T05:33:57.534" v="6"/>
          <ac:picMkLst>
            <pc:docMk/>
            <pc:sldMk cId="721578450" sldId="756"/>
            <ac:picMk id="27" creationId="{E728E8AE-6F1C-F1B5-0D8B-6317C0CCD385}"/>
          </ac:picMkLst>
        </pc:picChg>
      </pc:sldChg>
      <pc:sldChg chg="add mod modShow">
        <pc:chgData name="Bengt Savén @Braveship" userId="00c54a76-0c1c-4e6d-a1db-74d3f320d8ac" providerId="ADAL" clId="{DCE28E44-82E5-4536-A1F2-7A0A59F2F9F8}" dt="2022-09-01T06:16:33.796" v="260" actId="729"/>
        <pc:sldMkLst>
          <pc:docMk/>
          <pc:sldMk cId="1689504997" sldId="757"/>
        </pc:sldMkLst>
      </pc:sldChg>
      <pc:sldChg chg="add del">
        <pc:chgData name="Bengt Savén @Braveship" userId="00c54a76-0c1c-4e6d-a1db-74d3f320d8ac" providerId="ADAL" clId="{DCE28E44-82E5-4536-A1F2-7A0A59F2F9F8}" dt="2022-07-16T05:34:03.758" v="7"/>
        <pc:sldMkLst>
          <pc:docMk/>
          <pc:sldMk cId="3629300373" sldId="757"/>
        </pc:sldMkLst>
      </pc:sldChg>
      <pc:sldChg chg="del">
        <pc:chgData name="Bengt Savén @Braveship" userId="00c54a76-0c1c-4e6d-a1db-74d3f320d8ac" providerId="ADAL" clId="{DCE28E44-82E5-4536-A1F2-7A0A59F2F9F8}" dt="2022-03-04T08:45:56.399" v="1" actId="47"/>
        <pc:sldMkLst>
          <pc:docMk/>
          <pc:sldMk cId="4066491984" sldId="757"/>
        </pc:sldMkLst>
      </pc:sldChg>
      <pc:sldChg chg="del">
        <pc:chgData name="Bengt Savén @Braveship" userId="00c54a76-0c1c-4e6d-a1db-74d3f320d8ac" providerId="ADAL" clId="{DCE28E44-82E5-4536-A1F2-7A0A59F2F9F8}" dt="2022-03-04T08:45:50.807" v="0" actId="47"/>
        <pc:sldMkLst>
          <pc:docMk/>
          <pc:sldMk cId="1083799070" sldId="758"/>
        </pc:sldMkLst>
      </pc:sldChg>
      <pc:sldChg chg="modSp add mod ord">
        <pc:chgData name="Bengt Savén @Braveship" userId="00c54a76-0c1c-4e6d-a1db-74d3f320d8ac" providerId="ADAL" clId="{DCE28E44-82E5-4536-A1F2-7A0A59F2F9F8}" dt="2022-09-23T14:31:04.497" v="610"/>
        <pc:sldMkLst>
          <pc:docMk/>
          <pc:sldMk cId="3183903279" sldId="758"/>
        </pc:sldMkLst>
        <pc:spChg chg="mod">
          <ac:chgData name="Bengt Savén @Braveship" userId="00c54a76-0c1c-4e6d-a1db-74d3f320d8ac" providerId="ADAL" clId="{DCE28E44-82E5-4536-A1F2-7A0A59F2F9F8}" dt="2022-09-23T14:24:42.453" v="604" actId="790"/>
          <ac:spMkLst>
            <pc:docMk/>
            <pc:sldMk cId="3183903279" sldId="758"/>
            <ac:spMk id="3"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4"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5"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6"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7"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8"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9"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10"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11"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12"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14"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15"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16" creationId="{583D9A6C-EF95-48CC-9ADF-15F1682D533D}"/>
          </ac:spMkLst>
        </pc:spChg>
        <pc:spChg chg="mod">
          <ac:chgData name="Bengt Savén @Braveship" userId="00c54a76-0c1c-4e6d-a1db-74d3f320d8ac" providerId="ADAL" clId="{DCE28E44-82E5-4536-A1F2-7A0A59F2F9F8}" dt="2022-09-23T14:24:42.453" v="604" actId="790"/>
          <ac:spMkLst>
            <pc:docMk/>
            <pc:sldMk cId="3183903279" sldId="758"/>
            <ac:spMk id="19"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0"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1"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2"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3"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4"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5"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6" creationId="{04779BF7-0A9E-4748-8A34-F5F11AC88B19}"/>
          </ac:spMkLst>
        </pc:spChg>
        <pc:spChg chg="mod">
          <ac:chgData name="Bengt Savén @Braveship" userId="00c54a76-0c1c-4e6d-a1db-74d3f320d8ac" providerId="ADAL" clId="{DCE28E44-82E5-4536-A1F2-7A0A59F2F9F8}" dt="2022-09-23T14:24:42.453" v="604" actId="790"/>
          <ac:spMkLst>
            <pc:docMk/>
            <pc:sldMk cId="3183903279" sldId="758"/>
            <ac:spMk id="28"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29"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30"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31"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32"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33"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34" creationId="{00000000-0000-0000-0000-000000000000}"/>
          </ac:spMkLst>
        </pc:spChg>
        <pc:spChg chg="mod">
          <ac:chgData name="Bengt Savén @Braveship" userId="00c54a76-0c1c-4e6d-a1db-74d3f320d8ac" providerId="ADAL" clId="{DCE28E44-82E5-4536-A1F2-7A0A59F2F9F8}" dt="2022-09-23T14:24:42.453" v="604" actId="790"/>
          <ac:spMkLst>
            <pc:docMk/>
            <pc:sldMk cId="3183903279" sldId="758"/>
            <ac:spMk id="35" creationId="{5FA14A37-C060-4780-86C7-F2E7351DF61A}"/>
          </ac:spMkLst>
        </pc:spChg>
        <pc:spChg chg="mod">
          <ac:chgData name="Bengt Savén @Braveship" userId="00c54a76-0c1c-4e6d-a1db-74d3f320d8ac" providerId="ADAL" clId="{DCE28E44-82E5-4536-A1F2-7A0A59F2F9F8}" dt="2022-09-23T14:24:42.453" v="604" actId="790"/>
          <ac:spMkLst>
            <pc:docMk/>
            <pc:sldMk cId="3183903279" sldId="758"/>
            <ac:spMk id="36" creationId="{615F37F8-6B7C-4E17-AB56-DA3FE6ECA201}"/>
          </ac:spMkLst>
        </pc:spChg>
        <pc:spChg chg="mod">
          <ac:chgData name="Bengt Savén @Braveship" userId="00c54a76-0c1c-4e6d-a1db-74d3f320d8ac" providerId="ADAL" clId="{DCE28E44-82E5-4536-A1F2-7A0A59F2F9F8}" dt="2022-09-23T14:24:42.453" v="604" actId="790"/>
          <ac:spMkLst>
            <pc:docMk/>
            <pc:sldMk cId="3183903279" sldId="758"/>
            <ac:spMk id="38" creationId="{2DBE3317-AD25-B1E8-0F06-E2414E47B4E9}"/>
          </ac:spMkLst>
        </pc:spChg>
        <pc:spChg chg="mod">
          <ac:chgData name="Bengt Savén @Braveship" userId="00c54a76-0c1c-4e6d-a1db-74d3f320d8ac" providerId="ADAL" clId="{DCE28E44-82E5-4536-A1F2-7A0A59F2F9F8}" dt="2022-09-23T14:24:42.453" v="604" actId="790"/>
          <ac:spMkLst>
            <pc:docMk/>
            <pc:sldMk cId="3183903279" sldId="758"/>
            <ac:spMk id="40" creationId="{7A44E2A1-E3DD-A01A-4453-F83DC79BB16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7020"/>
          </a:xfrm>
          <a:prstGeom prst="rect">
            <a:avLst/>
          </a:prstGeom>
        </p:spPr>
        <p:txBody>
          <a:bodyPr vert="horz" lIns="91138" tIns="45569" rIns="91138" bIns="45569" rtlCol="0"/>
          <a:lstStyle>
            <a:lvl1pPr algn="l">
              <a:defRPr sz="1200"/>
            </a:lvl1pPr>
          </a:lstStyle>
          <a:p>
            <a:endParaRPr lang="en-GB"/>
          </a:p>
        </p:txBody>
      </p:sp>
      <p:sp>
        <p:nvSpPr>
          <p:cNvPr id="3" name="Date Placeholder 2"/>
          <p:cNvSpPr>
            <a:spLocks noGrp="1"/>
          </p:cNvSpPr>
          <p:nvPr>
            <p:ph type="dt" sz="quarter" idx="1"/>
          </p:nvPr>
        </p:nvSpPr>
        <p:spPr>
          <a:xfrm>
            <a:off x="3848646" y="0"/>
            <a:ext cx="2944283" cy="497020"/>
          </a:xfrm>
          <a:prstGeom prst="rect">
            <a:avLst/>
          </a:prstGeom>
        </p:spPr>
        <p:txBody>
          <a:bodyPr vert="horz" lIns="91138" tIns="45569" rIns="91138" bIns="45569" rtlCol="0"/>
          <a:lstStyle>
            <a:lvl1pPr algn="r">
              <a:defRPr sz="1200"/>
            </a:lvl1pPr>
          </a:lstStyle>
          <a:p>
            <a:fld id="{E373209B-8F2D-4881-BDAD-04EA3ABECC5A}" type="datetimeFigureOut">
              <a:rPr lang="en-GB" smtClean="0"/>
              <a:t>10/09/2024</a:t>
            </a:fld>
            <a:endParaRPr lang="en-GB"/>
          </a:p>
        </p:txBody>
      </p:sp>
      <p:sp>
        <p:nvSpPr>
          <p:cNvPr id="4" name="Footer Placeholder 3"/>
          <p:cNvSpPr>
            <a:spLocks noGrp="1"/>
          </p:cNvSpPr>
          <p:nvPr>
            <p:ph type="ftr" sz="quarter" idx="2"/>
          </p:nvPr>
        </p:nvSpPr>
        <p:spPr>
          <a:xfrm>
            <a:off x="1" y="9408983"/>
            <a:ext cx="2944283" cy="497019"/>
          </a:xfrm>
          <a:prstGeom prst="rect">
            <a:avLst/>
          </a:prstGeom>
        </p:spPr>
        <p:txBody>
          <a:bodyPr vert="horz" lIns="91138" tIns="45569" rIns="91138" bIns="45569" rtlCol="0" anchor="b"/>
          <a:lstStyle>
            <a:lvl1pPr algn="l">
              <a:defRPr sz="1200"/>
            </a:lvl1pPr>
          </a:lstStyle>
          <a:p>
            <a:endParaRPr lang="en-GB"/>
          </a:p>
        </p:txBody>
      </p:sp>
      <p:sp>
        <p:nvSpPr>
          <p:cNvPr id="5" name="Slide Number Placeholder 4"/>
          <p:cNvSpPr>
            <a:spLocks noGrp="1"/>
          </p:cNvSpPr>
          <p:nvPr>
            <p:ph type="sldNum" sz="quarter" idx="3"/>
          </p:nvPr>
        </p:nvSpPr>
        <p:spPr>
          <a:xfrm>
            <a:off x="3848646" y="9408983"/>
            <a:ext cx="2944283" cy="497019"/>
          </a:xfrm>
          <a:prstGeom prst="rect">
            <a:avLst/>
          </a:prstGeom>
        </p:spPr>
        <p:txBody>
          <a:bodyPr vert="horz" lIns="91138" tIns="45569" rIns="91138" bIns="45569" rtlCol="0" anchor="b"/>
          <a:lstStyle>
            <a:lvl1pPr algn="r">
              <a:defRPr sz="1200"/>
            </a:lvl1pPr>
          </a:lstStyle>
          <a:p>
            <a:fld id="{7DE0F335-EB77-4659-9718-0F7D32C20DED}" type="slidenum">
              <a:rPr lang="en-GB" smtClean="0"/>
              <a:t>‹#›</a:t>
            </a:fld>
            <a:endParaRPr lang="en-GB"/>
          </a:p>
        </p:txBody>
      </p:sp>
    </p:spTree>
    <p:extLst>
      <p:ext uri="{BB962C8B-B14F-4D97-AF65-F5344CB8AC3E}">
        <p14:creationId xmlns:p14="http://schemas.microsoft.com/office/powerpoint/2010/main" val="24256627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5300"/>
          </a:xfrm>
          <a:prstGeom prst="rect">
            <a:avLst/>
          </a:prstGeom>
        </p:spPr>
        <p:txBody>
          <a:bodyPr vert="horz" lIns="91138" tIns="45569" rIns="91138" bIns="45569" rtlCol="0"/>
          <a:lstStyle>
            <a:lvl1pPr algn="l">
              <a:defRPr sz="1200"/>
            </a:lvl1pPr>
          </a:lstStyle>
          <a:p>
            <a:endParaRPr lang="sv-SE"/>
          </a:p>
        </p:txBody>
      </p:sp>
      <p:sp>
        <p:nvSpPr>
          <p:cNvPr id="3" name="Date Placeholder 2"/>
          <p:cNvSpPr>
            <a:spLocks noGrp="1"/>
          </p:cNvSpPr>
          <p:nvPr>
            <p:ph type="dt" idx="1"/>
          </p:nvPr>
        </p:nvSpPr>
        <p:spPr>
          <a:xfrm>
            <a:off x="3848646" y="0"/>
            <a:ext cx="2944283" cy="495300"/>
          </a:xfrm>
          <a:prstGeom prst="rect">
            <a:avLst/>
          </a:prstGeom>
        </p:spPr>
        <p:txBody>
          <a:bodyPr vert="horz" lIns="91138" tIns="45569" rIns="91138" bIns="45569" rtlCol="0"/>
          <a:lstStyle>
            <a:lvl1pPr algn="r">
              <a:defRPr sz="1200"/>
            </a:lvl1pPr>
          </a:lstStyle>
          <a:p>
            <a:fld id="{402CA377-690A-449D-BD08-592BE82EE8F9}" type="datetimeFigureOut">
              <a:rPr lang="sv-SE" smtClean="0"/>
              <a:t>2024-09-10</a:t>
            </a:fld>
            <a:endParaRPr lang="sv-SE"/>
          </a:p>
        </p:txBody>
      </p:sp>
      <p:sp>
        <p:nvSpPr>
          <p:cNvPr id="4" name="Slide Image Placeholder 3"/>
          <p:cNvSpPr>
            <a:spLocks noGrp="1" noRot="1" noChangeAspect="1"/>
          </p:cNvSpPr>
          <p:nvPr>
            <p:ph type="sldImg" idx="2"/>
          </p:nvPr>
        </p:nvSpPr>
        <p:spPr>
          <a:xfrm>
            <a:off x="96838" y="742950"/>
            <a:ext cx="6602412" cy="3714750"/>
          </a:xfrm>
          <a:prstGeom prst="rect">
            <a:avLst/>
          </a:prstGeom>
          <a:noFill/>
          <a:ln w="12700">
            <a:solidFill>
              <a:prstClr val="black"/>
            </a:solidFill>
          </a:ln>
        </p:spPr>
        <p:txBody>
          <a:bodyPr vert="horz" lIns="91138" tIns="45569" rIns="91138" bIns="45569" rtlCol="0" anchor="ctr"/>
          <a:lstStyle/>
          <a:p>
            <a:endParaRPr lang="sv-SE"/>
          </a:p>
        </p:txBody>
      </p:sp>
      <p:sp>
        <p:nvSpPr>
          <p:cNvPr id="5" name="Notes Placeholder 4"/>
          <p:cNvSpPr>
            <a:spLocks noGrp="1"/>
          </p:cNvSpPr>
          <p:nvPr>
            <p:ph type="body" sz="quarter" idx="3"/>
          </p:nvPr>
        </p:nvSpPr>
        <p:spPr>
          <a:xfrm>
            <a:off x="679450" y="4705351"/>
            <a:ext cx="5435600" cy="4457700"/>
          </a:xfrm>
          <a:prstGeom prst="rect">
            <a:avLst/>
          </a:prstGeom>
        </p:spPr>
        <p:txBody>
          <a:bodyPr vert="horz" lIns="91138" tIns="45569" rIns="91138" bIns="4556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1" y="9408981"/>
            <a:ext cx="2944283" cy="495300"/>
          </a:xfrm>
          <a:prstGeom prst="rect">
            <a:avLst/>
          </a:prstGeom>
        </p:spPr>
        <p:txBody>
          <a:bodyPr vert="horz" lIns="91138" tIns="45569" rIns="91138" bIns="45569" rtlCol="0" anchor="b"/>
          <a:lstStyle>
            <a:lvl1pPr algn="l">
              <a:defRPr sz="1200"/>
            </a:lvl1pPr>
          </a:lstStyle>
          <a:p>
            <a:endParaRPr lang="sv-SE"/>
          </a:p>
        </p:txBody>
      </p:sp>
      <p:sp>
        <p:nvSpPr>
          <p:cNvPr id="7" name="Slide Number Placeholder 6"/>
          <p:cNvSpPr>
            <a:spLocks noGrp="1"/>
          </p:cNvSpPr>
          <p:nvPr>
            <p:ph type="sldNum" sz="quarter" idx="5"/>
          </p:nvPr>
        </p:nvSpPr>
        <p:spPr>
          <a:xfrm>
            <a:off x="3848646" y="9408981"/>
            <a:ext cx="2944283" cy="495300"/>
          </a:xfrm>
          <a:prstGeom prst="rect">
            <a:avLst/>
          </a:prstGeom>
        </p:spPr>
        <p:txBody>
          <a:bodyPr vert="horz" lIns="91138" tIns="45569" rIns="91138" bIns="45569" rtlCol="0" anchor="b"/>
          <a:lstStyle>
            <a:lvl1pPr algn="r">
              <a:defRPr sz="1200"/>
            </a:lvl1pPr>
          </a:lstStyle>
          <a:p>
            <a:fld id="{7561D3A4-4EA0-4795-9C52-F4D980F9C57B}" type="slidenum">
              <a:rPr lang="sv-SE" smtClean="0"/>
              <a:t>‹#›</a:t>
            </a:fld>
            <a:endParaRPr lang="sv-SE"/>
          </a:p>
        </p:txBody>
      </p:sp>
    </p:spTree>
    <p:extLst>
      <p:ext uri="{BB962C8B-B14F-4D97-AF65-F5344CB8AC3E}">
        <p14:creationId xmlns:p14="http://schemas.microsoft.com/office/powerpoint/2010/main" val="89408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Låt det du skriver under ”Att pröva härnäst” gå in som konkreta</a:t>
            </a:r>
          </a:p>
          <a:p>
            <a:r>
              <a:rPr lang="sv-SE" dirty="0"/>
              <a:t>uppgifter i din priolista. Använd veckoreflektionstiden till att utvärdera</a:t>
            </a:r>
          </a:p>
          <a:p>
            <a:r>
              <a:rPr lang="sv-SE" dirty="0"/>
              <a:t>det du har prövat och för att fylla i lärandet på A3:an. De nya idéerna</a:t>
            </a:r>
          </a:p>
          <a:p>
            <a:r>
              <a:rPr lang="sv-SE" dirty="0"/>
              <a:t>du noterar löpande kan vara stora eller små, men bryt ner dem till</a:t>
            </a:r>
          </a:p>
          <a:p>
            <a:r>
              <a:rPr lang="sv-SE" dirty="0"/>
              <a:t>hanterbara delar innan du flyttar in dem under ”Att pröva härnäst”.</a:t>
            </a:r>
          </a:p>
          <a:p>
            <a:r>
              <a:rPr lang="sv-SE" dirty="0"/>
              <a:t>När du funnit något som du vill göra till en ny vana (exempelvis</a:t>
            </a:r>
          </a:p>
          <a:p>
            <a:r>
              <a:rPr lang="sv-SE" dirty="0"/>
              <a:t>att hälsa på alla varje morgon) kan du behöva påminna dig själv med</a:t>
            </a:r>
          </a:p>
          <a:p>
            <a:r>
              <a:rPr lang="sv-SE" dirty="0"/>
              <a:t>exempelvis lappar eller enkla verktyg.</a:t>
            </a:r>
          </a:p>
          <a:p>
            <a:endParaRPr lang="en-US" dirty="0"/>
          </a:p>
        </p:txBody>
      </p:sp>
      <p:sp>
        <p:nvSpPr>
          <p:cNvPr id="4" name="Platshållare för bildnumm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E3B8005-7BF2-4B40-A831-B1EE96BFE5D5}"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71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Låt det du skriver under ”Att pröva härnäst” gå in som konkreta</a:t>
            </a:r>
          </a:p>
          <a:p>
            <a:r>
              <a:rPr lang="sv-SE" dirty="0"/>
              <a:t>uppgifter i din priolista. Använd veckoreflektionstiden till att utvärdera</a:t>
            </a:r>
          </a:p>
          <a:p>
            <a:r>
              <a:rPr lang="sv-SE" dirty="0"/>
              <a:t>det du har prövat och för att fylla i lärandet på A3:an. De nya idéerna</a:t>
            </a:r>
          </a:p>
          <a:p>
            <a:r>
              <a:rPr lang="sv-SE" dirty="0"/>
              <a:t>du noterar löpande kan vara stora eller små, men bryt ner dem till</a:t>
            </a:r>
          </a:p>
          <a:p>
            <a:r>
              <a:rPr lang="sv-SE" dirty="0"/>
              <a:t>hanterbara delar innan du flyttar in dem under ”Att pröva härnäst”.</a:t>
            </a:r>
          </a:p>
          <a:p>
            <a:r>
              <a:rPr lang="sv-SE" dirty="0"/>
              <a:t>När du funnit något som du vill göra till en ny vana (exempelvis</a:t>
            </a:r>
          </a:p>
          <a:p>
            <a:r>
              <a:rPr lang="sv-SE" dirty="0"/>
              <a:t>att hälsa på alla varje morgon) kan du behöva påminna dig själv med</a:t>
            </a:r>
          </a:p>
          <a:p>
            <a:r>
              <a:rPr lang="sv-SE" dirty="0"/>
              <a:t>exempelvis lappar eller enkla verktyg.</a:t>
            </a:r>
          </a:p>
          <a:p>
            <a:endParaRPr lang="en-US" dirty="0"/>
          </a:p>
        </p:txBody>
      </p:sp>
      <p:sp>
        <p:nvSpPr>
          <p:cNvPr id="4" name="Platshållare för bildnumm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E3B8005-7BF2-4B40-A831-B1EE96BFE5D5}"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662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BE059C0D-019E-48D3-99BB-742DF16678CC}" type="datetimeFigureOut">
              <a:rPr lang="sv-SE" smtClean="0"/>
              <a:t>2024-09-10</a:t>
            </a:fld>
            <a:endParaRPr lang="sv-SE"/>
          </a:p>
        </p:txBody>
      </p:sp>
      <p:sp>
        <p:nvSpPr>
          <p:cNvPr id="5" name="Footer Placeholder 4"/>
          <p:cNvSpPr>
            <a:spLocks noGrp="1"/>
          </p:cNvSpPr>
          <p:nvPr>
            <p:ph type="ftr" sz="quarter" idx="11"/>
          </p:nvPr>
        </p:nvSpPr>
        <p:spPr>
          <a:xfrm>
            <a:off x="-3860800" y="6487553"/>
            <a:ext cx="3860800" cy="365125"/>
          </a:xfrm>
        </p:spPr>
        <p:txBody>
          <a:bodyPr/>
          <a:lstStyle/>
          <a:p>
            <a:endParaRPr lang="sv-SE"/>
          </a:p>
        </p:txBody>
      </p:sp>
      <p:sp>
        <p:nvSpPr>
          <p:cNvPr id="6" name="Slide Number Placeholder 5"/>
          <p:cNvSpPr>
            <a:spLocks noGrp="1"/>
          </p:cNvSpPr>
          <p:nvPr>
            <p:ph type="sldNum" sz="quarter" idx="12"/>
          </p:nvPr>
        </p:nvSpPr>
        <p:spPr/>
        <p:txBody>
          <a:bodyPr/>
          <a:lstStyle/>
          <a:p>
            <a:fld id="{35FC8241-A4D5-4A10-8B01-D4EAE52EE6F5}" type="slidenum">
              <a:rPr lang="sv-SE" smtClean="0"/>
              <a:t>‹#›</a:t>
            </a:fld>
            <a:endParaRPr lang="sv-SE"/>
          </a:p>
        </p:txBody>
      </p:sp>
      <p:sp>
        <p:nvSpPr>
          <p:cNvPr id="7" name="Footer Placeholder 4"/>
          <p:cNvSpPr txBox="1">
            <a:spLocks/>
          </p:cNvSpPr>
          <p:nvPr userDrawn="1"/>
        </p:nvSpPr>
        <p:spPr>
          <a:xfrm>
            <a:off x="4368800" y="6508751"/>
            <a:ext cx="3860800" cy="365125"/>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sz="1200"/>
              <a:t>© b savén</a:t>
            </a:r>
            <a:endParaRPr lang="sv-SE" sz="1200" dirty="0"/>
          </a:p>
        </p:txBody>
      </p:sp>
    </p:spTree>
    <p:extLst>
      <p:ext uri="{BB962C8B-B14F-4D97-AF65-F5344CB8AC3E}">
        <p14:creationId xmlns:p14="http://schemas.microsoft.com/office/powerpoint/2010/main" val="236943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E059C0D-019E-48D3-99BB-742DF16678CC}"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201699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E059C0D-019E-48D3-99BB-742DF16678CC}"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182091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0BBAE200-2F06-4C02-94EA-030B860C0931}"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2560333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0BBAE200-2F06-4C02-94EA-030B860C0931}"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3103913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BAE200-2F06-4C02-94EA-030B860C0931}"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3418563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0BBAE200-2F06-4C02-94EA-030B860C0931}" type="datetimeFigureOut">
              <a:rPr lang="sv-SE" smtClean="0"/>
              <a:t>2024-09-10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248857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0BBAE200-2F06-4C02-94EA-030B860C0931}" type="datetimeFigureOut">
              <a:rPr lang="sv-SE" smtClean="0"/>
              <a:t>2024-09-10</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4115122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0BBAE200-2F06-4C02-94EA-030B860C0931}" type="datetimeFigureOut">
              <a:rPr lang="sv-SE" smtClean="0"/>
              <a:t>2024-09-10</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1872658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AE200-2F06-4C02-94EA-030B860C0931}" type="datetimeFigureOut">
              <a:rPr lang="sv-SE" smtClean="0"/>
              <a:t>2024-09-10</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2357621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AE200-2F06-4C02-94EA-030B860C0931}" type="datetimeFigureOut">
              <a:rPr lang="sv-SE" smtClean="0"/>
              <a:t>2024-09-10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359858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E059C0D-019E-48D3-99BB-742DF16678CC}"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3262576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BAE200-2F06-4C02-94EA-030B860C0931}" type="datetimeFigureOut">
              <a:rPr lang="sv-SE" smtClean="0"/>
              <a:t>2024-09-10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1982930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0BBAE200-2F06-4C02-94EA-030B860C0931}"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3770349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0BBAE200-2F06-4C02-94EA-030B860C0931}"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B8A4B5FC-9980-4762-8BF5-1C4A68856D4F}" type="slidenum">
              <a:rPr lang="sv-SE" smtClean="0"/>
              <a:t>‹#›</a:t>
            </a:fld>
            <a:endParaRPr lang="sv-SE"/>
          </a:p>
        </p:txBody>
      </p:sp>
    </p:spTree>
    <p:extLst>
      <p:ext uri="{BB962C8B-B14F-4D97-AF65-F5344CB8AC3E}">
        <p14:creationId xmlns:p14="http://schemas.microsoft.com/office/powerpoint/2010/main" val="3215529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pic>
        <p:nvPicPr>
          <p:cNvPr id="10" name="Picture Placeholder 13" descr="LOGO_PAGE_FADE_16_09_OPTIMIZED.jpg"/>
          <p:cNvPicPr>
            <a:picLocks noChangeAspect="1"/>
          </p:cNvPicPr>
          <p:nvPr userDrawn="1"/>
        </p:nvPicPr>
        <p:blipFill rotWithShape="1">
          <a:blip r:embed="rId2">
            <a:extLst>
              <a:ext uri="{28A0092B-C50C-407E-A947-70E740481C1C}">
                <a14:useLocalDpi xmlns:a14="http://schemas.microsoft.com/office/drawing/2010/main" val="0"/>
              </a:ext>
            </a:extLst>
          </a:blip>
          <a:srcRect t="2558" b="2558"/>
          <a:stretch/>
        </p:blipFill>
        <p:spPr>
          <a:xfrm>
            <a:off x="0" y="351088"/>
            <a:ext cx="12192000" cy="6506912"/>
          </a:xfrm>
          <a:prstGeom prst="rect">
            <a:avLst/>
          </a:prstGeom>
        </p:spPr>
      </p:pic>
      <p:sp>
        <p:nvSpPr>
          <p:cNvPr id="3" name="Subtitle 2"/>
          <p:cNvSpPr>
            <a:spLocks noGrp="1"/>
          </p:cNvSpPr>
          <p:nvPr>
            <p:ph type="subTitle" idx="1"/>
          </p:nvPr>
        </p:nvSpPr>
        <p:spPr>
          <a:xfrm>
            <a:off x="369889" y="3208530"/>
            <a:ext cx="6870700" cy="1588938"/>
          </a:xfrm>
        </p:spPr>
        <p:txBody>
          <a:bodyPr tIns="252000"/>
          <a:lstStyle>
            <a:lvl1pPr marL="0" indent="0" algn="l">
              <a:lnSpc>
                <a:spcPts val="1650"/>
              </a:lnSpc>
              <a:spcBef>
                <a:spcPts val="0"/>
              </a:spcBef>
              <a:buNone/>
              <a:defRPr sz="1500">
                <a:solidFill>
                  <a:srgbClr val="4B4B4B"/>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sv-SE" noProof="0"/>
              <a:t>Klicka här för att ändra format på underrubrik i bakgrunden</a:t>
            </a:r>
            <a:endParaRPr lang="en-GB" noProof="0" dirty="0"/>
          </a:p>
        </p:txBody>
      </p:sp>
      <p:sp>
        <p:nvSpPr>
          <p:cNvPr id="13" name="Title 1"/>
          <p:cNvSpPr>
            <a:spLocks noGrp="1"/>
          </p:cNvSpPr>
          <p:nvPr>
            <p:ph type="ctrTitle"/>
          </p:nvPr>
        </p:nvSpPr>
        <p:spPr>
          <a:xfrm>
            <a:off x="369889" y="1620000"/>
            <a:ext cx="6870700" cy="1584000"/>
          </a:xfrm>
          <a:noFill/>
        </p:spPr>
        <p:txBody>
          <a:bodyPr lIns="0" tIns="0" rIns="396000" bIns="0" anchor="t" anchorCtr="0"/>
          <a:lstStyle>
            <a:lvl1pPr algn="l">
              <a:lnSpc>
                <a:spcPct val="80000"/>
              </a:lnSpc>
              <a:defRPr sz="3000" baseline="0">
                <a:solidFill>
                  <a:srgbClr val="4B4B4B"/>
                </a:solidFill>
              </a:defRPr>
            </a:lvl1pPr>
          </a:lstStyle>
          <a:p>
            <a:r>
              <a:rPr lang="sv-SE" noProof="0"/>
              <a:t>Klicka här för att ändra format</a:t>
            </a:r>
            <a:endParaRPr lang="en-GB" noProof="0" dirty="0"/>
          </a:p>
        </p:txBody>
      </p:sp>
      <p:sp>
        <p:nvSpPr>
          <p:cNvPr id="5" name="Text Placeholder 3"/>
          <p:cNvSpPr>
            <a:spLocks noGrp="1"/>
          </p:cNvSpPr>
          <p:nvPr>
            <p:ph type="body" sz="quarter" idx="14" hasCustomPrompt="1"/>
          </p:nvPr>
        </p:nvSpPr>
        <p:spPr>
          <a:xfrm>
            <a:off x="369889" y="5343072"/>
            <a:ext cx="6870700" cy="633047"/>
          </a:xfrm>
        </p:spPr>
        <p:txBody>
          <a:bodyPr tIns="0" bIns="0" anchor="b" anchorCtr="0"/>
          <a:lstStyle>
            <a:lvl1pPr marL="2700" indent="0">
              <a:spcBef>
                <a:spcPts val="0"/>
              </a:spcBef>
              <a:buNone/>
              <a:defRPr sz="1200" baseline="0">
                <a:solidFill>
                  <a:schemeClr val="bg1"/>
                </a:solidFill>
              </a:defRPr>
            </a:lvl1pPr>
            <a:lvl2pPr marL="310500" indent="0">
              <a:buNone/>
              <a:defRPr sz="1500"/>
            </a:lvl2pPr>
            <a:lvl3pPr marL="634500" indent="0">
              <a:buNone/>
              <a:defRPr sz="1500"/>
            </a:lvl3pPr>
            <a:lvl4pPr marL="958500" indent="0">
              <a:buNone/>
              <a:defRPr sz="1500"/>
            </a:lvl4pPr>
            <a:lvl5pPr marL="1228500" indent="0">
              <a:buNone/>
              <a:defRPr sz="1500"/>
            </a:lvl5pPr>
          </a:lstStyle>
          <a:p>
            <a:pPr lvl="0"/>
            <a:r>
              <a:rPr lang="en-GB" noProof="0" dirty="0"/>
              <a:t>Add name, email and/or www</a:t>
            </a:r>
          </a:p>
        </p:txBody>
      </p:sp>
      <p:cxnSp>
        <p:nvCxnSpPr>
          <p:cNvPr id="11" name="Straight Connector 10"/>
          <p:cNvCxnSpPr/>
          <p:nvPr userDrawn="1"/>
        </p:nvCxnSpPr>
        <p:spPr>
          <a:xfrm>
            <a:off x="369888" y="1388776"/>
            <a:ext cx="11438112" cy="0"/>
          </a:xfrm>
          <a:prstGeom prst="line">
            <a:avLst/>
          </a:prstGeom>
          <a:ln w="41275">
            <a:gradFill flip="none" rotWithShape="1">
              <a:gsLst>
                <a:gs pos="6000">
                  <a:schemeClr val="bg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3007021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6"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81294952"/>
      </p:ext>
    </p:extLst>
  </p:cSld>
  <p:clrMapOvr>
    <a:masterClrMapping/>
  </p:clrMapOvr>
  <mc:AlternateContent xmlns:mc="http://schemas.openxmlformats.org/markup-compatibility/2006" xmlns:p14="http://schemas.microsoft.com/office/powerpoint/2010/main">
    <mc:Choice Requires="p14">
      <p:transition spd="slow" p14:dur="6750" advClick="0"/>
    </mc:Choice>
    <mc:Fallback xmlns="">
      <p:transition spd="slow"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B4B4B"/>
                </a:solidFill>
              </a:defRPr>
            </a:lvl1pPr>
          </a:lstStyle>
          <a:p>
            <a:r>
              <a:rPr lang="sv-SE" noProof="0"/>
              <a:t>Klicka här för att ändra format</a:t>
            </a:r>
            <a:endParaRPr lang="en-GB" noProof="0" dirty="0"/>
          </a:p>
        </p:txBody>
      </p:sp>
      <p:sp>
        <p:nvSpPr>
          <p:cNvPr id="6"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1894459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69888" y="1411288"/>
            <a:ext cx="11438112" cy="5140712"/>
          </a:xfrm>
          <a:solidFill>
            <a:schemeClr val="bg2"/>
          </a:solidFill>
        </p:spPr>
        <p:txBody>
          <a:bodyPr anchor="ctr" anchorCtr="0"/>
          <a:lstStyle>
            <a:lvl1pPr marL="2700" indent="0" algn="ctr">
              <a:buFontTx/>
              <a:buNone/>
              <a:defRPr sz="1200">
                <a:solidFill>
                  <a:schemeClr val="bg1"/>
                </a:solidFill>
              </a:defRPr>
            </a:lvl1pPr>
          </a:lstStyle>
          <a:p>
            <a:r>
              <a:rPr lang="sv-SE"/>
              <a:t>Klicka på ikonen för att lägga till en bild</a:t>
            </a:r>
            <a:endParaRPr lang="en-US"/>
          </a:p>
        </p:txBody>
      </p:sp>
      <p:sp>
        <p:nvSpPr>
          <p:cNvPr id="2" name="Title 1"/>
          <p:cNvSpPr>
            <a:spLocks noGrp="1"/>
          </p:cNvSpPr>
          <p:nvPr>
            <p:ph type="title"/>
          </p:nvPr>
        </p:nvSpPr>
        <p:spPr/>
        <p:txBody>
          <a:bodyPr/>
          <a:lstStyle>
            <a:lvl1pPr>
              <a:defRPr cap="all" baseline="0">
                <a:solidFill>
                  <a:srgbClr val="4B4B4B"/>
                </a:solidFill>
              </a:defRPr>
            </a:lvl1pPr>
          </a:lstStyle>
          <a:p>
            <a:r>
              <a:rPr lang="sv-SE"/>
              <a:t>Klicka här för att ändra format</a:t>
            </a:r>
            <a:endParaRPr lang="en-GB" dirty="0"/>
          </a:p>
        </p:txBody>
      </p:sp>
      <p:sp>
        <p:nvSpPr>
          <p:cNvPr id="7"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42267006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7" name="Picture Placeholder 8"/>
          <p:cNvSpPr>
            <a:spLocks noGrp="1"/>
          </p:cNvSpPr>
          <p:nvPr>
            <p:ph type="pic" sz="quarter" idx="15"/>
          </p:nvPr>
        </p:nvSpPr>
        <p:spPr>
          <a:xfrm>
            <a:off x="7236000" y="1411289"/>
            <a:ext cx="4582939" cy="5140711"/>
          </a:xfrm>
          <a:solidFill>
            <a:schemeClr val="bg2"/>
          </a:solidFill>
        </p:spPr>
        <p:txBody>
          <a:bodyPr anchor="ctr" anchorCtr="0"/>
          <a:lstStyle>
            <a:lvl1pPr marL="2700" indent="0" algn="ctr">
              <a:buFontTx/>
              <a:buNone/>
              <a:defRPr sz="1200">
                <a:solidFill>
                  <a:schemeClr val="bg1"/>
                </a:solidFill>
              </a:defRPr>
            </a:lvl1pPr>
          </a:lstStyle>
          <a:p>
            <a:r>
              <a:rPr lang="sv-SE" noProof="0"/>
              <a:t>Klicka på ikonen för att lägga till en bild</a:t>
            </a:r>
            <a:endParaRPr lang="en-GB" noProof="0" dirty="0"/>
          </a:p>
        </p:txBody>
      </p:sp>
      <p:sp>
        <p:nvSpPr>
          <p:cNvPr id="9"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38885023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8" name="Picture Placeholder 8"/>
          <p:cNvSpPr>
            <a:spLocks noGrp="1"/>
          </p:cNvSpPr>
          <p:nvPr>
            <p:ph type="pic" sz="quarter" idx="18"/>
          </p:nvPr>
        </p:nvSpPr>
        <p:spPr>
          <a:xfrm>
            <a:off x="7236000" y="1411288"/>
            <a:ext cx="4582939" cy="2578100"/>
          </a:xfrm>
          <a:solidFill>
            <a:schemeClr val="bg2"/>
          </a:solidFill>
        </p:spPr>
        <p:txBody>
          <a:bodyPr anchor="ctr" anchorCtr="0"/>
          <a:lstStyle>
            <a:lvl1pPr marL="2700" indent="0" algn="ctr">
              <a:buFontTx/>
              <a:buNone/>
              <a:defRPr sz="1200">
                <a:solidFill>
                  <a:schemeClr val="bg1"/>
                </a:solidFill>
              </a:defRPr>
            </a:lvl1pPr>
          </a:lstStyle>
          <a:p>
            <a:r>
              <a:rPr lang="sv-SE" noProof="0"/>
              <a:t>Klicka på ikonen för att lägga till en bild</a:t>
            </a:r>
            <a:endParaRPr lang="en-GB" noProof="0" dirty="0"/>
          </a:p>
        </p:txBody>
      </p:sp>
      <p:sp>
        <p:nvSpPr>
          <p:cNvPr id="9" name="Content Placeholder 8"/>
          <p:cNvSpPr>
            <a:spLocks noGrp="1"/>
          </p:cNvSpPr>
          <p:nvPr>
            <p:ph sz="quarter" idx="22"/>
          </p:nvPr>
        </p:nvSpPr>
        <p:spPr>
          <a:xfrm>
            <a:off x="7236000" y="3989388"/>
            <a:ext cx="4582939" cy="2562612"/>
          </a:xfrm>
          <a:solidFill>
            <a:srgbClr val="4B4B4B"/>
          </a:solidFill>
        </p:spPr>
        <p:txBody>
          <a:bodyPr lIns="396000" tIns="396000" rIns="396000" bIns="396000" anchor="t" anchorCtr="0"/>
          <a:lstStyle>
            <a:lvl1pPr marL="0" indent="0">
              <a:lnSpc>
                <a:spcPct val="80000"/>
              </a:lnSpc>
              <a:spcBef>
                <a:spcPts val="675"/>
              </a:spcBef>
              <a:buFontTx/>
              <a:buNone/>
              <a:defRPr sz="1200">
                <a:solidFill>
                  <a:schemeClr val="bg1"/>
                </a:solidFill>
              </a:defRPr>
            </a:lvl1pPr>
            <a:lvl2pPr marL="310500" indent="0">
              <a:spcBef>
                <a:spcPts val="450"/>
              </a:spcBef>
              <a:buFontTx/>
              <a:buNone/>
              <a:defRPr sz="1200">
                <a:solidFill>
                  <a:schemeClr val="bg1"/>
                </a:solidFill>
              </a:defRPr>
            </a:lvl2pPr>
            <a:lvl3pPr marL="634500" indent="0">
              <a:spcBef>
                <a:spcPts val="450"/>
              </a:spcBef>
              <a:buFontTx/>
              <a:buNone/>
              <a:defRPr sz="1200">
                <a:solidFill>
                  <a:schemeClr val="bg1"/>
                </a:solidFill>
              </a:defRPr>
            </a:lvl3pPr>
            <a:lvl4pPr marL="958500" indent="0">
              <a:spcBef>
                <a:spcPts val="450"/>
              </a:spcBef>
              <a:buFontTx/>
              <a:buNone/>
              <a:defRPr sz="1200">
                <a:solidFill>
                  <a:schemeClr val="bg1"/>
                </a:solidFill>
              </a:defRPr>
            </a:lvl4pPr>
            <a:lvl5pPr marL="1228500" indent="0">
              <a:spcBef>
                <a:spcPts val="450"/>
              </a:spcBef>
              <a:buFontTx/>
              <a:buNone/>
              <a:defRPr sz="1200">
                <a:solidFill>
                  <a:schemeClr val="bg1"/>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1"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3534217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8" name="Picture Placeholder 8"/>
          <p:cNvSpPr>
            <a:spLocks noGrp="1"/>
          </p:cNvSpPr>
          <p:nvPr>
            <p:ph type="pic" sz="quarter" idx="17"/>
          </p:nvPr>
        </p:nvSpPr>
        <p:spPr>
          <a:xfrm>
            <a:off x="7236000" y="1411288"/>
            <a:ext cx="4572000" cy="5140712"/>
          </a:xfrm>
          <a:solidFill>
            <a:srgbClr val="CDCDCD"/>
          </a:solidFill>
        </p:spPr>
        <p:txBody>
          <a:bodyPr anchor="ctr" anchorCtr="0"/>
          <a:lstStyle>
            <a:lvl1pPr marL="2700" indent="0" algn="ctr">
              <a:buFontTx/>
              <a:buNone/>
              <a:defRPr sz="1200">
                <a:solidFill>
                  <a:schemeClr val="tx1"/>
                </a:solidFill>
              </a:defRPr>
            </a:lvl1pPr>
          </a:lstStyle>
          <a:p>
            <a:r>
              <a:rPr lang="sv-SE" noProof="0"/>
              <a:t>Klicka på ikonen för att lägga till en bild</a:t>
            </a:r>
            <a:endParaRPr lang="en-GB" noProof="0" dirty="0"/>
          </a:p>
        </p:txBody>
      </p:sp>
      <p:sp>
        <p:nvSpPr>
          <p:cNvPr id="10" name="Content Placeholder 8"/>
          <p:cNvSpPr>
            <a:spLocks noGrp="1"/>
          </p:cNvSpPr>
          <p:nvPr>
            <p:ph sz="quarter" idx="22" hasCustomPrompt="1"/>
          </p:nvPr>
        </p:nvSpPr>
        <p:spPr>
          <a:xfrm>
            <a:off x="369888" y="1411288"/>
            <a:ext cx="6866112" cy="5140712"/>
          </a:xfrm>
          <a:solidFill>
            <a:schemeClr val="bg2"/>
          </a:solidFill>
        </p:spPr>
        <p:txBody>
          <a:bodyPr lIns="396000" tIns="396000" rIns="396000" bIns="396000" anchor="ctr" anchorCtr="0"/>
          <a:lstStyle>
            <a:lvl1pPr marL="0" indent="0">
              <a:buFontTx/>
              <a:buNone/>
              <a:defRPr sz="2400" cap="all" spc="-75" baseline="0">
                <a:solidFill>
                  <a:schemeClr val="bg1"/>
                </a:solidFill>
              </a:defRPr>
            </a:lvl1pPr>
            <a:lvl2pPr marL="310500" indent="0">
              <a:buFontTx/>
              <a:buNone/>
              <a:defRPr sz="1200">
                <a:solidFill>
                  <a:schemeClr val="bg1"/>
                </a:solidFill>
              </a:defRPr>
            </a:lvl2pPr>
            <a:lvl3pPr marL="634500" indent="0">
              <a:buFontTx/>
              <a:buNone/>
              <a:defRPr sz="1050">
                <a:solidFill>
                  <a:schemeClr val="bg1"/>
                </a:solidFill>
              </a:defRPr>
            </a:lvl3pPr>
            <a:lvl4pPr marL="958500" indent="0">
              <a:buFontTx/>
              <a:buNone/>
              <a:defRPr sz="900">
                <a:solidFill>
                  <a:schemeClr val="bg1"/>
                </a:solidFill>
              </a:defRPr>
            </a:lvl4pPr>
            <a:lvl5pPr marL="1228500" indent="0">
              <a:buFontTx/>
              <a:buNone/>
              <a:defRPr sz="900">
                <a:solidFill>
                  <a:schemeClr val="bg1"/>
                </a:solidFill>
              </a:defRPr>
            </a:lvl5pPr>
          </a:lstStyle>
          <a:p>
            <a:pPr lvl="0"/>
            <a:r>
              <a:rPr lang="en-GB" noProof="0" dirty="0"/>
              <a:t>Section Title</a:t>
            </a:r>
          </a:p>
        </p:txBody>
      </p:sp>
      <p:sp>
        <p:nvSpPr>
          <p:cNvPr id="9"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98038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9C0D-019E-48D3-99BB-742DF16678CC}" type="datetimeFigureOut">
              <a:rPr lang="sv-SE" smtClean="0"/>
              <a:t>2024-09-10</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39732453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Lef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9" name="Picture Placeholder 8"/>
          <p:cNvSpPr>
            <a:spLocks noGrp="1"/>
          </p:cNvSpPr>
          <p:nvPr>
            <p:ph type="pic" sz="quarter" idx="13"/>
          </p:nvPr>
        </p:nvSpPr>
        <p:spPr>
          <a:xfrm>
            <a:off x="369889" y="1411289"/>
            <a:ext cx="2292351" cy="5140711"/>
          </a:xfrm>
          <a:solidFill>
            <a:schemeClr val="bg2"/>
          </a:solidFill>
        </p:spPr>
        <p:txBody>
          <a:bodyPr anchor="ctr" anchorCtr="0"/>
          <a:lstStyle>
            <a:lvl1pPr marL="2700" indent="0" algn="ctr">
              <a:buFontTx/>
              <a:buNone/>
              <a:defRPr sz="1200">
                <a:solidFill>
                  <a:schemeClr val="bg1"/>
                </a:solidFill>
              </a:defRPr>
            </a:lvl1pPr>
          </a:lstStyle>
          <a:p>
            <a:r>
              <a:rPr lang="sv-SE" noProof="0"/>
              <a:t>Klicka på ikonen för att lägga till en bild</a:t>
            </a:r>
            <a:endParaRPr lang="en-GB" noProof="0" dirty="0"/>
          </a:p>
        </p:txBody>
      </p:sp>
      <p:sp>
        <p:nvSpPr>
          <p:cNvPr id="8" name="Content Placeholder 2"/>
          <p:cNvSpPr>
            <a:spLocks noGrp="1"/>
          </p:cNvSpPr>
          <p:nvPr>
            <p:ph sz="half" idx="1"/>
          </p:nvPr>
        </p:nvSpPr>
        <p:spPr>
          <a:xfrm>
            <a:off x="2664000" y="1404000"/>
            <a:ext cx="4572000" cy="5148000"/>
          </a:xfrm>
        </p:spPr>
        <p:txBody>
          <a:bodyPr lIns="396000"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0"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694877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Left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9" name="Picture Placeholder 8"/>
          <p:cNvSpPr>
            <a:spLocks noGrp="1"/>
          </p:cNvSpPr>
          <p:nvPr>
            <p:ph type="pic" sz="quarter" idx="13"/>
          </p:nvPr>
        </p:nvSpPr>
        <p:spPr>
          <a:xfrm>
            <a:off x="369888" y="1411200"/>
            <a:ext cx="2294112" cy="5140800"/>
          </a:xfrm>
          <a:solidFill>
            <a:schemeClr val="bg2"/>
          </a:solidFill>
        </p:spPr>
        <p:txBody>
          <a:bodyPr anchor="ctr" anchorCtr="0"/>
          <a:lstStyle>
            <a:lvl1pPr marL="2700" indent="0" algn="ctr">
              <a:buFontTx/>
              <a:buNone/>
              <a:defRPr sz="1200">
                <a:solidFill>
                  <a:schemeClr val="bg1"/>
                </a:solidFill>
              </a:defRPr>
            </a:lvl1pPr>
          </a:lstStyle>
          <a:p>
            <a:r>
              <a:rPr lang="sv-SE" noProof="0"/>
              <a:t>Klicka på ikonen för att lägga till en bild</a:t>
            </a:r>
            <a:endParaRPr lang="en-GB" noProof="0" dirty="0"/>
          </a:p>
        </p:txBody>
      </p:sp>
      <p:sp>
        <p:nvSpPr>
          <p:cNvPr id="8" name="Content Placeholder 2"/>
          <p:cNvSpPr>
            <a:spLocks noGrp="1"/>
          </p:cNvSpPr>
          <p:nvPr>
            <p:ph sz="half" idx="1"/>
          </p:nvPr>
        </p:nvSpPr>
        <p:spPr>
          <a:xfrm>
            <a:off x="2664000" y="1404000"/>
            <a:ext cx="4572000" cy="5148000"/>
          </a:xfrm>
        </p:spPr>
        <p:txBody>
          <a:bodyPr lIns="396000"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0" name="Content Placeholder 3"/>
          <p:cNvSpPr>
            <a:spLocks noGrp="1"/>
          </p:cNvSpPr>
          <p:nvPr>
            <p:ph sz="half" idx="2"/>
          </p:nvPr>
        </p:nvSpPr>
        <p:spPr>
          <a:xfrm>
            <a:off x="7236000" y="1404000"/>
            <a:ext cx="4572000"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1"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3942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B4B4B"/>
                </a:solidFill>
              </a:defRPr>
            </a:lvl1pPr>
          </a:lstStyle>
          <a:p>
            <a:r>
              <a:rPr lang="sv-SE" noProof="0"/>
              <a:t>Klicka här för att ändra format</a:t>
            </a:r>
            <a:endParaRPr lang="en-GB" noProof="0" dirty="0"/>
          </a:p>
        </p:txBody>
      </p:sp>
      <p:sp>
        <p:nvSpPr>
          <p:cNvPr id="5" name="Content Placeholder 2"/>
          <p:cNvSpPr>
            <a:spLocks noGrp="1"/>
          </p:cNvSpPr>
          <p:nvPr>
            <p:ph idx="1"/>
          </p:nvPr>
        </p:nvSpPr>
        <p:spPr>
          <a:xfrm>
            <a:off x="369888" y="1404000"/>
            <a:ext cx="5724525"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6" name="Content Placeholder 2"/>
          <p:cNvSpPr>
            <a:spLocks noGrp="1"/>
          </p:cNvSpPr>
          <p:nvPr>
            <p:ph idx="10"/>
          </p:nvPr>
        </p:nvSpPr>
        <p:spPr>
          <a:xfrm>
            <a:off x="6094412" y="1404000"/>
            <a:ext cx="5724525"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8"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3991145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nd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6" name="Content Placeholder 8"/>
          <p:cNvSpPr>
            <a:spLocks noGrp="1"/>
          </p:cNvSpPr>
          <p:nvPr>
            <p:ph sz="quarter" idx="22"/>
          </p:nvPr>
        </p:nvSpPr>
        <p:spPr>
          <a:xfrm>
            <a:off x="7236000" y="1411289"/>
            <a:ext cx="4572000" cy="5140711"/>
          </a:xfrm>
          <a:solidFill>
            <a:schemeClr val="bg2"/>
          </a:solidFill>
        </p:spPr>
        <p:txBody>
          <a:bodyPr lIns="396000" tIns="396000" rIns="396000" bIns="396000" anchor="t" anchorCtr="0"/>
          <a:lstStyle>
            <a:lvl1pPr marL="0" indent="0">
              <a:lnSpc>
                <a:spcPct val="80000"/>
              </a:lnSpc>
              <a:spcBef>
                <a:spcPts val="675"/>
              </a:spcBef>
              <a:buFontTx/>
              <a:buNone/>
              <a:defRPr sz="1200">
                <a:solidFill>
                  <a:schemeClr val="bg1"/>
                </a:solidFill>
              </a:defRPr>
            </a:lvl1pPr>
            <a:lvl2pPr marL="310500" indent="0">
              <a:spcBef>
                <a:spcPts val="450"/>
              </a:spcBef>
              <a:buFontTx/>
              <a:buNone/>
              <a:defRPr sz="1200">
                <a:solidFill>
                  <a:schemeClr val="bg1"/>
                </a:solidFill>
              </a:defRPr>
            </a:lvl2pPr>
            <a:lvl3pPr marL="634500" indent="0">
              <a:spcBef>
                <a:spcPts val="450"/>
              </a:spcBef>
              <a:buFontTx/>
              <a:buNone/>
              <a:defRPr sz="1200">
                <a:solidFill>
                  <a:schemeClr val="bg1"/>
                </a:solidFill>
              </a:defRPr>
            </a:lvl3pPr>
            <a:lvl4pPr marL="958500" indent="0">
              <a:spcBef>
                <a:spcPts val="450"/>
              </a:spcBef>
              <a:buFontTx/>
              <a:buNone/>
              <a:defRPr sz="1200">
                <a:solidFill>
                  <a:schemeClr val="bg1"/>
                </a:solidFill>
              </a:defRPr>
            </a:lvl4pPr>
            <a:lvl5pPr marL="1228500" indent="0">
              <a:spcBef>
                <a:spcPts val="450"/>
              </a:spcBef>
              <a:buFontTx/>
              <a:buNone/>
              <a:defRPr sz="1200">
                <a:solidFill>
                  <a:schemeClr val="bg1"/>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9"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1048649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7" name="Picture Placeholder 8"/>
          <p:cNvSpPr>
            <a:spLocks noGrp="1"/>
          </p:cNvSpPr>
          <p:nvPr>
            <p:ph type="pic" sz="quarter" idx="15"/>
          </p:nvPr>
        </p:nvSpPr>
        <p:spPr>
          <a:xfrm>
            <a:off x="7236000" y="3989388"/>
            <a:ext cx="4572000" cy="2562612"/>
          </a:xfrm>
          <a:solidFill>
            <a:srgbClr val="4B4B4B"/>
          </a:solidFill>
        </p:spPr>
        <p:txBody>
          <a:bodyPr anchor="ctr" anchorCtr="0"/>
          <a:lstStyle>
            <a:lvl1pPr marL="2700" indent="0" algn="ctr">
              <a:buFontTx/>
              <a:buNone/>
              <a:defRPr sz="1200">
                <a:solidFill>
                  <a:schemeClr val="bg1"/>
                </a:solidFill>
              </a:defRPr>
            </a:lvl1pPr>
          </a:lstStyle>
          <a:p>
            <a:r>
              <a:rPr lang="sv-SE" noProof="0"/>
              <a:t>Klicka på ikonen för att lägga till en bild</a:t>
            </a:r>
            <a:endParaRPr lang="en-GB" noProof="0" dirty="0"/>
          </a:p>
        </p:txBody>
      </p:sp>
      <p:sp>
        <p:nvSpPr>
          <p:cNvPr id="8" name="Picture Placeholder 8"/>
          <p:cNvSpPr>
            <a:spLocks noGrp="1"/>
          </p:cNvSpPr>
          <p:nvPr>
            <p:ph type="pic" sz="quarter" idx="18"/>
          </p:nvPr>
        </p:nvSpPr>
        <p:spPr>
          <a:xfrm>
            <a:off x="7236000" y="1411289"/>
            <a:ext cx="4572000" cy="2578101"/>
          </a:xfrm>
          <a:solidFill>
            <a:schemeClr val="bg2"/>
          </a:solidFill>
        </p:spPr>
        <p:txBody>
          <a:bodyPr anchor="ctr" anchorCtr="0"/>
          <a:lstStyle>
            <a:lvl1pPr marL="2700" indent="0" algn="ctr">
              <a:buFontTx/>
              <a:buNone/>
              <a:defRPr sz="1200">
                <a:solidFill>
                  <a:schemeClr val="bg1"/>
                </a:solidFill>
              </a:defRPr>
            </a:lvl1pPr>
          </a:lstStyle>
          <a:p>
            <a:r>
              <a:rPr lang="sv-SE" noProof="0"/>
              <a:t>Klicka på ikonen för att lägga till en bild</a:t>
            </a:r>
            <a:endParaRPr lang="en-GB" noProof="0" dirty="0"/>
          </a:p>
        </p:txBody>
      </p:sp>
      <p:sp>
        <p:nvSpPr>
          <p:cNvPr id="11"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590696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7" name="Picture Placeholder 8"/>
          <p:cNvSpPr>
            <a:spLocks noGrp="1"/>
          </p:cNvSpPr>
          <p:nvPr>
            <p:ph type="pic" sz="quarter" idx="15"/>
          </p:nvPr>
        </p:nvSpPr>
        <p:spPr>
          <a:xfrm>
            <a:off x="7236000" y="3989388"/>
            <a:ext cx="4572000" cy="2562612"/>
          </a:xfrm>
          <a:solidFill>
            <a:schemeClr val="bg2"/>
          </a:solidFill>
        </p:spPr>
        <p:txBody>
          <a:bodyPr anchor="ctr" anchorCtr="0"/>
          <a:lstStyle>
            <a:lvl1pPr marL="2700" indent="0" algn="ctr">
              <a:buFontTx/>
              <a:buNone/>
              <a:defRPr sz="1200">
                <a:solidFill>
                  <a:schemeClr val="bg1"/>
                </a:solidFill>
              </a:defRPr>
            </a:lvl1pPr>
          </a:lstStyle>
          <a:p>
            <a:r>
              <a:rPr lang="sv-SE" noProof="0"/>
              <a:t>Klicka på ikonen för att lägga till en bild</a:t>
            </a:r>
            <a:endParaRPr lang="en-GB" noProof="0" dirty="0"/>
          </a:p>
        </p:txBody>
      </p:sp>
      <p:sp>
        <p:nvSpPr>
          <p:cNvPr id="9" name="Media Placeholder 4"/>
          <p:cNvSpPr>
            <a:spLocks noGrp="1"/>
          </p:cNvSpPr>
          <p:nvPr>
            <p:ph type="media" sz="quarter" idx="23"/>
          </p:nvPr>
        </p:nvSpPr>
        <p:spPr>
          <a:xfrm>
            <a:off x="7236000" y="1411290"/>
            <a:ext cx="4572000" cy="2578099"/>
          </a:xfrm>
          <a:solidFill>
            <a:srgbClr val="CDCDCD"/>
          </a:solidFill>
          <a:ln>
            <a:noFill/>
          </a:ln>
        </p:spPr>
        <p:txBody>
          <a:bodyPr anchor="ctr" anchorCtr="0"/>
          <a:lstStyle>
            <a:lvl1pPr marL="2700" indent="0" algn="ctr">
              <a:buFontTx/>
              <a:buNone/>
              <a:defRPr sz="1200">
                <a:solidFill>
                  <a:schemeClr val="bg1"/>
                </a:solidFill>
              </a:defRPr>
            </a:lvl1pPr>
          </a:lstStyle>
          <a:p>
            <a:r>
              <a:rPr lang="sv-SE" noProof="0"/>
              <a:t>Klicka på ikonen för att lägga till ett medieklipp</a:t>
            </a:r>
            <a:endParaRPr lang="en-GB" noProof="0" dirty="0"/>
          </a:p>
        </p:txBody>
      </p:sp>
      <p:sp>
        <p:nvSpPr>
          <p:cNvPr id="11"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39891507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and Thre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lvl1pPr>
          </a:lstStyle>
          <a:p>
            <a:r>
              <a:rPr lang="sv-SE"/>
              <a:t>Klicka här för att ändra format</a:t>
            </a:r>
            <a:endParaRPr lang="en-GB"/>
          </a:p>
        </p:txBody>
      </p:sp>
      <p:sp>
        <p:nvSpPr>
          <p:cNvPr id="3" name="Content Placeholder 2"/>
          <p:cNvSpPr>
            <a:spLocks noGrp="1"/>
          </p:cNvSpPr>
          <p:nvPr>
            <p:ph idx="1"/>
          </p:nvPr>
        </p:nvSpPr>
        <p:spPr>
          <a:xfrm>
            <a:off x="373064" y="4184440"/>
            <a:ext cx="6672136" cy="2180734"/>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9" name="Picture Placeholder 8"/>
          <p:cNvSpPr>
            <a:spLocks noGrp="1"/>
          </p:cNvSpPr>
          <p:nvPr>
            <p:ph type="pic" sz="quarter" idx="13"/>
          </p:nvPr>
        </p:nvSpPr>
        <p:spPr>
          <a:xfrm>
            <a:off x="373065" y="1411288"/>
            <a:ext cx="2289175" cy="2578100"/>
          </a:xfrm>
          <a:solidFill>
            <a:srgbClr val="4B4B4B"/>
          </a:solidFill>
        </p:spPr>
        <p:txBody>
          <a:bodyPr anchor="ctr" anchorCtr="0"/>
          <a:lstStyle>
            <a:lvl1pPr marL="2700" indent="0" algn="ctr">
              <a:buFontTx/>
              <a:buNone/>
              <a:defRPr sz="1050"/>
            </a:lvl1pPr>
          </a:lstStyle>
          <a:p>
            <a:r>
              <a:rPr lang="sv-SE"/>
              <a:t>Klicka på ikonen för att lägga till en bild</a:t>
            </a:r>
            <a:endParaRPr lang="en-US"/>
          </a:p>
        </p:txBody>
      </p:sp>
      <p:sp>
        <p:nvSpPr>
          <p:cNvPr id="8" name="Picture Placeholder 8"/>
          <p:cNvSpPr>
            <a:spLocks noGrp="1"/>
          </p:cNvSpPr>
          <p:nvPr>
            <p:ph type="pic" sz="quarter" idx="14"/>
          </p:nvPr>
        </p:nvSpPr>
        <p:spPr>
          <a:xfrm>
            <a:off x="2662239" y="1411290"/>
            <a:ext cx="4579936" cy="2578099"/>
          </a:xfrm>
          <a:solidFill>
            <a:srgbClr val="CDCDCD"/>
          </a:solidFill>
        </p:spPr>
        <p:txBody>
          <a:bodyPr anchor="ctr" anchorCtr="0"/>
          <a:lstStyle>
            <a:lvl1pPr marL="2700" indent="0" algn="ctr">
              <a:buFontTx/>
              <a:buNone/>
              <a:defRPr sz="1050">
                <a:solidFill>
                  <a:schemeClr val="accent1"/>
                </a:solidFill>
              </a:defRPr>
            </a:lvl1pPr>
          </a:lstStyle>
          <a:p>
            <a:r>
              <a:rPr lang="sv-SE"/>
              <a:t>Klicka på ikonen för att lägga till en bild</a:t>
            </a:r>
            <a:endParaRPr lang="en-US"/>
          </a:p>
        </p:txBody>
      </p:sp>
      <p:sp>
        <p:nvSpPr>
          <p:cNvPr id="10" name="Picture Placeholder 8"/>
          <p:cNvSpPr>
            <a:spLocks noGrp="1"/>
          </p:cNvSpPr>
          <p:nvPr>
            <p:ph type="pic" sz="quarter" idx="15"/>
          </p:nvPr>
        </p:nvSpPr>
        <p:spPr>
          <a:xfrm>
            <a:off x="7242176" y="1411290"/>
            <a:ext cx="4578349" cy="2578099"/>
          </a:xfrm>
          <a:noFill/>
        </p:spPr>
        <p:txBody>
          <a:bodyPr anchor="ctr" anchorCtr="0"/>
          <a:lstStyle>
            <a:lvl1pPr marL="2700" indent="0" algn="ctr">
              <a:buFontTx/>
              <a:buNone/>
              <a:defRPr sz="1050">
                <a:solidFill>
                  <a:schemeClr val="accent1"/>
                </a:solidFill>
              </a:defRPr>
            </a:lvl1pPr>
          </a:lstStyle>
          <a:p>
            <a:r>
              <a:rPr lang="sv-SE"/>
              <a:t>Klicka på ikonen för att lägga till en bild</a:t>
            </a:r>
            <a:endParaRPr lang="en-US" dirty="0"/>
          </a:p>
        </p:txBody>
      </p:sp>
      <p:sp>
        <p:nvSpPr>
          <p:cNvPr id="13" name="Content Placeholder 8"/>
          <p:cNvSpPr>
            <a:spLocks noGrp="1"/>
          </p:cNvSpPr>
          <p:nvPr>
            <p:ph sz="quarter" idx="21"/>
          </p:nvPr>
        </p:nvSpPr>
        <p:spPr>
          <a:xfrm>
            <a:off x="7242176" y="3989389"/>
            <a:ext cx="4578349" cy="2579686"/>
          </a:xfrm>
          <a:solidFill>
            <a:schemeClr val="bg2"/>
          </a:solidFill>
        </p:spPr>
        <p:txBody>
          <a:bodyPr lIns="270000" tIns="270000" rIns="270000" bIns="270000" anchor="ctr" anchorCtr="0"/>
          <a:lstStyle>
            <a:lvl1pPr marL="2700" indent="0">
              <a:buFontTx/>
              <a:buNone/>
              <a:defRPr sz="1350">
                <a:solidFill>
                  <a:schemeClr val="bg1"/>
                </a:solidFill>
              </a:defRPr>
            </a:lvl1pPr>
            <a:lvl2pPr marL="310500" indent="0">
              <a:buFontTx/>
              <a:buNone/>
              <a:defRPr sz="1200">
                <a:solidFill>
                  <a:schemeClr val="bg1"/>
                </a:solidFill>
              </a:defRPr>
            </a:lvl2pPr>
            <a:lvl3pPr marL="634500" indent="0">
              <a:buFontTx/>
              <a:buNone/>
              <a:defRPr sz="1050">
                <a:solidFill>
                  <a:schemeClr val="bg1"/>
                </a:solidFill>
              </a:defRPr>
            </a:lvl3pPr>
            <a:lvl4pPr marL="958500" indent="0">
              <a:buFontTx/>
              <a:buNone/>
              <a:defRPr sz="900">
                <a:solidFill>
                  <a:schemeClr val="bg1"/>
                </a:solidFill>
              </a:defRPr>
            </a:lvl4pPr>
            <a:lvl5pPr marL="1228500" indent="0">
              <a:buFontTx/>
              <a:buNone/>
              <a:defRPr sz="900">
                <a:solidFill>
                  <a:schemeClr val="bg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12"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861284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x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lvl1pPr>
          </a:lstStyle>
          <a:p>
            <a:r>
              <a:rPr lang="sv-SE"/>
              <a:t>Klicka här för att ändra format</a:t>
            </a:r>
            <a:endParaRPr lang="en-GB"/>
          </a:p>
        </p:txBody>
      </p:sp>
      <p:sp>
        <p:nvSpPr>
          <p:cNvPr id="9" name="Picture Placeholder 8"/>
          <p:cNvSpPr>
            <a:spLocks noGrp="1"/>
          </p:cNvSpPr>
          <p:nvPr>
            <p:ph type="pic" sz="quarter" idx="13"/>
          </p:nvPr>
        </p:nvSpPr>
        <p:spPr>
          <a:xfrm>
            <a:off x="373065" y="1411290"/>
            <a:ext cx="2289175" cy="2578099"/>
          </a:xfrm>
          <a:solidFill>
            <a:srgbClr val="CDCDCD"/>
          </a:solidFill>
        </p:spPr>
        <p:txBody>
          <a:bodyPr anchor="ctr" anchorCtr="0"/>
          <a:lstStyle>
            <a:lvl1pPr marL="2700" indent="0" algn="ctr">
              <a:buFontTx/>
              <a:buNone/>
              <a:defRPr sz="1050"/>
            </a:lvl1pPr>
          </a:lstStyle>
          <a:p>
            <a:r>
              <a:rPr lang="sv-SE"/>
              <a:t>Klicka på ikonen för att lägga till en bild</a:t>
            </a:r>
            <a:endParaRPr lang="en-US"/>
          </a:p>
        </p:txBody>
      </p:sp>
      <p:sp>
        <p:nvSpPr>
          <p:cNvPr id="8" name="Picture Placeholder 8"/>
          <p:cNvSpPr>
            <a:spLocks noGrp="1"/>
          </p:cNvSpPr>
          <p:nvPr>
            <p:ph type="pic" sz="quarter" idx="14"/>
          </p:nvPr>
        </p:nvSpPr>
        <p:spPr>
          <a:xfrm>
            <a:off x="2662239" y="1411288"/>
            <a:ext cx="4579936" cy="2578100"/>
          </a:xfrm>
          <a:solidFill>
            <a:srgbClr val="4B4B4B"/>
          </a:solidFill>
        </p:spPr>
        <p:txBody>
          <a:bodyPr anchor="ctr" anchorCtr="0"/>
          <a:lstStyle>
            <a:lvl1pPr marL="2700" indent="0" algn="ctr">
              <a:buFontTx/>
              <a:buNone/>
              <a:defRPr sz="1050">
                <a:solidFill>
                  <a:schemeClr val="accent1"/>
                </a:solidFill>
              </a:defRPr>
            </a:lvl1pPr>
          </a:lstStyle>
          <a:p>
            <a:r>
              <a:rPr lang="sv-SE"/>
              <a:t>Klicka på ikonen för att lägga till en bild</a:t>
            </a:r>
            <a:endParaRPr lang="en-US"/>
          </a:p>
        </p:txBody>
      </p:sp>
      <p:sp>
        <p:nvSpPr>
          <p:cNvPr id="10" name="Picture Placeholder 8"/>
          <p:cNvSpPr>
            <a:spLocks noGrp="1"/>
          </p:cNvSpPr>
          <p:nvPr>
            <p:ph type="pic" sz="quarter" idx="15"/>
          </p:nvPr>
        </p:nvSpPr>
        <p:spPr>
          <a:xfrm>
            <a:off x="7242175" y="1411288"/>
            <a:ext cx="4573588" cy="2578100"/>
          </a:xfrm>
          <a:noFill/>
        </p:spPr>
        <p:txBody>
          <a:bodyPr anchor="ctr" anchorCtr="0"/>
          <a:lstStyle>
            <a:lvl1pPr marL="2700" indent="0" algn="ctr">
              <a:buFontTx/>
              <a:buNone/>
              <a:defRPr sz="1050">
                <a:solidFill>
                  <a:schemeClr val="accent1"/>
                </a:solidFill>
              </a:defRPr>
            </a:lvl1pPr>
          </a:lstStyle>
          <a:p>
            <a:r>
              <a:rPr lang="sv-SE"/>
              <a:t>Klicka på ikonen för att lägga till en bild</a:t>
            </a:r>
            <a:endParaRPr lang="en-US" dirty="0"/>
          </a:p>
        </p:txBody>
      </p:sp>
      <p:sp>
        <p:nvSpPr>
          <p:cNvPr id="11" name="Picture Placeholder 8"/>
          <p:cNvSpPr>
            <a:spLocks noGrp="1"/>
          </p:cNvSpPr>
          <p:nvPr>
            <p:ph type="pic" sz="quarter" idx="25"/>
          </p:nvPr>
        </p:nvSpPr>
        <p:spPr>
          <a:xfrm>
            <a:off x="7240589" y="3989389"/>
            <a:ext cx="4579937" cy="2579686"/>
          </a:xfrm>
          <a:solidFill>
            <a:schemeClr val="bg2"/>
          </a:solidFill>
        </p:spPr>
        <p:txBody>
          <a:bodyPr anchor="ctr" anchorCtr="0"/>
          <a:lstStyle>
            <a:lvl1pPr marL="2700" indent="0" algn="ctr">
              <a:buFontTx/>
              <a:buNone/>
              <a:defRPr sz="1050">
                <a:solidFill>
                  <a:schemeClr val="accent1"/>
                </a:solidFill>
              </a:defRPr>
            </a:lvl1pPr>
          </a:lstStyle>
          <a:p>
            <a:r>
              <a:rPr lang="sv-SE"/>
              <a:t>Klicka på ikonen för att lägga till en bild</a:t>
            </a:r>
            <a:endParaRPr lang="en-US" dirty="0"/>
          </a:p>
        </p:txBody>
      </p:sp>
      <p:sp>
        <p:nvSpPr>
          <p:cNvPr id="12" name="Picture Placeholder 8"/>
          <p:cNvSpPr>
            <a:spLocks noGrp="1"/>
          </p:cNvSpPr>
          <p:nvPr>
            <p:ph type="pic" sz="quarter" idx="26"/>
          </p:nvPr>
        </p:nvSpPr>
        <p:spPr>
          <a:xfrm>
            <a:off x="2662239" y="3989389"/>
            <a:ext cx="4579936" cy="2579686"/>
          </a:xfrm>
          <a:solidFill>
            <a:srgbClr val="CDCDCD"/>
          </a:solidFill>
        </p:spPr>
        <p:txBody>
          <a:bodyPr anchor="ctr" anchorCtr="0"/>
          <a:lstStyle>
            <a:lvl1pPr marL="2700" indent="0" algn="ctr">
              <a:buFontTx/>
              <a:buNone/>
              <a:defRPr sz="1050">
                <a:solidFill>
                  <a:schemeClr val="accent1"/>
                </a:solidFill>
              </a:defRPr>
            </a:lvl1pPr>
          </a:lstStyle>
          <a:p>
            <a:r>
              <a:rPr lang="sv-SE"/>
              <a:t>Klicka på ikonen för att lägga till en bild</a:t>
            </a:r>
            <a:endParaRPr lang="en-US"/>
          </a:p>
        </p:txBody>
      </p:sp>
      <p:sp>
        <p:nvSpPr>
          <p:cNvPr id="14" name="Picture Placeholder 8"/>
          <p:cNvSpPr>
            <a:spLocks noGrp="1"/>
          </p:cNvSpPr>
          <p:nvPr>
            <p:ph type="pic" sz="quarter" idx="27"/>
          </p:nvPr>
        </p:nvSpPr>
        <p:spPr>
          <a:xfrm>
            <a:off x="373065" y="3989388"/>
            <a:ext cx="2289175" cy="2579686"/>
          </a:xfrm>
          <a:noFill/>
        </p:spPr>
        <p:txBody>
          <a:bodyPr anchor="ctr" anchorCtr="0"/>
          <a:lstStyle>
            <a:lvl1pPr marL="2700" indent="0" algn="ctr">
              <a:buFontTx/>
              <a:buNone/>
              <a:defRPr sz="1050"/>
            </a:lvl1pPr>
          </a:lstStyle>
          <a:p>
            <a:r>
              <a:rPr lang="sv-SE"/>
              <a:t>Klicka på ikonen för att lägga till en bild</a:t>
            </a:r>
            <a:endParaRPr lang="en-US" dirty="0"/>
          </a:p>
        </p:txBody>
      </p:sp>
      <p:sp>
        <p:nvSpPr>
          <p:cNvPr id="15"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1553262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deo Full Size">
    <p:spTree>
      <p:nvGrpSpPr>
        <p:cNvPr id="1" name=""/>
        <p:cNvGrpSpPr/>
        <p:nvPr/>
      </p:nvGrpSpPr>
      <p:grpSpPr>
        <a:xfrm>
          <a:off x="0" y="0"/>
          <a:ext cx="0" cy="0"/>
          <a:chOff x="0" y="0"/>
          <a:chExt cx="0" cy="0"/>
        </a:xfrm>
      </p:grpSpPr>
      <p:sp>
        <p:nvSpPr>
          <p:cNvPr id="11" name="Media Placeholder 4"/>
          <p:cNvSpPr>
            <a:spLocks noGrp="1"/>
          </p:cNvSpPr>
          <p:nvPr>
            <p:ph type="media" sz="quarter" idx="22"/>
          </p:nvPr>
        </p:nvSpPr>
        <p:spPr>
          <a:xfrm>
            <a:off x="0" y="0"/>
            <a:ext cx="12192000" cy="6858000"/>
          </a:xfrm>
          <a:solidFill>
            <a:schemeClr val="tx1"/>
          </a:solidFill>
        </p:spPr>
        <p:txBody>
          <a:bodyPr anchor="ctr" anchorCtr="0"/>
          <a:lstStyle>
            <a:lvl1pPr marL="2700" indent="0" algn="ctr">
              <a:buFontTx/>
              <a:buNone/>
              <a:defRPr sz="1050"/>
            </a:lvl1pPr>
          </a:lstStyle>
          <a:p>
            <a:r>
              <a:rPr lang="sv-SE" noProof="0"/>
              <a:t>Klicka på ikonen för att lägga till ett medieklipp</a:t>
            </a:r>
            <a:endParaRPr lang="en-GB" noProof="0"/>
          </a:p>
        </p:txBody>
      </p:sp>
    </p:spTree>
    <p:extLst>
      <p:ext uri="{BB962C8B-B14F-4D97-AF65-F5344CB8AC3E}">
        <p14:creationId xmlns:p14="http://schemas.microsoft.com/office/powerpoint/2010/main" val="10788239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10" name="Picture Placeholder 13" descr="LOGO_PAGE_FADE_16_09_OPTIMIZED.jpg"/>
          <p:cNvPicPr>
            <a:picLocks noChangeAspect="1"/>
          </p:cNvPicPr>
          <p:nvPr userDrawn="1"/>
        </p:nvPicPr>
        <p:blipFill rotWithShape="1">
          <a:blip r:embed="rId2">
            <a:extLst>
              <a:ext uri="{28A0092B-C50C-407E-A947-70E740481C1C}">
                <a14:useLocalDpi xmlns:a14="http://schemas.microsoft.com/office/drawing/2010/main" val="0"/>
              </a:ext>
            </a:extLst>
          </a:blip>
          <a:srcRect t="2558" b="2558"/>
          <a:stretch/>
        </p:blipFill>
        <p:spPr>
          <a:xfrm>
            <a:off x="0" y="351088"/>
            <a:ext cx="12192000" cy="6506912"/>
          </a:xfrm>
          <a:prstGeom prst="rect">
            <a:avLst/>
          </a:prstGeom>
        </p:spPr>
      </p:pic>
      <p:sp>
        <p:nvSpPr>
          <p:cNvPr id="13" name="Title 1"/>
          <p:cNvSpPr>
            <a:spLocks noGrp="1"/>
          </p:cNvSpPr>
          <p:nvPr>
            <p:ph type="ctrTitle"/>
          </p:nvPr>
        </p:nvSpPr>
        <p:spPr>
          <a:xfrm>
            <a:off x="369889" y="1620000"/>
            <a:ext cx="6870700" cy="1584000"/>
          </a:xfrm>
          <a:noFill/>
        </p:spPr>
        <p:txBody>
          <a:bodyPr lIns="0" tIns="0" rIns="396000" bIns="0" anchor="t" anchorCtr="0"/>
          <a:lstStyle>
            <a:lvl1pPr algn="l">
              <a:lnSpc>
                <a:spcPct val="80000"/>
              </a:lnSpc>
              <a:defRPr sz="3000" baseline="0">
                <a:solidFill>
                  <a:srgbClr val="4B4B4B"/>
                </a:solidFill>
              </a:defRPr>
            </a:lvl1pPr>
          </a:lstStyle>
          <a:p>
            <a:r>
              <a:rPr lang="sv-SE" noProof="0"/>
              <a:t>Klicka här för att ändra format</a:t>
            </a:r>
            <a:endParaRPr lang="en-GB" noProof="0" dirty="0"/>
          </a:p>
        </p:txBody>
      </p:sp>
      <p:sp>
        <p:nvSpPr>
          <p:cNvPr id="5" name="Text Placeholder 3"/>
          <p:cNvSpPr>
            <a:spLocks noGrp="1"/>
          </p:cNvSpPr>
          <p:nvPr>
            <p:ph type="body" sz="quarter" idx="14" hasCustomPrompt="1"/>
          </p:nvPr>
        </p:nvSpPr>
        <p:spPr>
          <a:xfrm>
            <a:off x="369889" y="5916288"/>
            <a:ext cx="6870700" cy="633047"/>
          </a:xfrm>
        </p:spPr>
        <p:txBody>
          <a:bodyPr tIns="0" bIns="0" anchor="b" anchorCtr="0"/>
          <a:lstStyle>
            <a:lvl1pPr marL="2700" indent="0">
              <a:spcBef>
                <a:spcPts val="0"/>
              </a:spcBef>
              <a:buNone/>
              <a:defRPr sz="1200" baseline="0">
                <a:solidFill>
                  <a:schemeClr val="bg1"/>
                </a:solidFill>
              </a:defRPr>
            </a:lvl1pPr>
            <a:lvl2pPr marL="310500" indent="0">
              <a:buNone/>
              <a:defRPr sz="1500"/>
            </a:lvl2pPr>
            <a:lvl3pPr marL="634500" indent="0">
              <a:buNone/>
              <a:defRPr sz="1500"/>
            </a:lvl3pPr>
            <a:lvl4pPr marL="958500" indent="0">
              <a:buNone/>
              <a:defRPr sz="1500"/>
            </a:lvl4pPr>
            <a:lvl5pPr marL="1228500" indent="0">
              <a:buNone/>
              <a:defRPr sz="1500"/>
            </a:lvl5pPr>
          </a:lstStyle>
          <a:p>
            <a:pPr lvl="0"/>
            <a:r>
              <a:rPr lang="en-GB" noProof="0" dirty="0"/>
              <a:t>Add name, email and/or www</a:t>
            </a:r>
          </a:p>
        </p:txBody>
      </p:sp>
      <p:pic>
        <p:nvPicPr>
          <p:cNvPr id="6" name="Picture 5" descr="Saab_rgb_2270x72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674" y="351088"/>
            <a:ext cx="1248495" cy="395998"/>
          </a:xfrm>
          <a:prstGeom prst="rect">
            <a:avLst/>
          </a:prstGeom>
        </p:spPr>
      </p:pic>
      <p:cxnSp>
        <p:nvCxnSpPr>
          <p:cNvPr id="11" name="Straight Connector 10"/>
          <p:cNvCxnSpPr/>
          <p:nvPr userDrawn="1"/>
        </p:nvCxnSpPr>
        <p:spPr>
          <a:xfrm>
            <a:off x="369888" y="1388776"/>
            <a:ext cx="11438112" cy="0"/>
          </a:xfrm>
          <a:prstGeom prst="line">
            <a:avLst/>
          </a:prstGeom>
          <a:ln w="41275">
            <a:gradFill flip="none" rotWithShape="1">
              <a:gsLst>
                <a:gs pos="6000">
                  <a:schemeClr val="bg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11858529" y="127737"/>
            <a:ext cx="145353" cy="108000"/>
          </a:xfrm>
          <a:prstGeom prst="rect">
            <a:avLst/>
          </a:prstGeom>
        </p:spPr>
        <p:txBody>
          <a:bodyPr vert="horz" lIns="0" tIns="0" rIns="0" bIns="0" rtlCol="0" anchor="ctr" anchorCtr="0"/>
          <a:lstStyle>
            <a:lvl1pPr algn="l">
              <a:defRPr sz="6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47813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BE059C0D-019E-48D3-99BB-742DF16678CC}" type="datetimeFigureOut">
              <a:rPr lang="sv-SE" smtClean="0"/>
              <a:t>2024-09-10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23426441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958852" y="1403350"/>
            <a:ext cx="4552949" cy="46688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5715002" y="1403350"/>
            <a:ext cx="4552951" cy="466883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Slide Number Placeholder 4"/>
          <p:cNvSpPr>
            <a:spLocks noGrp="1"/>
          </p:cNvSpPr>
          <p:nvPr>
            <p:ph type="sldNum" sz="quarter" idx="10"/>
          </p:nvPr>
        </p:nvSpPr>
        <p:spPr>
          <a:xfrm>
            <a:off x="239186" y="6505578"/>
            <a:ext cx="3839633" cy="125413"/>
          </a:xfrm>
          <a:prstGeom prst="rect">
            <a:avLst/>
          </a:prstGeom>
        </p:spPr>
        <p:txBody>
          <a:bodyPr/>
          <a:lstStyle>
            <a:lvl1pPr>
              <a:defRPr/>
            </a:lvl1pPr>
          </a:lstStyle>
          <a:p>
            <a:r>
              <a:rPr lang="sv-SE" altLang="sv-SE">
                <a:solidFill>
                  <a:prstClr val="black"/>
                </a:solidFill>
              </a:rPr>
              <a:t>PAGE </a:t>
            </a:r>
            <a:fld id="{4A460223-E5E1-4BA9-ADAE-55CAE6FE6B5C}" type="slidenum">
              <a:rPr lang="sv-SE" altLang="sv-SE">
                <a:solidFill>
                  <a:prstClr val="black"/>
                </a:solidFill>
              </a:rPr>
              <a:pPr/>
              <a:t>‹#›</a:t>
            </a:fld>
            <a:endParaRPr lang="sv-SE" altLang="sv-SE">
              <a:solidFill>
                <a:prstClr val="black"/>
              </a:solidFill>
            </a:endParaRPr>
          </a:p>
        </p:txBody>
      </p:sp>
      <p:sp>
        <p:nvSpPr>
          <p:cNvPr id="6" name="Date Placeholder 5"/>
          <p:cNvSpPr>
            <a:spLocks noGrp="1"/>
          </p:cNvSpPr>
          <p:nvPr>
            <p:ph type="dt" sz="half" idx="11"/>
          </p:nvPr>
        </p:nvSpPr>
        <p:spPr>
          <a:xfrm>
            <a:off x="239186" y="6637338"/>
            <a:ext cx="3839633" cy="125412"/>
          </a:xfrm>
          <a:prstGeom prst="rect">
            <a:avLst/>
          </a:prstGeom>
        </p:spPr>
        <p:txBody>
          <a:bodyPr/>
          <a:lstStyle>
            <a:lvl1pPr>
              <a:defRPr/>
            </a:lvl1pPr>
          </a:lstStyle>
          <a:p>
            <a:r>
              <a:rPr lang="sv-SE" altLang="sv-SE">
                <a:solidFill>
                  <a:prstClr val="black"/>
                </a:solidFill>
              </a:rPr>
              <a:t>09-2007</a:t>
            </a:r>
          </a:p>
        </p:txBody>
      </p:sp>
      <p:sp>
        <p:nvSpPr>
          <p:cNvPr id="7" name="Footer Placeholder 6"/>
          <p:cNvSpPr>
            <a:spLocks noGrp="1"/>
          </p:cNvSpPr>
          <p:nvPr>
            <p:ph type="ftr" sz="quarter" idx="12"/>
          </p:nvPr>
        </p:nvSpPr>
        <p:spPr>
          <a:xfrm>
            <a:off x="239186" y="6373813"/>
            <a:ext cx="3839633" cy="125412"/>
          </a:xfrm>
          <a:prstGeom prst="rect">
            <a:avLst/>
          </a:prstGeom>
        </p:spPr>
        <p:txBody>
          <a:bodyPr/>
          <a:lstStyle>
            <a:lvl1pPr>
              <a:defRPr/>
            </a:lvl1pPr>
          </a:lstStyle>
          <a:p>
            <a:r>
              <a:rPr lang="sv-SE" altLang="sv-SE">
                <a:solidFill>
                  <a:prstClr val="black"/>
                </a:solidFill>
              </a:rPr>
              <a:t>FOOTER</a:t>
            </a:r>
          </a:p>
        </p:txBody>
      </p:sp>
    </p:spTree>
    <p:extLst>
      <p:ext uri="{BB962C8B-B14F-4D97-AF65-F5344CB8AC3E}">
        <p14:creationId xmlns:p14="http://schemas.microsoft.com/office/powerpoint/2010/main" val="13552300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58851" y="431800"/>
            <a:ext cx="9309100" cy="827088"/>
          </a:xfrm>
        </p:spPr>
        <p:txBody>
          <a:bodyPr/>
          <a:lstStyle/>
          <a:p>
            <a:r>
              <a:rPr lang="en-US"/>
              <a:t>Click to edit Master title style</a:t>
            </a:r>
            <a:endParaRPr lang="sv-SE"/>
          </a:p>
        </p:txBody>
      </p:sp>
      <p:sp>
        <p:nvSpPr>
          <p:cNvPr id="3" name="Table Placeholder 2"/>
          <p:cNvSpPr>
            <a:spLocks noGrp="1"/>
          </p:cNvSpPr>
          <p:nvPr>
            <p:ph type="tbl" idx="1"/>
          </p:nvPr>
        </p:nvSpPr>
        <p:spPr>
          <a:xfrm>
            <a:off x="958851" y="1403350"/>
            <a:ext cx="9309100" cy="4668838"/>
          </a:xfrm>
        </p:spPr>
        <p:txBody>
          <a:bodyPr/>
          <a:lstStyle/>
          <a:p>
            <a:endParaRPr lang="sv-SE"/>
          </a:p>
        </p:txBody>
      </p:sp>
      <p:sp>
        <p:nvSpPr>
          <p:cNvPr id="4" name="Slide Number Placeholder 3"/>
          <p:cNvSpPr>
            <a:spLocks noGrp="1"/>
          </p:cNvSpPr>
          <p:nvPr>
            <p:ph type="sldNum" sz="quarter" idx="10"/>
          </p:nvPr>
        </p:nvSpPr>
        <p:spPr>
          <a:xfrm>
            <a:off x="239186" y="6505578"/>
            <a:ext cx="3839633" cy="125413"/>
          </a:xfrm>
          <a:prstGeom prst="rect">
            <a:avLst/>
          </a:prstGeom>
        </p:spPr>
        <p:txBody>
          <a:bodyPr/>
          <a:lstStyle>
            <a:lvl1pPr>
              <a:defRPr/>
            </a:lvl1pPr>
          </a:lstStyle>
          <a:p>
            <a:r>
              <a:rPr lang="sv-SE" altLang="sv-SE">
                <a:solidFill>
                  <a:prstClr val="black"/>
                </a:solidFill>
              </a:rPr>
              <a:t>PAGE </a:t>
            </a:r>
            <a:fld id="{4EAA8B1D-9AD4-4675-8FAA-05DDF2158926}" type="slidenum">
              <a:rPr lang="sv-SE" altLang="sv-SE">
                <a:solidFill>
                  <a:prstClr val="black"/>
                </a:solidFill>
              </a:rPr>
              <a:pPr/>
              <a:t>‹#›</a:t>
            </a:fld>
            <a:endParaRPr lang="sv-SE" altLang="sv-SE">
              <a:solidFill>
                <a:prstClr val="black"/>
              </a:solidFill>
            </a:endParaRPr>
          </a:p>
        </p:txBody>
      </p:sp>
      <p:sp>
        <p:nvSpPr>
          <p:cNvPr id="5" name="Date Placeholder 4"/>
          <p:cNvSpPr>
            <a:spLocks noGrp="1"/>
          </p:cNvSpPr>
          <p:nvPr>
            <p:ph type="dt" sz="half" idx="11"/>
          </p:nvPr>
        </p:nvSpPr>
        <p:spPr>
          <a:xfrm>
            <a:off x="239186" y="6637338"/>
            <a:ext cx="3839633" cy="125412"/>
          </a:xfrm>
          <a:prstGeom prst="rect">
            <a:avLst/>
          </a:prstGeom>
        </p:spPr>
        <p:txBody>
          <a:bodyPr/>
          <a:lstStyle>
            <a:lvl1pPr>
              <a:defRPr/>
            </a:lvl1pPr>
          </a:lstStyle>
          <a:p>
            <a:r>
              <a:rPr lang="sv-SE" altLang="sv-SE">
                <a:solidFill>
                  <a:prstClr val="black"/>
                </a:solidFill>
              </a:rPr>
              <a:t>09-2007</a:t>
            </a:r>
          </a:p>
        </p:txBody>
      </p:sp>
      <p:sp>
        <p:nvSpPr>
          <p:cNvPr id="6" name="Footer Placeholder 5"/>
          <p:cNvSpPr>
            <a:spLocks noGrp="1"/>
          </p:cNvSpPr>
          <p:nvPr>
            <p:ph type="ftr" sz="quarter" idx="12"/>
          </p:nvPr>
        </p:nvSpPr>
        <p:spPr>
          <a:xfrm>
            <a:off x="239186" y="6373813"/>
            <a:ext cx="3839633" cy="125412"/>
          </a:xfrm>
          <a:prstGeom prst="rect">
            <a:avLst/>
          </a:prstGeom>
        </p:spPr>
        <p:txBody>
          <a:bodyPr/>
          <a:lstStyle>
            <a:lvl1pPr>
              <a:defRPr/>
            </a:lvl1pPr>
          </a:lstStyle>
          <a:p>
            <a:r>
              <a:rPr lang="sv-SE" altLang="sv-SE">
                <a:solidFill>
                  <a:prstClr val="black"/>
                </a:solidFill>
              </a:rPr>
              <a:t>FOOTER</a:t>
            </a:r>
          </a:p>
        </p:txBody>
      </p:sp>
    </p:spTree>
    <p:extLst>
      <p:ext uri="{BB962C8B-B14F-4D97-AF65-F5344CB8AC3E}">
        <p14:creationId xmlns:p14="http://schemas.microsoft.com/office/powerpoint/2010/main" val="3937976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10"/>
          <p:cNvSpPr/>
          <p:nvPr userDrawn="1"/>
        </p:nvSpPr>
        <p:spPr>
          <a:xfrm>
            <a:off x="2115672" y="1398494"/>
            <a:ext cx="10847293" cy="8041341"/>
          </a:xfrm>
          <a:prstGeom prst="ellipse">
            <a:avLst/>
          </a:prstGeom>
          <a:noFill/>
          <a:ln>
            <a:solidFill>
              <a:srgbClr val="C0C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prstClr val="white"/>
                </a:solidFill>
              </a:rPr>
              <a:t>|||||||||||</a:t>
            </a:r>
          </a:p>
        </p:txBody>
      </p:sp>
      <p:sp>
        <p:nvSpPr>
          <p:cNvPr id="10" name="Oval 9"/>
          <p:cNvSpPr/>
          <p:nvPr userDrawn="1"/>
        </p:nvSpPr>
        <p:spPr>
          <a:xfrm>
            <a:off x="-1685365" y="-1169894"/>
            <a:ext cx="8337177" cy="6158754"/>
          </a:xfrm>
          <a:prstGeom prst="ellipse">
            <a:avLst/>
          </a:prstGeom>
          <a:noFill/>
          <a:ln>
            <a:solidFill>
              <a:srgbClr val="BCC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1"/>
          <p:cNvSpPr>
            <a:spLocks noGrp="1"/>
          </p:cNvSpPr>
          <p:nvPr>
            <p:ph type="ctrTitle"/>
          </p:nvPr>
        </p:nvSpPr>
        <p:spPr>
          <a:xfrm>
            <a:off x="973667" y="1270001"/>
            <a:ext cx="7226300" cy="1814257"/>
          </a:xfrm>
        </p:spPr>
        <p:txBody>
          <a:bodyPr anchor="b">
            <a:normAutofit/>
          </a:bodyPr>
          <a:lstStyle>
            <a:lvl1pPr>
              <a:defRPr sz="3800"/>
            </a:lvl1pPr>
          </a:lstStyle>
          <a:p>
            <a:r>
              <a:rPr lang="en-US"/>
              <a:t>Click to edit Master title style</a:t>
            </a:r>
            <a:endParaRPr lang="en-GB" dirty="0"/>
          </a:p>
        </p:txBody>
      </p:sp>
      <p:sp>
        <p:nvSpPr>
          <p:cNvPr id="3" name="Subtitle 2"/>
          <p:cNvSpPr>
            <a:spLocks noGrp="1"/>
          </p:cNvSpPr>
          <p:nvPr>
            <p:ph type="subTitle" idx="1" hasCustomPrompt="1"/>
          </p:nvPr>
        </p:nvSpPr>
        <p:spPr>
          <a:xfrm>
            <a:off x="973667" y="3598608"/>
            <a:ext cx="7226300" cy="1364224"/>
          </a:xfrm>
        </p:spPr>
        <p:txBody>
          <a:bodyPr>
            <a:normAutofit/>
          </a:bodyPr>
          <a:lstStyle>
            <a:lvl1pPr marL="0" indent="0" algn="l">
              <a:buNone/>
              <a:defRPr sz="16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issued by and date</a:t>
            </a:r>
            <a:endParaRPr lang="en-GB"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934" y="206999"/>
            <a:ext cx="2056473" cy="489206"/>
          </a:xfrm>
          <a:prstGeom prst="rect">
            <a:avLst/>
          </a:prstGeom>
        </p:spPr>
      </p:pic>
      <p:sp>
        <p:nvSpPr>
          <p:cNvPr id="14" name="Rectangle 13"/>
          <p:cNvSpPr/>
          <p:nvPr userDrawn="1"/>
        </p:nvSpPr>
        <p:spPr>
          <a:xfrm>
            <a:off x="12233851" y="-27178000"/>
            <a:ext cx="64440283" cy="61467999"/>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8" name="Rectangle 17"/>
          <p:cNvSpPr/>
          <p:nvPr userDrawn="1"/>
        </p:nvSpPr>
        <p:spPr>
          <a:xfrm>
            <a:off x="-61853217" y="-27178000"/>
            <a:ext cx="61811748" cy="61468000"/>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0" name="Rectangle 19"/>
          <p:cNvSpPr/>
          <p:nvPr userDrawn="1"/>
        </p:nvSpPr>
        <p:spPr>
          <a:xfrm>
            <a:off x="-5328190" y="6885990"/>
            <a:ext cx="20278148" cy="26241604"/>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1" name="Rectangle 20"/>
          <p:cNvSpPr/>
          <p:nvPr userDrawn="1"/>
        </p:nvSpPr>
        <p:spPr>
          <a:xfrm>
            <a:off x="-5328190" y="-27196276"/>
            <a:ext cx="20278148" cy="27178000"/>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4" name="Date Placeholder 3"/>
          <p:cNvSpPr>
            <a:spLocks noGrp="1"/>
          </p:cNvSpPr>
          <p:nvPr>
            <p:ph type="dt" sz="half" idx="10"/>
          </p:nvPr>
        </p:nvSpPr>
        <p:spPr/>
        <p:txBody>
          <a:bodyPr/>
          <a:lstStyle/>
          <a:p>
            <a:r>
              <a:rPr lang="sv-SE">
                <a:solidFill>
                  <a:prstClr val="black"/>
                </a:solidFill>
              </a:rPr>
              <a:t>Lean Ledare 2015</a:t>
            </a:r>
            <a:endParaRPr lang="en-GB" dirty="0">
              <a:solidFill>
                <a:prstClr val="black"/>
              </a:solidFill>
            </a:endParaRPr>
          </a:p>
        </p:txBody>
      </p:sp>
      <p:sp>
        <p:nvSpPr>
          <p:cNvPr id="5" name="Footer Placeholder 4"/>
          <p:cNvSpPr>
            <a:spLocks noGrp="1"/>
          </p:cNvSpPr>
          <p:nvPr>
            <p:ph type="ftr" sz="quarter" idx="11"/>
          </p:nvPr>
        </p:nvSpPr>
        <p:spPr/>
        <p:txBody>
          <a:bodyPr/>
          <a:lstStyle/>
          <a:p>
            <a:r>
              <a:rPr lang="en-US">
                <a:solidFill>
                  <a:prstClr val="black"/>
                </a:solidFill>
              </a:rPr>
              <a:t>Company Unclassified</a:t>
            </a:r>
            <a:endParaRPr lang="en-GB" dirty="0">
              <a:solidFill>
                <a:prstClr val="black"/>
              </a:solidFill>
            </a:endParaRPr>
          </a:p>
        </p:txBody>
      </p:sp>
      <p:sp>
        <p:nvSpPr>
          <p:cNvPr id="6" name="Slide Number Placeholder 5"/>
          <p:cNvSpPr>
            <a:spLocks noGrp="1"/>
          </p:cNvSpPr>
          <p:nvPr>
            <p:ph type="sldNum" sz="quarter" idx="12"/>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21088317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973667" y="1410264"/>
            <a:ext cx="9309852" cy="46682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sv-SE">
                <a:solidFill>
                  <a:prstClr val="black"/>
                </a:solidFill>
              </a:rPr>
              <a:t>Lean Ledare 2015</a:t>
            </a:r>
            <a:endParaRPr lang="en-GB" dirty="0">
              <a:solidFill>
                <a:prstClr val="black"/>
              </a:solidFill>
            </a:endParaRPr>
          </a:p>
        </p:txBody>
      </p:sp>
      <p:sp>
        <p:nvSpPr>
          <p:cNvPr id="8" name="Footer Placeholder 7"/>
          <p:cNvSpPr>
            <a:spLocks noGrp="1"/>
          </p:cNvSpPr>
          <p:nvPr>
            <p:ph type="ftr" sz="quarter" idx="11"/>
          </p:nvPr>
        </p:nvSpPr>
        <p:spPr/>
        <p:txBody>
          <a:bodyPr/>
          <a:lstStyle/>
          <a:p>
            <a:r>
              <a:rPr lang="en-US">
                <a:solidFill>
                  <a:prstClr val="black"/>
                </a:solidFill>
              </a:rPr>
              <a:t>Company Unclassified</a:t>
            </a:r>
            <a:endParaRPr lang="en-GB" dirty="0">
              <a:solidFill>
                <a:prstClr val="black"/>
              </a:solidFill>
            </a:endParaRPr>
          </a:p>
        </p:txBody>
      </p:sp>
      <p:sp>
        <p:nvSpPr>
          <p:cNvPr id="9" name="Slide Number Placeholder 8"/>
          <p:cNvSpPr>
            <a:spLocks noGrp="1"/>
          </p:cNvSpPr>
          <p:nvPr>
            <p:ph type="sldNum" sz="quarter" idx="12"/>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535464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973667" y="1410265"/>
            <a:ext cx="4555200" cy="46682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idx="13"/>
          </p:nvPr>
        </p:nvSpPr>
        <p:spPr>
          <a:xfrm>
            <a:off x="5728319" y="1410265"/>
            <a:ext cx="4555200" cy="46682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4"/>
          </p:nvPr>
        </p:nvSpPr>
        <p:spPr/>
        <p:txBody>
          <a:bodyPr/>
          <a:lstStyle/>
          <a:p>
            <a:r>
              <a:rPr lang="sv-SE">
                <a:solidFill>
                  <a:prstClr val="black"/>
                </a:solidFill>
              </a:rPr>
              <a:t>Lean Ledare 2015</a:t>
            </a:r>
            <a:endParaRPr lang="en-GB" dirty="0">
              <a:solidFill>
                <a:prstClr val="black"/>
              </a:solidFill>
            </a:endParaRPr>
          </a:p>
        </p:txBody>
      </p:sp>
      <p:sp>
        <p:nvSpPr>
          <p:cNvPr id="9" name="Footer Placeholder 8"/>
          <p:cNvSpPr>
            <a:spLocks noGrp="1"/>
          </p:cNvSpPr>
          <p:nvPr>
            <p:ph type="ftr" sz="quarter" idx="15"/>
          </p:nvPr>
        </p:nvSpPr>
        <p:spPr/>
        <p:txBody>
          <a:bodyPr/>
          <a:lstStyle/>
          <a:p>
            <a:r>
              <a:rPr lang="en-US">
                <a:solidFill>
                  <a:prstClr val="black"/>
                </a:solidFill>
              </a:rPr>
              <a:t>Company Unclassified</a:t>
            </a:r>
            <a:endParaRPr lang="en-GB" dirty="0">
              <a:solidFill>
                <a:prstClr val="black"/>
              </a:solidFill>
            </a:endParaRPr>
          </a:p>
        </p:txBody>
      </p:sp>
      <p:sp>
        <p:nvSpPr>
          <p:cNvPr id="10" name="Slide Number Placeholder 9"/>
          <p:cNvSpPr>
            <a:spLocks noGrp="1"/>
          </p:cNvSpPr>
          <p:nvPr>
            <p:ph type="sldNum" sz="quarter" idx="16"/>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245498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a:xfrm>
            <a:off x="973667" y="1410265"/>
            <a:ext cx="4555200" cy="46682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idx="13"/>
          </p:nvPr>
        </p:nvSpPr>
        <p:spPr>
          <a:xfrm>
            <a:off x="5728319" y="1410265"/>
            <a:ext cx="4555200" cy="22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idx="14"/>
          </p:nvPr>
        </p:nvSpPr>
        <p:spPr>
          <a:xfrm>
            <a:off x="5728319" y="3821338"/>
            <a:ext cx="4555200" cy="22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p:cNvSpPr>
            <a:spLocks noGrp="1"/>
          </p:cNvSpPr>
          <p:nvPr>
            <p:ph type="dt" sz="half" idx="15"/>
          </p:nvPr>
        </p:nvSpPr>
        <p:spPr/>
        <p:txBody>
          <a:bodyPr/>
          <a:lstStyle/>
          <a:p>
            <a:r>
              <a:rPr lang="sv-SE">
                <a:solidFill>
                  <a:prstClr val="black"/>
                </a:solidFill>
              </a:rPr>
              <a:t>Lean Ledare 2015</a:t>
            </a:r>
            <a:endParaRPr lang="en-GB" dirty="0">
              <a:solidFill>
                <a:prstClr val="black"/>
              </a:solidFill>
            </a:endParaRPr>
          </a:p>
        </p:txBody>
      </p:sp>
      <p:sp>
        <p:nvSpPr>
          <p:cNvPr id="10" name="Footer Placeholder 9"/>
          <p:cNvSpPr>
            <a:spLocks noGrp="1"/>
          </p:cNvSpPr>
          <p:nvPr>
            <p:ph type="ftr" sz="quarter" idx="16"/>
          </p:nvPr>
        </p:nvSpPr>
        <p:spPr/>
        <p:txBody>
          <a:bodyPr/>
          <a:lstStyle/>
          <a:p>
            <a:r>
              <a:rPr lang="en-US">
                <a:solidFill>
                  <a:prstClr val="black"/>
                </a:solidFill>
              </a:rPr>
              <a:t>Company Unclassified</a:t>
            </a:r>
            <a:endParaRPr lang="en-GB" dirty="0">
              <a:solidFill>
                <a:prstClr val="black"/>
              </a:solidFill>
            </a:endParaRPr>
          </a:p>
        </p:txBody>
      </p:sp>
      <p:sp>
        <p:nvSpPr>
          <p:cNvPr id="11" name="Slide Number Placeholder 10"/>
          <p:cNvSpPr>
            <a:spLocks noGrp="1"/>
          </p:cNvSpPr>
          <p:nvPr>
            <p:ph type="sldNum" sz="quarter" idx="17"/>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9788486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8" name="Content Placeholder 2"/>
          <p:cNvSpPr>
            <a:spLocks noGrp="1"/>
          </p:cNvSpPr>
          <p:nvPr>
            <p:ph idx="13"/>
          </p:nvPr>
        </p:nvSpPr>
        <p:spPr>
          <a:xfrm>
            <a:off x="973667" y="1410265"/>
            <a:ext cx="4555200" cy="22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idx="14"/>
          </p:nvPr>
        </p:nvSpPr>
        <p:spPr>
          <a:xfrm>
            <a:off x="973667" y="3821338"/>
            <a:ext cx="4555200" cy="22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5"/>
          </p:nvPr>
        </p:nvSpPr>
        <p:spPr>
          <a:xfrm>
            <a:off x="5728319" y="1410265"/>
            <a:ext cx="4555200" cy="22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2"/>
          <p:cNvSpPr>
            <a:spLocks noGrp="1"/>
          </p:cNvSpPr>
          <p:nvPr>
            <p:ph idx="16"/>
          </p:nvPr>
        </p:nvSpPr>
        <p:spPr>
          <a:xfrm>
            <a:off x="5728319" y="3821338"/>
            <a:ext cx="4555200" cy="225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Date Placeholder 2"/>
          <p:cNvSpPr>
            <a:spLocks noGrp="1"/>
          </p:cNvSpPr>
          <p:nvPr>
            <p:ph type="dt" sz="half" idx="17"/>
          </p:nvPr>
        </p:nvSpPr>
        <p:spPr/>
        <p:txBody>
          <a:bodyPr/>
          <a:lstStyle/>
          <a:p>
            <a:r>
              <a:rPr lang="sv-SE">
                <a:solidFill>
                  <a:prstClr val="black"/>
                </a:solidFill>
              </a:rPr>
              <a:t>Lean Ledare 2015</a:t>
            </a:r>
            <a:endParaRPr lang="en-GB" dirty="0">
              <a:solidFill>
                <a:prstClr val="black"/>
              </a:solidFill>
            </a:endParaRPr>
          </a:p>
        </p:txBody>
      </p:sp>
      <p:sp>
        <p:nvSpPr>
          <p:cNvPr id="7" name="Footer Placeholder 6"/>
          <p:cNvSpPr>
            <a:spLocks noGrp="1"/>
          </p:cNvSpPr>
          <p:nvPr>
            <p:ph type="ftr" sz="quarter" idx="18"/>
          </p:nvPr>
        </p:nvSpPr>
        <p:spPr/>
        <p:txBody>
          <a:bodyPr/>
          <a:lstStyle/>
          <a:p>
            <a:r>
              <a:rPr lang="en-US">
                <a:solidFill>
                  <a:prstClr val="black"/>
                </a:solidFill>
              </a:rPr>
              <a:t>Company Unclassified</a:t>
            </a:r>
            <a:endParaRPr lang="en-GB" dirty="0">
              <a:solidFill>
                <a:prstClr val="black"/>
              </a:solidFill>
            </a:endParaRPr>
          </a:p>
        </p:txBody>
      </p:sp>
      <p:sp>
        <p:nvSpPr>
          <p:cNvPr id="12" name="Slide Number Placeholder 11"/>
          <p:cNvSpPr>
            <a:spLocks noGrp="1"/>
          </p:cNvSpPr>
          <p:nvPr>
            <p:ph type="sldNum" sz="quarter" idx="19"/>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17368578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and Picture Air">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1410264"/>
            <a:ext cx="9312000" cy="317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7"/>
          <p:cNvSpPr>
            <a:spLocks noGrp="1"/>
          </p:cNvSpPr>
          <p:nvPr>
            <p:ph type="pic" sz="quarter" idx="13"/>
          </p:nvPr>
        </p:nvSpPr>
        <p:spPr>
          <a:xfrm>
            <a:off x="-12699" y="4694903"/>
            <a:ext cx="12204700" cy="1525897"/>
          </a:xfrm>
          <a:blipFill>
            <a:blip r:embed="rId2"/>
            <a:stretch>
              <a:fillRect/>
            </a:stretch>
          </a:blipFill>
        </p:spPr>
        <p:txBody>
          <a:bodyPr anchor="ctr"/>
          <a:lstStyle>
            <a:lvl1pPr marL="0" indent="0" algn="ctr">
              <a:buFont typeface="Arial" pitchFamily="34" charset="0"/>
              <a:buNone/>
              <a:defRPr/>
            </a:lvl1pPr>
          </a:lstStyle>
          <a:p>
            <a:r>
              <a:rPr lang="en-US"/>
              <a:t>Click icon to add picture</a:t>
            </a:r>
            <a:endParaRPr lang="en-GB"/>
          </a:p>
        </p:txBody>
      </p:sp>
      <p:sp>
        <p:nvSpPr>
          <p:cNvPr id="7" name="Title 6"/>
          <p:cNvSpPr>
            <a:spLocks noGrp="1"/>
          </p:cNvSpPr>
          <p:nvPr>
            <p:ph type="title"/>
          </p:nvPr>
        </p:nvSpPr>
        <p:spPr/>
        <p:txBody>
          <a:bodyPr/>
          <a:lstStyle/>
          <a:p>
            <a:r>
              <a:rPr lang="en-US"/>
              <a:t>Click to edit Master title style</a:t>
            </a:r>
            <a:endParaRPr lang="sv-SE"/>
          </a:p>
        </p:txBody>
      </p:sp>
      <p:sp>
        <p:nvSpPr>
          <p:cNvPr id="2" name="Date Placeholder 1"/>
          <p:cNvSpPr>
            <a:spLocks noGrp="1"/>
          </p:cNvSpPr>
          <p:nvPr>
            <p:ph type="dt" sz="half" idx="14"/>
          </p:nvPr>
        </p:nvSpPr>
        <p:spPr/>
        <p:txBody>
          <a:bodyPr/>
          <a:lstStyle/>
          <a:p>
            <a:r>
              <a:rPr lang="sv-SE">
                <a:solidFill>
                  <a:prstClr val="black"/>
                </a:solidFill>
              </a:rPr>
              <a:t>Lean Ledare 2015</a:t>
            </a:r>
            <a:endParaRPr lang="en-GB" dirty="0">
              <a:solidFill>
                <a:prstClr val="black"/>
              </a:solidFill>
            </a:endParaRPr>
          </a:p>
        </p:txBody>
      </p:sp>
      <p:sp>
        <p:nvSpPr>
          <p:cNvPr id="8" name="Footer Placeholder 7"/>
          <p:cNvSpPr>
            <a:spLocks noGrp="1"/>
          </p:cNvSpPr>
          <p:nvPr>
            <p:ph type="ftr" sz="quarter" idx="15"/>
          </p:nvPr>
        </p:nvSpPr>
        <p:spPr/>
        <p:txBody>
          <a:bodyPr/>
          <a:lstStyle/>
          <a:p>
            <a:r>
              <a:rPr lang="en-US">
                <a:solidFill>
                  <a:prstClr val="black"/>
                </a:solidFill>
              </a:rPr>
              <a:t>Company Unclassified</a:t>
            </a:r>
            <a:endParaRPr lang="en-GB" dirty="0">
              <a:solidFill>
                <a:prstClr val="black"/>
              </a:solidFill>
            </a:endParaRPr>
          </a:p>
        </p:txBody>
      </p:sp>
      <p:sp>
        <p:nvSpPr>
          <p:cNvPr id="10" name="Slide Number Placeholder 9"/>
          <p:cNvSpPr>
            <a:spLocks noGrp="1"/>
          </p:cNvSpPr>
          <p:nvPr>
            <p:ph type="sldNum" sz="quarter" idx="16"/>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5428330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and Picture Lan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1410264"/>
            <a:ext cx="9312000" cy="317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7"/>
          <p:cNvSpPr>
            <a:spLocks noGrp="1"/>
          </p:cNvSpPr>
          <p:nvPr>
            <p:ph type="pic" sz="quarter" idx="13"/>
          </p:nvPr>
        </p:nvSpPr>
        <p:spPr>
          <a:xfrm>
            <a:off x="-12699" y="4694903"/>
            <a:ext cx="12204700" cy="1525897"/>
          </a:xfrm>
          <a:blipFill>
            <a:blip r:embed="rId2"/>
            <a:stretch>
              <a:fillRect/>
            </a:stretch>
          </a:blipFill>
        </p:spPr>
        <p:txBody>
          <a:bodyPr anchor="ctr"/>
          <a:lstStyle>
            <a:lvl1pPr marL="0" indent="0" algn="ctr">
              <a:buFont typeface="Arial" pitchFamily="34" charset="0"/>
              <a:buNone/>
              <a:defRPr/>
            </a:lvl1pPr>
          </a:lstStyle>
          <a:p>
            <a:r>
              <a:rPr lang="en-US"/>
              <a:t>Click icon to add picture</a:t>
            </a:r>
            <a:endParaRPr lang="en-GB"/>
          </a:p>
        </p:txBody>
      </p:sp>
      <p:sp>
        <p:nvSpPr>
          <p:cNvPr id="7" name="Title 6"/>
          <p:cNvSpPr>
            <a:spLocks noGrp="1"/>
          </p:cNvSpPr>
          <p:nvPr>
            <p:ph type="title"/>
          </p:nvPr>
        </p:nvSpPr>
        <p:spPr/>
        <p:txBody>
          <a:bodyPr/>
          <a:lstStyle/>
          <a:p>
            <a:r>
              <a:rPr lang="en-US"/>
              <a:t>Click to edit Master title style</a:t>
            </a:r>
            <a:endParaRPr lang="sv-SE"/>
          </a:p>
        </p:txBody>
      </p:sp>
      <p:sp>
        <p:nvSpPr>
          <p:cNvPr id="2" name="Date Placeholder 1"/>
          <p:cNvSpPr>
            <a:spLocks noGrp="1"/>
          </p:cNvSpPr>
          <p:nvPr>
            <p:ph type="dt" sz="half" idx="14"/>
          </p:nvPr>
        </p:nvSpPr>
        <p:spPr/>
        <p:txBody>
          <a:bodyPr/>
          <a:lstStyle/>
          <a:p>
            <a:r>
              <a:rPr lang="sv-SE">
                <a:solidFill>
                  <a:prstClr val="black"/>
                </a:solidFill>
              </a:rPr>
              <a:t>Lean Ledare 2015</a:t>
            </a:r>
            <a:endParaRPr lang="en-GB" dirty="0">
              <a:solidFill>
                <a:prstClr val="black"/>
              </a:solidFill>
            </a:endParaRPr>
          </a:p>
        </p:txBody>
      </p:sp>
      <p:sp>
        <p:nvSpPr>
          <p:cNvPr id="8" name="Footer Placeholder 7"/>
          <p:cNvSpPr>
            <a:spLocks noGrp="1"/>
          </p:cNvSpPr>
          <p:nvPr>
            <p:ph type="ftr" sz="quarter" idx="15"/>
          </p:nvPr>
        </p:nvSpPr>
        <p:spPr/>
        <p:txBody>
          <a:bodyPr/>
          <a:lstStyle/>
          <a:p>
            <a:r>
              <a:rPr lang="en-US">
                <a:solidFill>
                  <a:prstClr val="black"/>
                </a:solidFill>
              </a:rPr>
              <a:t>Company Unclassified</a:t>
            </a:r>
            <a:endParaRPr lang="en-GB" dirty="0">
              <a:solidFill>
                <a:prstClr val="black"/>
              </a:solidFill>
            </a:endParaRPr>
          </a:p>
        </p:txBody>
      </p:sp>
      <p:sp>
        <p:nvSpPr>
          <p:cNvPr id="10" name="Slide Number Placeholder 9"/>
          <p:cNvSpPr>
            <a:spLocks noGrp="1"/>
          </p:cNvSpPr>
          <p:nvPr>
            <p:ph type="sldNum" sz="quarter" idx="16"/>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2970879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and Picture Naval">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1410264"/>
            <a:ext cx="9312000" cy="317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Picture Placeholder 7"/>
          <p:cNvSpPr>
            <a:spLocks noGrp="1"/>
          </p:cNvSpPr>
          <p:nvPr>
            <p:ph type="pic" sz="quarter" idx="13"/>
          </p:nvPr>
        </p:nvSpPr>
        <p:spPr>
          <a:xfrm>
            <a:off x="-12699" y="4694903"/>
            <a:ext cx="12204700" cy="1525897"/>
          </a:xfrm>
          <a:blipFill>
            <a:blip r:embed="rId2"/>
            <a:stretch>
              <a:fillRect/>
            </a:stretch>
          </a:blipFill>
        </p:spPr>
        <p:txBody>
          <a:bodyPr anchor="ctr"/>
          <a:lstStyle>
            <a:lvl1pPr marL="0" indent="0" algn="ctr">
              <a:buFont typeface="Arial" pitchFamily="34" charset="0"/>
              <a:buNone/>
              <a:defRPr/>
            </a:lvl1pPr>
          </a:lstStyle>
          <a:p>
            <a:r>
              <a:rPr lang="en-US"/>
              <a:t>Click icon to add picture</a:t>
            </a:r>
            <a:endParaRPr lang="en-GB"/>
          </a:p>
        </p:txBody>
      </p:sp>
      <p:sp>
        <p:nvSpPr>
          <p:cNvPr id="7" name="Title 6"/>
          <p:cNvSpPr>
            <a:spLocks noGrp="1"/>
          </p:cNvSpPr>
          <p:nvPr>
            <p:ph type="title"/>
          </p:nvPr>
        </p:nvSpPr>
        <p:spPr/>
        <p:txBody>
          <a:bodyPr/>
          <a:lstStyle/>
          <a:p>
            <a:r>
              <a:rPr lang="en-US"/>
              <a:t>Click to edit Master title style</a:t>
            </a:r>
            <a:endParaRPr lang="sv-SE"/>
          </a:p>
        </p:txBody>
      </p:sp>
      <p:sp>
        <p:nvSpPr>
          <p:cNvPr id="2" name="Date Placeholder 1"/>
          <p:cNvSpPr>
            <a:spLocks noGrp="1"/>
          </p:cNvSpPr>
          <p:nvPr>
            <p:ph type="dt" sz="half" idx="14"/>
          </p:nvPr>
        </p:nvSpPr>
        <p:spPr/>
        <p:txBody>
          <a:bodyPr/>
          <a:lstStyle/>
          <a:p>
            <a:r>
              <a:rPr lang="sv-SE">
                <a:solidFill>
                  <a:prstClr val="black"/>
                </a:solidFill>
              </a:rPr>
              <a:t>Lean Ledare 2015</a:t>
            </a:r>
            <a:endParaRPr lang="en-GB" dirty="0">
              <a:solidFill>
                <a:prstClr val="black"/>
              </a:solidFill>
            </a:endParaRPr>
          </a:p>
        </p:txBody>
      </p:sp>
      <p:sp>
        <p:nvSpPr>
          <p:cNvPr id="8" name="Footer Placeholder 7"/>
          <p:cNvSpPr>
            <a:spLocks noGrp="1"/>
          </p:cNvSpPr>
          <p:nvPr>
            <p:ph type="ftr" sz="quarter" idx="15"/>
          </p:nvPr>
        </p:nvSpPr>
        <p:spPr/>
        <p:txBody>
          <a:bodyPr/>
          <a:lstStyle/>
          <a:p>
            <a:r>
              <a:rPr lang="en-US">
                <a:solidFill>
                  <a:prstClr val="black"/>
                </a:solidFill>
              </a:rPr>
              <a:t>Company Unclassified</a:t>
            </a:r>
            <a:endParaRPr lang="en-GB" dirty="0">
              <a:solidFill>
                <a:prstClr val="black"/>
              </a:solidFill>
            </a:endParaRPr>
          </a:p>
        </p:txBody>
      </p:sp>
      <p:sp>
        <p:nvSpPr>
          <p:cNvPr id="10" name="Slide Number Placeholder 9"/>
          <p:cNvSpPr>
            <a:spLocks noGrp="1"/>
          </p:cNvSpPr>
          <p:nvPr>
            <p:ph type="sldNum" sz="quarter" idx="16"/>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276970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BE059C0D-019E-48D3-99BB-742DF16678CC}" type="datetimeFigureOut">
              <a:rPr lang="sv-SE" smtClean="0"/>
              <a:t>2024-09-10</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18604132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and Picture Air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1410264"/>
            <a:ext cx="7056000" cy="46682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Picture Placeholder 7"/>
          <p:cNvSpPr>
            <a:spLocks noGrp="1"/>
          </p:cNvSpPr>
          <p:nvPr>
            <p:ph type="pic" sz="quarter" idx="13"/>
          </p:nvPr>
        </p:nvSpPr>
        <p:spPr>
          <a:xfrm>
            <a:off x="8879418" y="0"/>
            <a:ext cx="3312583" cy="6220800"/>
          </a:xfrm>
          <a:blipFill>
            <a:blip r:embed="rId2"/>
            <a:stretch>
              <a:fillRect/>
            </a:stretch>
          </a:blipFill>
        </p:spPr>
        <p:txBody>
          <a:bodyPr anchor="ctr"/>
          <a:lstStyle>
            <a:lvl1pPr marL="0" indent="0" algn="ctr">
              <a:buFont typeface="Arial" pitchFamily="34" charset="0"/>
              <a:buNone/>
              <a:defRPr/>
            </a:lvl1pPr>
          </a:lstStyle>
          <a:p>
            <a:r>
              <a:rPr lang="en-US"/>
              <a:t>Click icon to add picture</a:t>
            </a:r>
            <a:endParaRPr lang="en-GB"/>
          </a:p>
        </p:txBody>
      </p:sp>
      <p:sp>
        <p:nvSpPr>
          <p:cNvPr id="7" name="Title 6"/>
          <p:cNvSpPr>
            <a:spLocks noGrp="1"/>
          </p:cNvSpPr>
          <p:nvPr>
            <p:ph type="title"/>
          </p:nvPr>
        </p:nvSpPr>
        <p:spPr>
          <a:xfrm>
            <a:off x="973667" y="423938"/>
            <a:ext cx="7056000" cy="920118"/>
          </a:xfrm>
        </p:spPr>
        <p:txBody>
          <a:bodyPr/>
          <a:lstStyle/>
          <a:p>
            <a:r>
              <a:rPr lang="en-US"/>
              <a:t>Click to edit Master title style</a:t>
            </a:r>
            <a:endParaRPr lang="sv-SE" dirty="0"/>
          </a:p>
        </p:txBody>
      </p:sp>
      <p:sp>
        <p:nvSpPr>
          <p:cNvPr id="2" name="Date Placeholder 1"/>
          <p:cNvSpPr>
            <a:spLocks noGrp="1"/>
          </p:cNvSpPr>
          <p:nvPr>
            <p:ph type="dt" sz="half" idx="14"/>
          </p:nvPr>
        </p:nvSpPr>
        <p:spPr/>
        <p:txBody>
          <a:bodyPr/>
          <a:lstStyle/>
          <a:p>
            <a:r>
              <a:rPr lang="sv-SE">
                <a:solidFill>
                  <a:prstClr val="black"/>
                </a:solidFill>
              </a:rPr>
              <a:t>Lean Ledare 2015</a:t>
            </a:r>
            <a:endParaRPr lang="en-GB" dirty="0">
              <a:solidFill>
                <a:prstClr val="black"/>
              </a:solidFill>
            </a:endParaRPr>
          </a:p>
        </p:txBody>
      </p:sp>
      <p:sp>
        <p:nvSpPr>
          <p:cNvPr id="8" name="Footer Placeholder 7"/>
          <p:cNvSpPr>
            <a:spLocks noGrp="1"/>
          </p:cNvSpPr>
          <p:nvPr>
            <p:ph type="ftr" sz="quarter" idx="15"/>
          </p:nvPr>
        </p:nvSpPr>
        <p:spPr/>
        <p:txBody>
          <a:bodyPr/>
          <a:lstStyle/>
          <a:p>
            <a:r>
              <a:rPr lang="en-US">
                <a:solidFill>
                  <a:prstClr val="black"/>
                </a:solidFill>
              </a:rPr>
              <a:t>Company Unclassified</a:t>
            </a:r>
            <a:endParaRPr lang="en-GB" dirty="0">
              <a:solidFill>
                <a:prstClr val="black"/>
              </a:solidFill>
            </a:endParaRPr>
          </a:p>
        </p:txBody>
      </p:sp>
      <p:sp>
        <p:nvSpPr>
          <p:cNvPr id="9" name="Slide Number Placeholder 8"/>
          <p:cNvSpPr>
            <a:spLocks noGrp="1"/>
          </p:cNvSpPr>
          <p:nvPr>
            <p:ph type="sldNum" sz="quarter" idx="16"/>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29890476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and Picture Land (right)">
    <p:spTree>
      <p:nvGrpSpPr>
        <p:cNvPr id="1" name=""/>
        <p:cNvGrpSpPr/>
        <p:nvPr/>
      </p:nvGrpSpPr>
      <p:grpSpPr>
        <a:xfrm>
          <a:off x="0" y="0"/>
          <a:ext cx="0" cy="0"/>
          <a:chOff x="0" y="0"/>
          <a:chExt cx="0" cy="0"/>
        </a:xfrm>
      </p:grpSpPr>
      <p:sp>
        <p:nvSpPr>
          <p:cNvPr id="3" name="Content Placeholder 2"/>
          <p:cNvSpPr>
            <a:spLocks noGrp="1"/>
          </p:cNvSpPr>
          <p:nvPr>
            <p:ph idx="1"/>
          </p:nvPr>
        </p:nvSpPr>
        <p:spPr>
          <a:xfrm>
            <a:off x="973667" y="1410264"/>
            <a:ext cx="7056000" cy="46682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Picture Placeholder 7"/>
          <p:cNvSpPr>
            <a:spLocks noGrp="1"/>
          </p:cNvSpPr>
          <p:nvPr>
            <p:ph type="pic" sz="quarter" idx="13"/>
          </p:nvPr>
        </p:nvSpPr>
        <p:spPr>
          <a:xfrm>
            <a:off x="8879418" y="0"/>
            <a:ext cx="3312583" cy="6220800"/>
          </a:xfrm>
          <a:blipFill>
            <a:blip r:embed="rId2"/>
            <a:stretch>
              <a:fillRect/>
            </a:stretch>
          </a:blipFill>
        </p:spPr>
        <p:txBody>
          <a:bodyPr anchor="ctr"/>
          <a:lstStyle>
            <a:lvl1pPr marL="0" indent="0" algn="ctr">
              <a:buFont typeface="Arial" pitchFamily="34" charset="0"/>
              <a:buNone/>
              <a:defRPr/>
            </a:lvl1pPr>
          </a:lstStyle>
          <a:p>
            <a:r>
              <a:rPr lang="en-US"/>
              <a:t>Click icon to add picture</a:t>
            </a:r>
            <a:endParaRPr lang="en-GB"/>
          </a:p>
        </p:txBody>
      </p:sp>
      <p:sp>
        <p:nvSpPr>
          <p:cNvPr id="7" name="Title 6"/>
          <p:cNvSpPr>
            <a:spLocks noGrp="1"/>
          </p:cNvSpPr>
          <p:nvPr>
            <p:ph type="title"/>
          </p:nvPr>
        </p:nvSpPr>
        <p:spPr>
          <a:xfrm>
            <a:off x="973667" y="423938"/>
            <a:ext cx="7056000" cy="920118"/>
          </a:xfrm>
        </p:spPr>
        <p:txBody>
          <a:bodyPr/>
          <a:lstStyle/>
          <a:p>
            <a:r>
              <a:rPr lang="en-US"/>
              <a:t>Click to edit Master title style</a:t>
            </a:r>
            <a:endParaRPr lang="sv-SE" dirty="0"/>
          </a:p>
        </p:txBody>
      </p:sp>
      <p:sp>
        <p:nvSpPr>
          <p:cNvPr id="2" name="Date Placeholder 1"/>
          <p:cNvSpPr>
            <a:spLocks noGrp="1"/>
          </p:cNvSpPr>
          <p:nvPr>
            <p:ph type="dt" sz="half" idx="14"/>
          </p:nvPr>
        </p:nvSpPr>
        <p:spPr/>
        <p:txBody>
          <a:bodyPr/>
          <a:lstStyle/>
          <a:p>
            <a:r>
              <a:rPr lang="sv-SE">
                <a:solidFill>
                  <a:prstClr val="black"/>
                </a:solidFill>
              </a:rPr>
              <a:t>Lean Ledare 2015</a:t>
            </a:r>
            <a:endParaRPr lang="en-GB" dirty="0">
              <a:solidFill>
                <a:prstClr val="black"/>
              </a:solidFill>
            </a:endParaRPr>
          </a:p>
        </p:txBody>
      </p:sp>
      <p:sp>
        <p:nvSpPr>
          <p:cNvPr id="8" name="Footer Placeholder 7"/>
          <p:cNvSpPr>
            <a:spLocks noGrp="1"/>
          </p:cNvSpPr>
          <p:nvPr>
            <p:ph type="ftr" sz="quarter" idx="15"/>
          </p:nvPr>
        </p:nvSpPr>
        <p:spPr/>
        <p:txBody>
          <a:bodyPr/>
          <a:lstStyle/>
          <a:p>
            <a:r>
              <a:rPr lang="en-US">
                <a:solidFill>
                  <a:prstClr val="black"/>
                </a:solidFill>
              </a:rPr>
              <a:t>Company Unclassified</a:t>
            </a:r>
            <a:endParaRPr lang="en-GB" dirty="0">
              <a:solidFill>
                <a:prstClr val="black"/>
              </a:solidFill>
            </a:endParaRPr>
          </a:p>
        </p:txBody>
      </p:sp>
      <p:sp>
        <p:nvSpPr>
          <p:cNvPr id="9" name="Slide Number Placeholder 8"/>
          <p:cNvSpPr>
            <a:spLocks noGrp="1"/>
          </p:cNvSpPr>
          <p:nvPr>
            <p:ph type="sldNum" sz="quarter" idx="16"/>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595462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sv-SE"/>
          </a:p>
        </p:txBody>
      </p:sp>
      <p:sp>
        <p:nvSpPr>
          <p:cNvPr id="2" name="Date Placeholder 1"/>
          <p:cNvSpPr>
            <a:spLocks noGrp="1"/>
          </p:cNvSpPr>
          <p:nvPr>
            <p:ph type="dt" sz="half" idx="10"/>
          </p:nvPr>
        </p:nvSpPr>
        <p:spPr/>
        <p:txBody>
          <a:bodyPr/>
          <a:lstStyle/>
          <a:p>
            <a:r>
              <a:rPr lang="sv-SE">
                <a:solidFill>
                  <a:prstClr val="black"/>
                </a:solidFill>
              </a:rPr>
              <a:t>Lean Ledare 2015</a:t>
            </a:r>
            <a:endParaRPr lang="en-GB" dirty="0">
              <a:solidFill>
                <a:prstClr val="black"/>
              </a:solidFill>
            </a:endParaRPr>
          </a:p>
        </p:txBody>
      </p:sp>
      <p:sp>
        <p:nvSpPr>
          <p:cNvPr id="7" name="Footer Placeholder 6"/>
          <p:cNvSpPr>
            <a:spLocks noGrp="1"/>
          </p:cNvSpPr>
          <p:nvPr>
            <p:ph type="ftr" sz="quarter" idx="11"/>
          </p:nvPr>
        </p:nvSpPr>
        <p:spPr/>
        <p:txBody>
          <a:bodyPr/>
          <a:lstStyle/>
          <a:p>
            <a:r>
              <a:rPr lang="en-US">
                <a:solidFill>
                  <a:prstClr val="black"/>
                </a:solidFill>
              </a:rPr>
              <a:t>Company Unclassified</a:t>
            </a:r>
            <a:endParaRPr lang="en-GB" dirty="0">
              <a:solidFill>
                <a:prstClr val="black"/>
              </a:solidFill>
            </a:endParaRPr>
          </a:p>
        </p:txBody>
      </p:sp>
      <p:sp>
        <p:nvSpPr>
          <p:cNvPr id="8" name="Slide Number Placeholder 7"/>
          <p:cNvSpPr>
            <a:spLocks noGrp="1"/>
          </p:cNvSpPr>
          <p:nvPr>
            <p:ph type="sldNum" sz="quarter" idx="12"/>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2159849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a:solidFill>
                  <a:prstClr val="black"/>
                </a:solidFill>
              </a:rPr>
              <a:t>Lean Ledare 2015</a:t>
            </a:r>
            <a:endParaRPr lang="en-GB" dirty="0">
              <a:solidFill>
                <a:prstClr val="black"/>
              </a:solidFill>
            </a:endParaRPr>
          </a:p>
        </p:txBody>
      </p:sp>
      <p:sp>
        <p:nvSpPr>
          <p:cNvPr id="6" name="Footer Placeholder 5"/>
          <p:cNvSpPr>
            <a:spLocks noGrp="1"/>
          </p:cNvSpPr>
          <p:nvPr>
            <p:ph type="ftr" sz="quarter" idx="11"/>
          </p:nvPr>
        </p:nvSpPr>
        <p:spPr/>
        <p:txBody>
          <a:bodyPr/>
          <a:lstStyle/>
          <a:p>
            <a:r>
              <a:rPr lang="en-US">
                <a:solidFill>
                  <a:prstClr val="black"/>
                </a:solidFill>
              </a:rPr>
              <a:t>Company Unclassified</a:t>
            </a:r>
            <a:endParaRPr lang="en-GB" dirty="0">
              <a:solidFill>
                <a:prstClr val="black"/>
              </a:solidFill>
            </a:endParaRPr>
          </a:p>
        </p:txBody>
      </p:sp>
      <p:sp>
        <p:nvSpPr>
          <p:cNvPr id="7" name="Slide Number Placeholder 6"/>
          <p:cNvSpPr>
            <a:spLocks noGrp="1"/>
          </p:cNvSpPr>
          <p:nvPr>
            <p:ph type="sldNum" sz="quarter" idx="12"/>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7074869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sp>
        <p:nvSpPr>
          <p:cNvPr id="5" name="Oval 4"/>
          <p:cNvSpPr/>
          <p:nvPr userDrawn="1"/>
        </p:nvSpPr>
        <p:spPr>
          <a:xfrm>
            <a:off x="-1685365" y="-1169894"/>
            <a:ext cx="8337177" cy="6158754"/>
          </a:xfrm>
          <a:prstGeom prst="ellipse">
            <a:avLst/>
          </a:prstGeom>
          <a:noFill/>
          <a:ln>
            <a:solidFill>
              <a:srgbClr val="BCC0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6" name="Oval 5"/>
          <p:cNvSpPr/>
          <p:nvPr userDrawn="1"/>
        </p:nvSpPr>
        <p:spPr>
          <a:xfrm>
            <a:off x="2115672" y="1398494"/>
            <a:ext cx="10847293" cy="8041341"/>
          </a:xfrm>
          <a:prstGeom prst="ellipse">
            <a:avLst/>
          </a:prstGeom>
          <a:noFill/>
          <a:ln>
            <a:solidFill>
              <a:srgbClr val="C0C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prstClr val="white"/>
                </a:solidFill>
              </a:rPr>
              <a:t>|||||||||||</a:t>
            </a:r>
          </a:p>
        </p:txBody>
      </p:sp>
      <p:sp>
        <p:nvSpPr>
          <p:cNvPr id="7" name="Rectangle 6"/>
          <p:cNvSpPr/>
          <p:nvPr userDrawn="1"/>
        </p:nvSpPr>
        <p:spPr>
          <a:xfrm>
            <a:off x="12233851" y="-27178000"/>
            <a:ext cx="64440283" cy="61467999"/>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8" name="Rectangle 7"/>
          <p:cNvSpPr/>
          <p:nvPr userDrawn="1"/>
        </p:nvSpPr>
        <p:spPr>
          <a:xfrm>
            <a:off x="-61840533" y="-27178000"/>
            <a:ext cx="61811748" cy="61468000"/>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9" name="Rectangle 8"/>
          <p:cNvSpPr/>
          <p:nvPr userDrawn="1"/>
        </p:nvSpPr>
        <p:spPr>
          <a:xfrm>
            <a:off x="-5328190" y="-27194728"/>
            <a:ext cx="20278148" cy="27178000"/>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0" name="Rectangle 9"/>
          <p:cNvSpPr/>
          <p:nvPr userDrawn="1"/>
        </p:nvSpPr>
        <p:spPr>
          <a:xfrm>
            <a:off x="-5328190" y="6885990"/>
            <a:ext cx="20278148" cy="26241604"/>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2231" y="2967227"/>
            <a:ext cx="9367539" cy="923546"/>
          </a:xfrm>
          <a:prstGeom prst="rect">
            <a:avLst/>
          </a:prstGeom>
        </p:spPr>
      </p:pic>
      <p:sp>
        <p:nvSpPr>
          <p:cNvPr id="12" name="Date Placeholder 11"/>
          <p:cNvSpPr>
            <a:spLocks noGrp="1"/>
          </p:cNvSpPr>
          <p:nvPr>
            <p:ph type="dt" sz="half" idx="10"/>
          </p:nvPr>
        </p:nvSpPr>
        <p:spPr/>
        <p:txBody>
          <a:bodyPr/>
          <a:lstStyle/>
          <a:p>
            <a:r>
              <a:rPr lang="sv-SE">
                <a:solidFill>
                  <a:prstClr val="black"/>
                </a:solidFill>
              </a:rPr>
              <a:t>Lean Ledare 2015</a:t>
            </a:r>
            <a:endParaRPr lang="en-GB" dirty="0">
              <a:solidFill>
                <a:prstClr val="black"/>
              </a:solidFill>
            </a:endParaRPr>
          </a:p>
        </p:txBody>
      </p:sp>
      <p:sp>
        <p:nvSpPr>
          <p:cNvPr id="13" name="Footer Placeholder 12"/>
          <p:cNvSpPr>
            <a:spLocks noGrp="1"/>
          </p:cNvSpPr>
          <p:nvPr>
            <p:ph type="ftr" sz="quarter" idx="11"/>
          </p:nvPr>
        </p:nvSpPr>
        <p:spPr/>
        <p:txBody>
          <a:bodyPr/>
          <a:lstStyle/>
          <a:p>
            <a:r>
              <a:rPr lang="en-US">
                <a:solidFill>
                  <a:prstClr val="black"/>
                </a:solidFill>
              </a:rPr>
              <a:t>Company Unclassified</a:t>
            </a:r>
            <a:endParaRPr lang="en-GB" dirty="0">
              <a:solidFill>
                <a:prstClr val="black"/>
              </a:solidFill>
            </a:endParaRPr>
          </a:p>
        </p:txBody>
      </p:sp>
      <p:sp>
        <p:nvSpPr>
          <p:cNvPr id="14" name="Slide Number Placeholder 13"/>
          <p:cNvSpPr>
            <a:spLocks noGrp="1"/>
          </p:cNvSpPr>
          <p:nvPr>
            <p:ph type="sldNum" sz="quarter" idx="12"/>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Tree>
    <p:extLst>
      <p:ext uri="{BB962C8B-B14F-4D97-AF65-F5344CB8AC3E}">
        <p14:creationId xmlns:p14="http://schemas.microsoft.com/office/powerpoint/2010/main" val="37469830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pic>
        <p:nvPicPr>
          <p:cNvPr id="10" name="Picture Placeholder 13" descr="LOGO_PAGE_FADE_16_09_OPTIMIZED.jpg"/>
          <p:cNvPicPr>
            <a:picLocks noChangeAspect="1"/>
          </p:cNvPicPr>
          <p:nvPr userDrawn="1"/>
        </p:nvPicPr>
        <p:blipFill rotWithShape="1">
          <a:blip r:embed="rId2">
            <a:extLst>
              <a:ext uri="{28A0092B-C50C-407E-A947-70E740481C1C}">
                <a14:useLocalDpi xmlns:a14="http://schemas.microsoft.com/office/drawing/2010/main" val="0"/>
              </a:ext>
            </a:extLst>
          </a:blip>
          <a:srcRect t="2558" b="2558"/>
          <a:stretch/>
        </p:blipFill>
        <p:spPr>
          <a:xfrm>
            <a:off x="0" y="351088"/>
            <a:ext cx="12192000" cy="6506912"/>
          </a:xfrm>
          <a:prstGeom prst="rect">
            <a:avLst/>
          </a:prstGeom>
        </p:spPr>
      </p:pic>
      <p:sp>
        <p:nvSpPr>
          <p:cNvPr id="3" name="Subtitle 2"/>
          <p:cNvSpPr>
            <a:spLocks noGrp="1"/>
          </p:cNvSpPr>
          <p:nvPr>
            <p:ph type="subTitle" idx="1"/>
          </p:nvPr>
        </p:nvSpPr>
        <p:spPr>
          <a:xfrm>
            <a:off x="369891" y="3208530"/>
            <a:ext cx="6870700" cy="1588938"/>
          </a:xfrm>
        </p:spPr>
        <p:txBody>
          <a:bodyPr tIns="252000"/>
          <a:lstStyle>
            <a:lvl1pPr marL="0" indent="0" algn="l">
              <a:lnSpc>
                <a:spcPts val="2200"/>
              </a:lnSpc>
              <a:spcBef>
                <a:spcPts val="0"/>
              </a:spcBef>
              <a:buNone/>
              <a:defRPr sz="2000">
                <a:solidFill>
                  <a:srgbClr val="4B4B4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noProof="0"/>
              <a:t>Klicka här för att ändra format på underrubrik i bakgrunden</a:t>
            </a:r>
            <a:endParaRPr lang="en-GB" noProof="0" dirty="0"/>
          </a:p>
        </p:txBody>
      </p:sp>
      <p:sp>
        <p:nvSpPr>
          <p:cNvPr id="13" name="Title 1"/>
          <p:cNvSpPr>
            <a:spLocks noGrp="1"/>
          </p:cNvSpPr>
          <p:nvPr>
            <p:ph type="ctrTitle"/>
          </p:nvPr>
        </p:nvSpPr>
        <p:spPr>
          <a:xfrm>
            <a:off x="369891" y="1620000"/>
            <a:ext cx="6870700" cy="1584000"/>
          </a:xfrm>
          <a:noFill/>
        </p:spPr>
        <p:txBody>
          <a:bodyPr lIns="0" tIns="0" rIns="396000" bIns="0" anchor="t" anchorCtr="0"/>
          <a:lstStyle>
            <a:lvl1pPr algn="l">
              <a:lnSpc>
                <a:spcPct val="80000"/>
              </a:lnSpc>
              <a:defRPr sz="4000" baseline="0">
                <a:solidFill>
                  <a:srgbClr val="4B4B4B"/>
                </a:solidFill>
              </a:defRPr>
            </a:lvl1pPr>
          </a:lstStyle>
          <a:p>
            <a:r>
              <a:rPr lang="sv-SE" noProof="0"/>
              <a:t>Klicka här för att ändra format</a:t>
            </a:r>
            <a:endParaRPr lang="en-GB" noProof="0" dirty="0"/>
          </a:p>
        </p:txBody>
      </p:sp>
      <p:sp>
        <p:nvSpPr>
          <p:cNvPr id="5" name="Text Placeholder 3"/>
          <p:cNvSpPr>
            <a:spLocks noGrp="1"/>
          </p:cNvSpPr>
          <p:nvPr>
            <p:ph type="body" sz="quarter" idx="14" hasCustomPrompt="1"/>
          </p:nvPr>
        </p:nvSpPr>
        <p:spPr>
          <a:xfrm>
            <a:off x="369891" y="5343076"/>
            <a:ext cx="6870700" cy="633047"/>
          </a:xfrm>
        </p:spPr>
        <p:txBody>
          <a:bodyPr tIns="0" bIns="0" anchor="b" anchorCtr="0"/>
          <a:lstStyle>
            <a:lvl1pPr marL="3600" indent="0">
              <a:spcBef>
                <a:spcPts val="0"/>
              </a:spcBef>
              <a:buNone/>
              <a:defRPr sz="1600" baseline="0">
                <a:solidFill>
                  <a:schemeClr val="bg1"/>
                </a:solidFill>
              </a:defRPr>
            </a:lvl1pPr>
            <a:lvl2pPr marL="414000" indent="0">
              <a:buNone/>
              <a:defRPr sz="2000"/>
            </a:lvl2pPr>
            <a:lvl3pPr marL="846000" indent="0">
              <a:buNone/>
              <a:defRPr sz="2000"/>
            </a:lvl3pPr>
            <a:lvl4pPr marL="1278000" indent="0">
              <a:buNone/>
              <a:defRPr sz="2000"/>
            </a:lvl4pPr>
            <a:lvl5pPr marL="1638000" indent="0">
              <a:buNone/>
              <a:defRPr sz="2000"/>
            </a:lvl5pPr>
          </a:lstStyle>
          <a:p>
            <a:pPr lvl="0"/>
            <a:r>
              <a:rPr lang="en-GB" noProof="0" dirty="0"/>
              <a:t>Add name, email and/or www</a:t>
            </a:r>
          </a:p>
        </p:txBody>
      </p:sp>
      <p:cxnSp>
        <p:nvCxnSpPr>
          <p:cNvPr id="11" name="Straight Connector 10"/>
          <p:cNvCxnSpPr/>
          <p:nvPr userDrawn="1"/>
        </p:nvCxnSpPr>
        <p:spPr>
          <a:xfrm>
            <a:off x="369888" y="1388776"/>
            <a:ext cx="11438112" cy="0"/>
          </a:xfrm>
          <a:prstGeom prst="line">
            <a:avLst/>
          </a:prstGeom>
          <a:ln w="41275">
            <a:gradFill flip="none" rotWithShape="1">
              <a:gsLst>
                <a:gs pos="6000">
                  <a:schemeClr val="bg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620225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6"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645539887"/>
      </p:ext>
    </p:extLst>
  </p:cSld>
  <p:clrMapOvr>
    <a:masterClrMapping/>
  </p:clrMapOvr>
  <mc:AlternateContent xmlns:mc="http://schemas.openxmlformats.org/markup-compatibility/2006" xmlns:p14="http://schemas.microsoft.com/office/powerpoint/2010/main">
    <mc:Choice Requires="p14">
      <p:transition spd="slow" p14:dur="6750" advClick="0"/>
    </mc:Choice>
    <mc:Fallback xmlns="">
      <p:transition spd="slow" advClick="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B4B4B"/>
                </a:solidFill>
              </a:defRPr>
            </a:lvl1pPr>
          </a:lstStyle>
          <a:p>
            <a:r>
              <a:rPr lang="sv-SE" noProof="0"/>
              <a:t>Klicka här för att ändra format</a:t>
            </a:r>
            <a:endParaRPr lang="en-GB" noProof="0" dirty="0"/>
          </a:p>
        </p:txBody>
      </p:sp>
      <p:sp>
        <p:nvSpPr>
          <p:cNvPr id="6"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8341956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369888" y="1411288"/>
            <a:ext cx="11438112" cy="5140712"/>
          </a:xfrm>
          <a:solidFill>
            <a:schemeClr val="bg2"/>
          </a:solidFill>
        </p:spPr>
        <p:txBody>
          <a:bodyPr anchor="ctr" anchorCtr="0"/>
          <a:lstStyle>
            <a:lvl1pPr marL="3600" indent="0" algn="ctr">
              <a:buFontTx/>
              <a:buNone/>
              <a:defRPr sz="1600">
                <a:solidFill>
                  <a:schemeClr val="bg1"/>
                </a:solidFill>
              </a:defRPr>
            </a:lvl1pPr>
          </a:lstStyle>
          <a:p>
            <a:r>
              <a:rPr lang="sv-SE"/>
              <a:t>Klicka på ikonen för att lägga till en bild</a:t>
            </a:r>
            <a:endParaRPr lang="en-US"/>
          </a:p>
        </p:txBody>
      </p:sp>
      <p:sp>
        <p:nvSpPr>
          <p:cNvPr id="2" name="Title 1"/>
          <p:cNvSpPr>
            <a:spLocks noGrp="1"/>
          </p:cNvSpPr>
          <p:nvPr>
            <p:ph type="title"/>
          </p:nvPr>
        </p:nvSpPr>
        <p:spPr/>
        <p:txBody>
          <a:bodyPr/>
          <a:lstStyle>
            <a:lvl1pPr>
              <a:defRPr cap="all" baseline="0">
                <a:solidFill>
                  <a:srgbClr val="4B4B4B"/>
                </a:solidFill>
              </a:defRPr>
            </a:lvl1pPr>
          </a:lstStyle>
          <a:p>
            <a:r>
              <a:rPr lang="sv-SE"/>
              <a:t>Klicka här för att ändra format</a:t>
            </a:r>
            <a:endParaRPr lang="en-GB" dirty="0"/>
          </a:p>
        </p:txBody>
      </p:sp>
      <p:sp>
        <p:nvSpPr>
          <p:cNvPr id="7"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8673292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7" name="Picture Placeholder 8"/>
          <p:cNvSpPr>
            <a:spLocks noGrp="1"/>
          </p:cNvSpPr>
          <p:nvPr>
            <p:ph type="pic" sz="quarter" idx="15"/>
          </p:nvPr>
        </p:nvSpPr>
        <p:spPr>
          <a:xfrm>
            <a:off x="7236001" y="1411289"/>
            <a:ext cx="4582939" cy="5140711"/>
          </a:xfrm>
          <a:solidFill>
            <a:schemeClr val="bg2"/>
          </a:solidFill>
        </p:spPr>
        <p:txBody>
          <a:bodyPr anchor="ctr" anchorCtr="0"/>
          <a:lstStyle>
            <a:lvl1pPr marL="3600" indent="0" algn="ctr">
              <a:buFontTx/>
              <a:buNone/>
              <a:defRPr sz="1600">
                <a:solidFill>
                  <a:schemeClr val="bg1"/>
                </a:solidFill>
              </a:defRPr>
            </a:lvl1pPr>
          </a:lstStyle>
          <a:p>
            <a:r>
              <a:rPr lang="sv-SE" noProof="0"/>
              <a:t>Klicka på ikonen för att lägga till en bild</a:t>
            </a:r>
            <a:endParaRPr lang="en-GB" noProof="0" dirty="0"/>
          </a:p>
        </p:txBody>
      </p:sp>
      <p:sp>
        <p:nvSpPr>
          <p:cNvPr id="9"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35956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E059C0D-019E-48D3-99BB-742DF16678CC}" type="datetimeFigureOut">
              <a:rPr lang="sv-SE" smtClean="0"/>
              <a:t>2024-09-10</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16624250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ntent and 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8" name="Picture Placeholder 8"/>
          <p:cNvSpPr>
            <a:spLocks noGrp="1"/>
          </p:cNvSpPr>
          <p:nvPr>
            <p:ph type="pic" sz="quarter" idx="18"/>
          </p:nvPr>
        </p:nvSpPr>
        <p:spPr>
          <a:xfrm>
            <a:off x="7236001" y="1411288"/>
            <a:ext cx="4582939" cy="2578100"/>
          </a:xfrm>
          <a:solidFill>
            <a:schemeClr val="bg2"/>
          </a:solidFill>
        </p:spPr>
        <p:txBody>
          <a:bodyPr anchor="ctr" anchorCtr="0"/>
          <a:lstStyle>
            <a:lvl1pPr marL="3600" indent="0" algn="ctr">
              <a:buFontTx/>
              <a:buNone/>
              <a:defRPr sz="1600">
                <a:solidFill>
                  <a:schemeClr val="bg1"/>
                </a:solidFill>
              </a:defRPr>
            </a:lvl1pPr>
          </a:lstStyle>
          <a:p>
            <a:r>
              <a:rPr lang="sv-SE" noProof="0"/>
              <a:t>Klicka på ikonen för att lägga till en bild</a:t>
            </a:r>
            <a:endParaRPr lang="en-GB" noProof="0" dirty="0"/>
          </a:p>
        </p:txBody>
      </p:sp>
      <p:sp>
        <p:nvSpPr>
          <p:cNvPr id="9" name="Content Placeholder 8"/>
          <p:cNvSpPr>
            <a:spLocks noGrp="1"/>
          </p:cNvSpPr>
          <p:nvPr>
            <p:ph sz="quarter" idx="22"/>
          </p:nvPr>
        </p:nvSpPr>
        <p:spPr>
          <a:xfrm>
            <a:off x="7236001" y="3989388"/>
            <a:ext cx="4582939" cy="2562612"/>
          </a:xfrm>
          <a:solidFill>
            <a:srgbClr val="4B4B4B"/>
          </a:solidFill>
        </p:spPr>
        <p:txBody>
          <a:bodyPr lIns="396000" tIns="396000" rIns="396000" bIns="396000" anchor="t" anchorCtr="0"/>
          <a:lstStyle>
            <a:lvl1pPr marL="0" indent="0">
              <a:lnSpc>
                <a:spcPct val="80000"/>
              </a:lnSpc>
              <a:spcBef>
                <a:spcPts val="900"/>
              </a:spcBef>
              <a:buFontTx/>
              <a:buNone/>
              <a:defRPr sz="1600">
                <a:solidFill>
                  <a:schemeClr val="bg1"/>
                </a:solidFill>
              </a:defRPr>
            </a:lvl1pPr>
            <a:lvl2pPr marL="414000" indent="0">
              <a:spcBef>
                <a:spcPts val="600"/>
              </a:spcBef>
              <a:buFontTx/>
              <a:buNone/>
              <a:defRPr sz="1600">
                <a:solidFill>
                  <a:schemeClr val="bg1"/>
                </a:solidFill>
              </a:defRPr>
            </a:lvl2pPr>
            <a:lvl3pPr marL="846000" indent="0">
              <a:spcBef>
                <a:spcPts val="600"/>
              </a:spcBef>
              <a:buFontTx/>
              <a:buNone/>
              <a:defRPr sz="1600">
                <a:solidFill>
                  <a:schemeClr val="bg1"/>
                </a:solidFill>
              </a:defRPr>
            </a:lvl3pPr>
            <a:lvl4pPr marL="1278000" indent="0">
              <a:spcBef>
                <a:spcPts val="600"/>
              </a:spcBef>
              <a:buFontTx/>
              <a:buNone/>
              <a:defRPr sz="1600">
                <a:solidFill>
                  <a:schemeClr val="bg1"/>
                </a:solidFill>
              </a:defRPr>
            </a:lvl4pPr>
            <a:lvl5pPr marL="1638000" indent="0">
              <a:spcBef>
                <a:spcPts val="600"/>
              </a:spcBef>
              <a:buFontTx/>
              <a:buNone/>
              <a:defRPr sz="1600">
                <a:solidFill>
                  <a:schemeClr val="bg1"/>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1"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9008105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8" name="Picture Placeholder 8"/>
          <p:cNvSpPr>
            <a:spLocks noGrp="1"/>
          </p:cNvSpPr>
          <p:nvPr>
            <p:ph type="pic" sz="quarter" idx="17"/>
          </p:nvPr>
        </p:nvSpPr>
        <p:spPr>
          <a:xfrm>
            <a:off x="7236000" y="1411288"/>
            <a:ext cx="4572000" cy="5140712"/>
          </a:xfrm>
          <a:solidFill>
            <a:srgbClr val="CDCDCD"/>
          </a:solidFill>
        </p:spPr>
        <p:txBody>
          <a:bodyPr anchor="ctr" anchorCtr="0"/>
          <a:lstStyle>
            <a:lvl1pPr marL="3600" indent="0" algn="ctr">
              <a:buFontTx/>
              <a:buNone/>
              <a:defRPr sz="1600">
                <a:solidFill>
                  <a:schemeClr val="tx1"/>
                </a:solidFill>
              </a:defRPr>
            </a:lvl1pPr>
          </a:lstStyle>
          <a:p>
            <a:r>
              <a:rPr lang="sv-SE" noProof="0"/>
              <a:t>Klicka på ikonen för att lägga till en bild</a:t>
            </a:r>
            <a:endParaRPr lang="en-GB" noProof="0" dirty="0"/>
          </a:p>
        </p:txBody>
      </p:sp>
      <p:sp>
        <p:nvSpPr>
          <p:cNvPr id="10" name="Content Placeholder 8"/>
          <p:cNvSpPr>
            <a:spLocks noGrp="1"/>
          </p:cNvSpPr>
          <p:nvPr>
            <p:ph sz="quarter" idx="22" hasCustomPrompt="1"/>
          </p:nvPr>
        </p:nvSpPr>
        <p:spPr>
          <a:xfrm>
            <a:off x="369888" y="1411288"/>
            <a:ext cx="6866112" cy="5140712"/>
          </a:xfrm>
          <a:solidFill>
            <a:schemeClr val="bg2"/>
          </a:solidFill>
        </p:spPr>
        <p:txBody>
          <a:bodyPr lIns="396000" tIns="396000" rIns="396000" bIns="396000" anchor="ctr" anchorCtr="0"/>
          <a:lstStyle>
            <a:lvl1pPr marL="0" indent="0">
              <a:buFontTx/>
              <a:buNone/>
              <a:defRPr sz="3200" cap="all" spc="-100" baseline="0">
                <a:solidFill>
                  <a:schemeClr val="bg1"/>
                </a:solidFill>
              </a:defRPr>
            </a:lvl1pPr>
            <a:lvl2pPr marL="414000" indent="0">
              <a:buFontTx/>
              <a:buNone/>
              <a:defRPr sz="1600">
                <a:solidFill>
                  <a:schemeClr val="bg1"/>
                </a:solidFill>
              </a:defRPr>
            </a:lvl2pPr>
            <a:lvl3pPr marL="846000" indent="0">
              <a:buFontTx/>
              <a:buNone/>
              <a:defRPr sz="1400">
                <a:solidFill>
                  <a:schemeClr val="bg1"/>
                </a:solidFill>
              </a:defRPr>
            </a:lvl3pPr>
            <a:lvl4pPr marL="1278000" indent="0">
              <a:buFontTx/>
              <a:buNone/>
              <a:defRPr sz="1200">
                <a:solidFill>
                  <a:schemeClr val="bg1"/>
                </a:solidFill>
              </a:defRPr>
            </a:lvl4pPr>
            <a:lvl5pPr marL="1638000" indent="0">
              <a:buFontTx/>
              <a:buNone/>
              <a:defRPr sz="1200">
                <a:solidFill>
                  <a:schemeClr val="bg1"/>
                </a:solidFill>
              </a:defRPr>
            </a:lvl5pPr>
          </a:lstStyle>
          <a:p>
            <a:pPr lvl="0"/>
            <a:r>
              <a:rPr lang="en-GB" noProof="0" dirty="0"/>
              <a:t>Section Title</a:t>
            </a:r>
          </a:p>
        </p:txBody>
      </p:sp>
      <p:sp>
        <p:nvSpPr>
          <p:cNvPr id="9"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3587021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 Lef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9" name="Picture Placeholder 8"/>
          <p:cNvSpPr>
            <a:spLocks noGrp="1"/>
          </p:cNvSpPr>
          <p:nvPr>
            <p:ph type="pic" sz="quarter" idx="13"/>
          </p:nvPr>
        </p:nvSpPr>
        <p:spPr>
          <a:xfrm>
            <a:off x="369891" y="1411289"/>
            <a:ext cx="2292351" cy="5140711"/>
          </a:xfrm>
          <a:solidFill>
            <a:schemeClr val="bg2"/>
          </a:solidFill>
        </p:spPr>
        <p:txBody>
          <a:bodyPr anchor="ctr" anchorCtr="0"/>
          <a:lstStyle>
            <a:lvl1pPr marL="3600" indent="0" algn="ctr">
              <a:buFontTx/>
              <a:buNone/>
              <a:defRPr sz="1600">
                <a:solidFill>
                  <a:schemeClr val="bg1"/>
                </a:solidFill>
              </a:defRPr>
            </a:lvl1pPr>
          </a:lstStyle>
          <a:p>
            <a:r>
              <a:rPr lang="sv-SE" noProof="0"/>
              <a:t>Klicka på ikonen för att lägga till en bild</a:t>
            </a:r>
            <a:endParaRPr lang="en-GB" noProof="0" dirty="0"/>
          </a:p>
        </p:txBody>
      </p:sp>
      <p:sp>
        <p:nvSpPr>
          <p:cNvPr id="8" name="Content Placeholder 2"/>
          <p:cNvSpPr>
            <a:spLocks noGrp="1"/>
          </p:cNvSpPr>
          <p:nvPr>
            <p:ph sz="half" idx="1"/>
          </p:nvPr>
        </p:nvSpPr>
        <p:spPr>
          <a:xfrm>
            <a:off x="2664000" y="1404000"/>
            <a:ext cx="4572000" cy="5148000"/>
          </a:xfrm>
        </p:spPr>
        <p:txBody>
          <a:bodyPr lIns="396000"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0"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6996898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 Left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9" name="Picture Placeholder 8"/>
          <p:cNvSpPr>
            <a:spLocks noGrp="1"/>
          </p:cNvSpPr>
          <p:nvPr>
            <p:ph type="pic" sz="quarter" idx="13"/>
          </p:nvPr>
        </p:nvSpPr>
        <p:spPr>
          <a:xfrm>
            <a:off x="369888" y="1411200"/>
            <a:ext cx="2294112" cy="5140800"/>
          </a:xfrm>
          <a:solidFill>
            <a:schemeClr val="bg2"/>
          </a:solidFill>
        </p:spPr>
        <p:txBody>
          <a:bodyPr anchor="ctr" anchorCtr="0"/>
          <a:lstStyle>
            <a:lvl1pPr marL="3600" indent="0" algn="ctr">
              <a:buFontTx/>
              <a:buNone/>
              <a:defRPr sz="1600">
                <a:solidFill>
                  <a:schemeClr val="bg1"/>
                </a:solidFill>
              </a:defRPr>
            </a:lvl1pPr>
          </a:lstStyle>
          <a:p>
            <a:r>
              <a:rPr lang="sv-SE" noProof="0"/>
              <a:t>Klicka på ikonen för att lägga till en bild</a:t>
            </a:r>
            <a:endParaRPr lang="en-GB" noProof="0" dirty="0"/>
          </a:p>
        </p:txBody>
      </p:sp>
      <p:sp>
        <p:nvSpPr>
          <p:cNvPr id="8" name="Content Placeholder 2"/>
          <p:cNvSpPr>
            <a:spLocks noGrp="1"/>
          </p:cNvSpPr>
          <p:nvPr>
            <p:ph sz="half" idx="1"/>
          </p:nvPr>
        </p:nvSpPr>
        <p:spPr>
          <a:xfrm>
            <a:off x="2664000" y="1404000"/>
            <a:ext cx="4572000" cy="5148000"/>
          </a:xfrm>
        </p:spPr>
        <p:txBody>
          <a:bodyPr lIns="396000"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0" name="Content Placeholder 3"/>
          <p:cNvSpPr>
            <a:spLocks noGrp="1"/>
          </p:cNvSpPr>
          <p:nvPr>
            <p:ph sz="half" idx="2"/>
          </p:nvPr>
        </p:nvSpPr>
        <p:spPr>
          <a:xfrm>
            <a:off x="7236000" y="1404000"/>
            <a:ext cx="4572000"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11"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9433799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vå innehålls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4B4B4B"/>
                </a:solidFill>
              </a:defRPr>
            </a:lvl1pPr>
          </a:lstStyle>
          <a:p>
            <a:r>
              <a:rPr lang="sv-SE" noProof="0"/>
              <a:t>Klicka här för att ändra format</a:t>
            </a:r>
            <a:endParaRPr lang="en-GB" noProof="0" dirty="0"/>
          </a:p>
        </p:txBody>
      </p:sp>
      <p:sp>
        <p:nvSpPr>
          <p:cNvPr id="5" name="Content Placeholder 2"/>
          <p:cNvSpPr>
            <a:spLocks noGrp="1"/>
          </p:cNvSpPr>
          <p:nvPr>
            <p:ph idx="1"/>
          </p:nvPr>
        </p:nvSpPr>
        <p:spPr>
          <a:xfrm>
            <a:off x="369888" y="1404000"/>
            <a:ext cx="5724525"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6" name="Content Placeholder 2"/>
          <p:cNvSpPr>
            <a:spLocks noGrp="1"/>
          </p:cNvSpPr>
          <p:nvPr>
            <p:ph idx="10"/>
          </p:nvPr>
        </p:nvSpPr>
        <p:spPr>
          <a:xfrm>
            <a:off x="6094412" y="1404000"/>
            <a:ext cx="5724525"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8"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6952035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and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6" name="Content Placeholder 8"/>
          <p:cNvSpPr>
            <a:spLocks noGrp="1"/>
          </p:cNvSpPr>
          <p:nvPr>
            <p:ph sz="quarter" idx="22"/>
          </p:nvPr>
        </p:nvSpPr>
        <p:spPr>
          <a:xfrm>
            <a:off x="7236000" y="1411289"/>
            <a:ext cx="4572000" cy="5140711"/>
          </a:xfrm>
          <a:solidFill>
            <a:schemeClr val="bg2"/>
          </a:solidFill>
        </p:spPr>
        <p:txBody>
          <a:bodyPr lIns="396000" tIns="396000" rIns="396000" bIns="396000" anchor="t" anchorCtr="0"/>
          <a:lstStyle>
            <a:lvl1pPr marL="0" indent="0">
              <a:lnSpc>
                <a:spcPct val="80000"/>
              </a:lnSpc>
              <a:spcBef>
                <a:spcPts val="900"/>
              </a:spcBef>
              <a:buFontTx/>
              <a:buNone/>
              <a:defRPr sz="1600">
                <a:solidFill>
                  <a:schemeClr val="bg1"/>
                </a:solidFill>
              </a:defRPr>
            </a:lvl1pPr>
            <a:lvl2pPr marL="414000" indent="0">
              <a:spcBef>
                <a:spcPts val="600"/>
              </a:spcBef>
              <a:buFontTx/>
              <a:buNone/>
              <a:defRPr sz="1600">
                <a:solidFill>
                  <a:schemeClr val="bg1"/>
                </a:solidFill>
              </a:defRPr>
            </a:lvl2pPr>
            <a:lvl3pPr marL="846000" indent="0">
              <a:spcBef>
                <a:spcPts val="600"/>
              </a:spcBef>
              <a:buFontTx/>
              <a:buNone/>
              <a:defRPr sz="1600">
                <a:solidFill>
                  <a:schemeClr val="bg1"/>
                </a:solidFill>
              </a:defRPr>
            </a:lvl3pPr>
            <a:lvl4pPr marL="1278000" indent="0">
              <a:spcBef>
                <a:spcPts val="600"/>
              </a:spcBef>
              <a:buFontTx/>
              <a:buNone/>
              <a:defRPr sz="1600">
                <a:solidFill>
                  <a:schemeClr val="bg1"/>
                </a:solidFill>
              </a:defRPr>
            </a:lvl4pPr>
            <a:lvl5pPr marL="1638000" indent="0">
              <a:spcBef>
                <a:spcPts val="600"/>
              </a:spcBef>
              <a:buFontTx/>
              <a:buNone/>
              <a:defRPr sz="1600">
                <a:solidFill>
                  <a:schemeClr val="bg1"/>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9"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1760655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and Two Image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7" name="Picture Placeholder 8"/>
          <p:cNvSpPr>
            <a:spLocks noGrp="1"/>
          </p:cNvSpPr>
          <p:nvPr>
            <p:ph type="pic" sz="quarter" idx="15"/>
          </p:nvPr>
        </p:nvSpPr>
        <p:spPr>
          <a:xfrm>
            <a:off x="7236000" y="3989388"/>
            <a:ext cx="4572000" cy="2562612"/>
          </a:xfrm>
          <a:solidFill>
            <a:srgbClr val="4B4B4B"/>
          </a:solidFill>
        </p:spPr>
        <p:txBody>
          <a:bodyPr anchor="ctr" anchorCtr="0"/>
          <a:lstStyle>
            <a:lvl1pPr marL="3600" indent="0" algn="ctr">
              <a:buFontTx/>
              <a:buNone/>
              <a:defRPr sz="1600">
                <a:solidFill>
                  <a:schemeClr val="bg1"/>
                </a:solidFill>
              </a:defRPr>
            </a:lvl1pPr>
          </a:lstStyle>
          <a:p>
            <a:r>
              <a:rPr lang="sv-SE" noProof="0"/>
              <a:t>Klicka på ikonen för att lägga till en bild</a:t>
            </a:r>
            <a:endParaRPr lang="en-GB" noProof="0" dirty="0"/>
          </a:p>
        </p:txBody>
      </p:sp>
      <p:sp>
        <p:nvSpPr>
          <p:cNvPr id="8" name="Picture Placeholder 8"/>
          <p:cNvSpPr>
            <a:spLocks noGrp="1"/>
          </p:cNvSpPr>
          <p:nvPr>
            <p:ph type="pic" sz="quarter" idx="18"/>
          </p:nvPr>
        </p:nvSpPr>
        <p:spPr>
          <a:xfrm>
            <a:off x="7236000" y="1411293"/>
            <a:ext cx="4572000" cy="2578101"/>
          </a:xfrm>
          <a:solidFill>
            <a:schemeClr val="bg2"/>
          </a:solidFill>
        </p:spPr>
        <p:txBody>
          <a:bodyPr anchor="ctr" anchorCtr="0"/>
          <a:lstStyle>
            <a:lvl1pPr marL="3600" indent="0" algn="ctr">
              <a:buFontTx/>
              <a:buNone/>
              <a:defRPr sz="1600">
                <a:solidFill>
                  <a:schemeClr val="bg1"/>
                </a:solidFill>
              </a:defRPr>
            </a:lvl1pPr>
          </a:lstStyle>
          <a:p>
            <a:r>
              <a:rPr lang="sv-SE" noProof="0"/>
              <a:t>Klicka på ikonen för att lägga till en bild</a:t>
            </a:r>
            <a:endParaRPr lang="en-GB" noProof="0" dirty="0"/>
          </a:p>
        </p:txBody>
      </p:sp>
      <p:sp>
        <p:nvSpPr>
          <p:cNvPr id="11"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25073323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Video and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solidFill>
                  <a:srgbClr val="4B4B4B"/>
                </a:solidFill>
              </a:defRPr>
            </a:lvl1pPr>
          </a:lstStyle>
          <a:p>
            <a:r>
              <a:rPr lang="sv-SE" noProof="0"/>
              <a:t>Klicka här för att ändra format</a:t>
            </a:r>
            <a:endParaRPr lang="en-GB" noProof="0" dirty="0"/>
          </a:p>
        </p:txBody>
      </p:sp>
      <p:sp>
        <p:nvSpPr>
          <p:cNvPr id="3" name="Content Placeholder 2"/>
          <p:cNvSpPr>
            <a:spLocks noGrp="1"/>
          </p:cNvSpPr>
          <p:nvPr>
            <p:ph idx="1"/>
          </p:nvPr>
        </p:nvSpPr>
        <p:spPr>
          <a:xfrm>
            <a:off x="369888" y="1404000"/>
            <a:ext cx="6866112" cy="5148000"/>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sp>
        <p:nvSpPr>
          <p:cNvPr id="7" name="Picture Placeholder 8"/>
          <p:cNvSpPr>
            <a:spLocks noGrp="1"/>
          </p:cNvSpPr>
          <p:nvPr>
            <p:ph type="pic" sz="quarter" idx="15"/>
          </p:nvPr>
        </p:nvSpPr>
        <p:spPr>
          <a:xfrm>
            <a:off x="7236000" y="3989388"/>
            <a:ext cx="4572000" cy="2562612"/>
          </a:xfrm>
          <a:solidFill>
            <a:schemeClr val="bg2"/>
          </a:solidFill>
        </p:spPr>
        <p:txBody>
          <a:bodyPr anchor="ctr" anchorCtr="0"/>
          <a:lstStyle>
            <a:lvl1pPr marL="3600" indent="0" algn="ctr">
              <a:buFontTx/>
              <a:buNone/>
              <a:defRPr sz="1600">
                <a:solidFill>
                  <a:schemeClr val="bg1"/>
                </a:solidFill>
              </a:defRPr>
            </a:lvl1pPr>
          </a:lstStyle>
          <a:p>
            <a:r>
              <a:rPr lang="sv-SE" noProof="0"/>
              <a:t>Klicka på ikonen för att lägga till en bild</a:t>
            </a:r>
            <a:endParaRPr lang="en-GB" noProof="0" dirty="0"/>
          </a:p>
        </p:txBody>
      </p:sp>
      <p:sp>
        <p:nvSpPr>
          <p:cNvPr id="9" name="Media Placeholder 4"/>
          <p:cNvSpPr>
            <a:spLocks noGrp="1"/>
          </p:cNvSpPr>
          <p:nvPr>
            <p:ph type="media" sz="quarter" idx="23"/>
          </p:nvPr>
        </p:nvSpPr>
        <p:spPr>
          <a:xfrm>
            <a:off x="7236000" y="1411294"/>
            <a:ext cx="4572000" cy="2578099"/>
          </a:xfrm>
          <a:solidFill>
            <a:srgbClr val="CDCDCD"/>
          </a:solidFill>
          <a:ln>
            <a:noFill/>
          </a:ln>
        </p:spPr>
        <p:txBody>
          <a:bodyPr anchor="ctr" anchorCtr="0"/>
          <a:lstStyle>
            <a:lvl1pPr marL="3600" indent="0" algn="ctr">
              <a:buFontTx/>
              <a:buNone/>
              <a:defRPr sz="1600">
                <a:solidFill>
                  <a:schemeClr val="bg1"/>
                </a:solidFill>
              </a:defRPr>
            </a:lvl1pPr>
          </a:lstStyle>
          <a:p>
            <a:r>
              <a:rPr lang="sv-SE" noProof="0"/>
              <a:t>Klicka på ikonen för att lägga till ett medieklipp</a:t>
            </a:r>
            <a:endParaRPr lang="en-GB" noProof="0" dirty="0"/>
          </a:p>
        </p:txBody>
      </p:sp>
      <p:sp>
        <p:nvSpPr>
          <p:cNvPr id="11"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42197524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and Three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lvl1pPr>
          </a:lstStyle>
          <a:p>
            <a:r>
              <a:rPr lang="sv-SE"/>
              <a:t>Klicka här för att ändra format</a:t>
            </a:r>
            <a:endParaRPr lang="en-GB"/>
          </a:p>
        </p:txBody>
      </p:sp>
      <p:sp>
        <p:nvSpPr>
          <p:cNvPr id="3" name="Content Placeholder 2"/>
          <p:cNvSpPr>
            <a:spLocks noGrp="1"/>
          </p:cNvSpPr>
          <p:nvPr>
            <p:ph idx="1"/>
          </p:nvPr>
        </p:nvSpPr>
        <p:spPr>
          <a:xfrm>
            <a:off x="373064" y="4184440"/>
            <a:ext cx="6672136" cy="2180734"/>
          </a:xfrm>
        </p:spPr>
        <p:txBody>
          <a:bodyPr rIns="396000"/>
          <a:lstStyle>
            <a:lvl1pPr>
              <a:defRPr>
                <a:solidFill>
                  <a:srgbClr val="4B4B4B"/>
                </a:solidFill>
              </a:defRPr>
            </a:lvl1pPr>
            <a:lvl2pPr>
              <a:defRPr>
                <a:solidFill>
                  <a:srgbClr val="4B4B4B"/>
                </a:solidFill>
              </a:defRPr>
            </a:lvl2pPr>
            <a:lvl3pPr>
              <a:defRPr>
                <a:solidFill>
                  <a:srgbClr val="4B4B4B"/>
                </a:solidFill>
              </a:defRPr>
            </a:lvl3pPr>
            <a:lvl4pPr>
              <a:defRPr>
                <a:solidFill>
                  <a:srgbClr val="4B4B4B"/>
                </a:solidFill>
              </a:defRPr>
            </a:lvl4pPr>
            <a:lvl5pPr>
              <a:defRPr>
                <a:solidFill>
                  <a:srgbClr val="4B4B4B"/>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9" name="Picture Placeholder 8"/>
          <p:cNvSpPr>
            <a:spLocks noGrp="1"/>
          </p:cNvSpPr>
          <p:nvPr>
            <p:ph type="pic" sz="quarter" idx="13"/>
          </p:nvPr>
        </p:nvSpPr>
        <p:spPr>
          <a:xfrm>
            <a:off x="373067" y="1411288"/>
            <a:ext cx="2289175" cy="2578100"/>
          </a:xfrm>
          <a:solidFill>
            <a:srgbClr val="4B4B4B"/>
          </a:solidFill>
        </p:spPr>
        <p:txBody>
          <a:bodyPr anchor="ctr" anchorCtr="0"/>
          <a:lstStyle>
            <a:lvl1pPr marL="3600" indent="0" algn="ctr">
              <a:buFontTx/>
              <a:buNone/>
              <a:defRPr sz="1400"/>
            </a:lvl1pPr>
          </a:lstStyle>
          <a:p>
            <a:r>
              <a:rPr lang="sv-SE"/>
              <a:t>Klicka på ikonen för att lägga till en bild</a:t>
            </a:r>
            <a:endParaRPr lang="en-US"/>
          </a:p>
        </p:txBody>
      </p:sp>
      <p:sp>
        <p:nvSpPr>
          <p:cNvPr id="8" name="Picture Placeholder 8"/>
          <p:cNvSpPr>
            <a:spLocks noGrp="1"/>
          </p:cNvSpPr>
          <p:nvPr>
            <p:ph type="pic" sz="quarter" idx="14"/>
          </p:nvPr>
        </p:nvSpPr>
        <p:spPr>
          <a:xfrm>
            <a:off x="2662239" y="1411294"/>
            <a:ext cx="4579936" cy="2578099"/>
          </a:xfrm>
          <a:solidFill>
            <a:srgbClr val="CDCDCD"/>
          </a:solidFill>
        </p:spPr>
        <p:txBody>
          <a:bodyPr anchor="ctr" anchorCtr="0"/>
          <a:lstStyle>
            <a:lvl1pPr marL="3600" indent="0" algn="ctr">
              <a:buFontTx/>
              <a:buNone/>
              <a:defRPr sz="1400">
                <a:solidFill>
                  <a:schemeClr val="accent1"/>
                </a:solidFill>
              </a:defRPr>
            </a:lvl1pPr>
          </a:lstStyle>
          <a:p>
            <a:r>
              <a:rPr lang="sv-SE"/>
              <a:t>Klicka på ikonen för att lägga till en bild</a:t>
            </a:r>
            <a:endParaRPr lang="en-US"/>
          </a:p>
        </p:txBody>
      </p:sp>
      <p:sp>
        <p:nvSpPr>
          <p:cNvPr id="10" name="Picture Placeholder 8"/>
          <p:cNvSpPr>
            <a:spLocks noGrp="1"/>
          </p:cNvSpPr>
          <p:nvPr>
            <p:ph type="pic" sz="quarter" idx="15"/>
          </p:nvPr>
        </p:nvSpPr>
        <p:spPr>
          <a:xfrm>
            <a:off x="7242176" y="1411294"/>
            <a:ext cx="4578349" cy="2578099"/>
          </a:xfrm>
          <a:noFill/>
        </p:spPr>
        <p:txBody>
          <a:bodyPr anchor="ctr" anchorCtr="0"/>
          <a:lstStyle>
            <a:lvl1pPr marL="3600" indent="0" algn="ctr">
              <a:buFontTx/>
              <a:buNone/>
              <a:defRPr sz="1400">
                <a:solidFill>
                  <a:schemeClr val="accent1"/>
                </a:solidFill>
              </a:defRPr>
            </a:lvl1pPr>
          </a:lstStyle>
          <a:p>
            <a:r>
              <a:rPr lang="sv-SE"/>
              <a:t>Klicka på ikonen för att lägga till en bild</a:t>
            </a:r>
            <a:endParaRPr lang="en-US" dirty="0"/>
          </a:p>
        </p:txBody>
      </p:sp>
      <p:sp>
        <p:nvSpPr>
          <p:cNvPr id="13" name="Content Placeholder 8"/>
          <p:cNvSpPr>
            <a:spLocks noGrp="1"/>
          </p:cNvSpPr>
          <p:nvPr>
            <p:ph sz="quarter" idx="21"/>
          </p:nvPr>
        </p:nvSpPr>
        <p:spPr>
          <a:xfrm>
            <a:off x="7242176" y="3989389"/>
            <a:ext cx="4578349" cy="2579686"/>
          </a:xfrm>
          <a:solidFill>
            <a:schemeClr val="bg2"/>
          </a:solidFill>
        </p:spPr>
        <p:txBody>
          <a:bodyPr lIns="270000" tIns="270000" rIns="270000" bIns="270000" anchor="ctr" anchorCtr="0"/>
          <a:lstStyle>
            <a:lvl1pPr marL="3600" indent="0">
              <a:buFontTx/>
              <a:buNone/>
              <a:defRPr sz="1800">
                <a:solidFill>
                  <a:schemeClr val="bg1"/>
                </a:solidFill>
              </a:defRPr>
            </a:lvl1pPr>
            <a:lvl2pPr marL="414000" indent="0">
              <a:buFontTx/>
              <a:buNone/>
              <a:defRPr sz="1600">
                <a:solidFill>
                  <a:schemeClr val="bg1"/>
                </a:solidFill>
              </a:defRPr>
            </a:lvl2pPr>
            <a:lvl3pPr marL="846000" indent="0">
              <a:buFontTx/>
              <a:buNone/>
              <a:defRPr sz="1400">
                <a:solidFill>
                  <a:schemeClr val="bg1"/>
                </a:solidFill>
              </a:defRPr>
            </a:lvl3pPr>
            <a:lvl4pPr marL="1278000" indent="0">
              <a:buFontTx/>
              <a:buNone/>
              <a:defRPr sz="1200">
                <a:solidFill>
                  <a:schemeClr val="bg1"/>
                </a:solidFill>
              </a:defRPr>
            </a:lvl4pPr>
            <a:lvl5pPr marL="1638000" indent="0">
              <a:buFontTx/>
              <a:buNone/>
              <a:defRPr sz="1200">
                <a:solidFill>
                  <a:schemeClr val="bg1"/>
                </a:solidFill>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12"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31347232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ix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all" baseline="0"/>
            </a:lvl1pPr>
          </a:lstStyle>
          <a:p>
            <a:r>
              <a:rPr lang="sv-SE"/>
              <a:t>Klicka här för att ändra format</a:t>
            </a:r>
            <a:endParaRPr lang="en-GB"/>
          </a:p>
        </p:txBody>
      </p:sp>
      <p:sp>
        <p:nvSpPr>
          <p:cNvPr id="9" name="Picture Placeholder 8"/>
          <p:cNvSpPr>
            <a:spLocks noGrp="1"/>
          </p:cNvSpPr>
          <p:nvPr>
            <p:ph type="pic" sz="quarter" idx="13"/>
          </p:nvPr>
        </p:nvSpPr>
        <p:spPr>
          <a:xfrm>
            <a:off x="373067" y="1411294"/>
            <a:ext cx="2289175" cy="2578099"/>
          </a:xfrm>
          <a:solidFill>
            <a:srgbClr val="CDCDCD"/>
          </a:solidFill>
        </p:spPr>
        <p:txBody>
          <a:bodyPr anchor="ctr" anchorCtr="0"/>
          <a:lstStyle>
            <a:lvl1pPr marL="3600" indent="0" algn="ctr">
              <a:buFontTx/>
              <a:buNone/>
              <a:defRPr sz="1400"/>
            </a:lvl1pPr>
          </a:lstStyle>
          <a:p>
            <a:r>
              <a:rPr lang="sv-SE"/>
              <a:t>Klicka på ikonen för att lägga till en bild</a:t>
            </a:r>
            <a:endParaRPr lang="en-US"/>
          </a:p>
        </p:txBody>
      </p:sp>
      <p:sp>
        <p:nvSpPr>
          <p:cNvPr id="8" name="Picture Placeholder 8"/>
          <p:cNvSpPr>
            <a:spLocks noGrp="1"/>
          </p:cNvSpPr>
          <p:nvPr>
            <p:ph type="pic" sz="quarter" idx="14"/>
          </p:nvPr>
        </p:nvSpPr>
        <p:spPr>
          <a:xfrm>
            <a:off x="2662239" y="1411288"/>
            <a:ext cx="4579936" cy="2578100"/>
          </a:xfrm>
          <a:solidFill>
            <a:srgbClr val="4B4B4B"/>
          </a:solidFill>
        </p:spPr>
        <p:txBody>
          <a:bodyPr anchor="ctr" anchorCtr="0"/>
          <a:lstStyle>
            <a:lvl1pPr marL="3600" indent="0" algn="ctr">
              <a:buFontTx/>
              <a:buNone/>
              <a:defRPr sz="1400">
                <a:solidFill>
                  <a:schemeClr val="accent1"/>
                </a:solidFill>
              </a:defRPr>
            </a:lvl1pPr>
          </a:lstStyle>
          <a:p>
            <a:r>
              <a:rPr lang="sv-SE"/>
              <a:t>Klicka på ikonen för att lägga till en bild</a:t>
            </a:r>
            <a:endParaRPr lang="en-US"/>
          </a:p>
        </p:txBody>
      </p:sp>
      <p:sp>
        <p:nvSpPr>
          <p:cNvPr id="10" name="Picture Placeholder 8"/>
          <p:cNvSpPr>
            <a:spLocks noGrp="1"/>
          </p:cNvSpPr>
          <p:nvPr>
            <p:ph type="pic" sz="quarter" idx="15"/>
          </p:nvPr>
        </p:nvSpPr>
        <p:spPr>
          <a:xfrm>
            <a:off x="7242175" y="1411288"/>
            <a:ext cx="4573588" cy="2578100"/>
          </a:xfrm>
          <a:noFill/>
        </p:spPr>
        <p:txBody>
          <a:bodyPr anchor="ctr" anchorCtr="0"/>
          <a:lstStyle>
            <a:lvl1pPr marL="3600" indent="0" algn="ctr">
              <a:buFontTx/>
              <a:buNone/>
              <a:defRPr sz="1400">
                <a:solidFill>
                  <a:schemeClr val="accent1"/>
                </a:solidFill>
              </a:defRPr>
            </a:lvl1pPr>
          </a:lstStyle>
          <a:p>
            <a:r>
              <a:rPr lang="sv-SE"/>
              <a:t>Klicka på ikonen för att lägga till en bild</a:t>
            </a:r>
            <a:endParaRPr lang="en-US" dirty="0"/>
          </a:p>
        </p:txBody>
      </p:sp>
      <p:sp>
        <p:nvSpPr>
          <p:cNvPr id="11" name="Picture Placeholder 8"/>
          <p:cNvSpPr>
            <a:spLocks noGrp="1"/>
          </p:cNvSpPr>
          <p:nvPr>
            <p:ph type="pic" sz="quarter" idx="25"/>
          </p:nvPr>
        </p:nvSpPr>
        <p:spPr>
          <a:xfrm>
            <a:off x="7240592" y="3989389"/>
            <a:ext cx="4579937" cy="2579686"/>
          </a:xfrm>
          <a:solidFill>
            <a:schemeClr val="bg2"/>
          </a:solidFill>
        </p:spPr>
        <p:txBody>
          <a:bodyPr anchor="ctr" anchorCtr="0"/>
          <a:lstStyle>
            <a:lvl1pPr marL="3600" indent="0" algn="ctr">
              <a:buFontTx/>
              <a:buNone/>
              <a:defRPr sz="1400">
                <a:solidFill>
                  <a:schemeClr val="accent1"/>
                </a:solidFill>
              </a:defRPr>
            </a:lvl1pPr>
          </a:lstStyle>
          <a:p>
            <a:r>
              <a:rPr lang="sv-SE"/>
              <a:t>Klicka på ikonen för att lägga till en bild</a:t>
            </a:r>
            <a:endParaRPr lang="en-US" dirty="0"/>
          </a:p>
        </p:txBody>
      </p:sp>
      <p:sp>
        <p:nvSpPr>
          <p:cNvPr id="12" name="Picture Placeholder 8"/>
          <p:cNvSpPr>
            <a:spLocks noGrp="1"/>
          </p:cNvSpPr>
          <p:nvPr>
            <p:ph type="pic" sz="quarter" idx="26"/>
          </p:nvPr>
        </p:nvSpPr>
        <p:spPr>
          <a:xfrm>
            <a:off x="2662239" y="3989389"/>
            <a:ext cx="4579936" cy="2579686"/>
          </a:xfrm>
          <a:solidFill>
            <a:srgbClr val="CDCDCD"/>
          </a:solidFill>
        </p:spPr>
        <p:txBody>
          <a:bodyPr anchor="ctr" anchorCtr="0"/>
          <a:lstStyle>
            <a:lvl1pPr marL="3600" indent="0" algn="ctr">
              <a:buFontTx/>
              <a:buNone/>
              <a:defRPr sz="1400">
                <a:solidFill>
                  <a:schemeClr val="accent1"/>
                </a:solidFill>
              </a:defRPr>
            </a:lvl1pPr>
          </a:lstStyle>
          <a:p>
            <a:r>
              <a:rPr lang="sv-SE"/>
              <a:t>Klicka på ikonen för att lägga till en bild</a:t>
            </a:r>
            <a:endParaRPr lang="en-US"/>
          </a:p>
        </p:txBody>
      </p:sp>
      <p:sp>
        <p:nvSpPr>
          <p:cNvPr id="14" name="Picture Placeholder 8"/>
          <p:cNvSpPr>
            <a:spLocks noGrp="1"/>
          </p:cNvSpPr>
          <p:nvPr>
            <p:ph type="pic" sz="quarter" idx="27"/>
          </p:nvPr>
        </p:nvSpPr>
        <p:spPr>
          <a:xfrm>
            <a:off x="373067" y="3989388"/>
            <a:ext cx="2289175" cy="2579686"/>
          </a:xfrm>
          <a:noFill/>
        </p:spPr>
        <p:txBody>
          <a:bodyPr anchor="ctr" anchorCtr="0"/>
          <a:lstStyle>
            <a:lvl1pPr marL="3600" indent="0" algn="ctr">
              <a:buFontTx/>
              <a:buNone/>
              <a:defRPr sz="1400"/>
            </a:lvl1pPr>
          </a:lstStyle>
          <a:p>
            <a:r>
              <a:rPr lang="sv-SE"/>
              <a:t>Klicka på ikonen för att lägga till en bild</a:t>
            </a:r>
            <a:endParaRPr lang="en-US" dirty="0"/>
          </a:p>
        </p:txBody>
      </p:sp>
      <p:sp>
        <p:nvSpPr>
          <p:cNvPr id="15"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183961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9C0D-019E-48D3-99BB-742DF16678CC}" type="datetimeFigureOut">
              <a:rPr lang="sv-SE" smtClean="0"/>
              <a:t>2024-09-10</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35801125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Video Full Size">
    <p:spTree>
      <p:nvGrpSpPr>
        <p:cNvPr id="1" name=""/>
        <p:cNvGrpSpPr/>
        <p:nvPr/>
      </p:nvGrpSpPr>
      <p:grpSpPr>
        <a:xfrm>
          <a:off x="0" y="0"/>
          <a:ext cx="0" cy="0"/>
          <a:chOff x="0" y="0"/>
          <a:chExt cx="0" cy="0"/>
        </a:xfrm>
      </p:grpSpPr>
      <p:sp>
        <p:nvSpPr>
          <p:cNvPr id="11" name="Media Placeholder 4"/>
          <p:cNvSpPr>
            <a:spLocks noGrp="1"/>
          </p:cNvSpPr>
          <p:nvPr>
            <p:ph type="media" sz="quarter" idx="22"/>
          </p:nvPr>
        </p:nvSpPr>
        <p:spPr>
          <a:xfrm>
            <a:off x="0" y="0"/>
            <a:ext cx="12192000" cy="6858000"/>
          </a:xfrm>
          <a:solidFill>
            <a:schemeClr val="tx1"/>
          </a:solidFill>
        </p:spPr>
        <p:txBody>
          <a:bodyPr anchor="ctr" anchorCtr="0"/>
          <a:lstStyle>
            <a:lvl1pPr marL="3600" indent="0" algn="ctr">
              <a:buFontTx/>
              <a:buNone/>
              <a:defRPr sz="1400"/>
            </a:lvl1pPr>
          </a:lstStyle>
          <a:p>
            <a:r>
              <a:rPr lang="sv-SE" noProof="0"/>
              <a:t>Klicka på ikonen för att lägga till ett medieklipp</a:t>
            </a:r>
            <a:endParaRPr lang="en-GB" noProof="0"/>
          </a:p>
        </p:txBody>
      </p:sp>
    </p:spTree>
    <p:extLst>
      <p:ext uri="{BB962C8B-B14F-4D97-AF65-F5344CB8AC3E}">
        <p14:creationId xmlns:p14="http://schemas.microsoft.com/office/powerpoint/2010/main" val="27774367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pic>
        <p:nvPicPr>
          <p:cNvPr id="10" name="Picture Placeholder 13" descr="LOGO_PAGE_FADE_16_09_OPTIMIZED.jpg"/>
          <p:cNvPicPr>
            <a:picLocks noChangeAspect="1"/>
          </p:cNvPicPr>
          <p:nvPr userDrawn="1"/>
        </p:nvPicPr>
        <p:blipFill rotWithShape="1">
          <a:blip r:embed="rId2">
            <a:extLst>
              <a:ext uri="{28A0092B-C50C-407E-A947-70E740481C1C}">
                <a14:useLocalDpi xmlns:a14="http://schemas.microsoft.com/office/drawing/2010/main" val="0"/>
              </a:ext>
            </a:extLst>
          </a:blip>
          <a:srcRect t="2558" b="2558"/>
          <a:stretch/>
        </p:blipFill>
        <p:spPr>
          <a:xfrm>
            <a:off x="0" y="351088"/>
            <a:ext cx="12192000" cy="6506912"/>
          </a:xfrm>
          <a:prstGeom prst="rect">
            <a:avLst/>
          </a:prstGeom>
        </p:spPr>
      </p:pic>
      <p:sp>
        <p:nvSpPr>
          <p:cNvPr id="13" name="Title 1"/>
          <p:cNvSpPr>
            <a:spLocks noGrp="1"/>
          </p:cNvSpPr>
          <p:nvPr>
            <p:ph type="ctrTitle"/>
          </p:nvPr>
        </p:nvSpPr>
        <p:spPr>
          <a:xfrm>
            <a:off x="369891" y="1620000"/>
            <a:ext cx="6870700" cy="1584000"/>
          </a:xfrm>
          <a:noFill/>
        </p:spPr>
        <p:txBody>
          <a:bodyPr lIns="0" tIns="0" rIns="396000" bIns="0" anchor="t" anchorCtr="0"/>
          <a:lstStyle>
            <a:lvl1pPr algn="l">
              <a:lnSpc>
                <a:spcPct val="80000"/>
              </a:lnSpc>
              <a:defRPr sz="4000" baseline="0">
                <a:solidFill>
                  <a:srgbClr val="4B4B4B"/>
                </a:solidFill>
              </a:defRPr>
            </a:lvl1pPr>
          </a:lstStyle>
          <a:p>
            <a:r>
              <a:rPr lang="sv-SE" noProof="0"/>
              <a:t>Klicka här för att ändra format</a:t>
            </a:r>
            <a:endParaRPr lang="en-GB" noProof="0" dirty="0"/>
          </a:p>
        </p:txBody>
      </p:sp>
      <p:sp>
        <p:nvSpPr>
          <p:cNvPr id="5" name="Text Placeholder 3"/>
          <p:cNvSpPr>
            <a:spLocks noGrp="1"/>
          </p:cNvSpPr>
          <p:nvPr>
            <p:ph type="body" sz="quarter" idx="14" hasCustomPrompt="1"/>
          </p:nvPr>
        </p:nvSpPr>
        <p:spPr>
          <a:xfrm>
            <a:off x="369891" y="5916292"/>
            <a:ext cx="6870700" cy="633047"/>
          </a:xfrm>
        </p:spPr>
        <p:txBody>
          <a:bodyPr tIns="0" bIns="0" anchor="b" anchorCtr="0"/>
          <a:lstStyle>
            <a:lvl1pPr marL="3600" indent="0">
              <a:spcBef>
                <a:spcPts val="0"/>
              </a:spcBef>
              <a:buNone/>
              <a:defRPr sz="1600" baseline="0">
                <a:solidFill>
                  <a:schemeClr val="bg1"/>
                </a:solidFill>
              </a:defRPr>
            </a:lvl1pPr>
            <a:lvl2pPr marL="414000" indent="0">
              <a:buNone/>
              <a:defRPr sz="2000"/>
            </a:lvl2pPr>
            <a:lvl3pPr marL="846000" indent="0">
              <a:buNone/>
              <a:defRPr sz="2000"/>
            </a:lvl3pPr>
            <a:lvl4pPr marL="1278000" indent="0">
              <a:buNone/>
              <a:defRPr sz="2000"/>
            </a:lvl4pPr>
            <a:lvl5pPr marL="1638000" indent="0">
              <a:buNone/>
              <a:defRPr sz="2000"/>
            </a:lvl5pPr>
          </a:lstStyle>
          <a:p>
            <a:pPr lvl="0"/>
            <a:r>
              <a:rPr lang="en-GB" noProof="0" dirty="0"/>
              <a:t>Add name, email and/or www</a:t>
            </a:r>
          </a:p>
        </p:txBody>
      </p:sp>
      <p:pic>
        <p:nvPicPr>
          <p:cNvPr id="6" name="Picture 5" descr="Saab_rgb_2270x720.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677" y="351088"/>
            <a:ext cx="1248495" cy="395998"/>
          </a:xfrm>
          <a:prstGeom prst="rect">
            <a:avLst/>
          </a:prstGeom>
        </p:spPr>
      </p:pic>
      <p:cxnSp>
        <p:nvCxnSpPr>
          <p:cNvPr id="11" name="Straight Connector 10"/>
          <p:cNvCxnSpPr/>
          <p:nvPr userDrawn="1"/>
        </p:nvCxnSpPr>
        <p:spPr>
          <a:xfrm>
            <a:off x="369888" y="1388776"/>
            <a:ext cx="11438112" cy="0"/>
          </a:xfrm>
          <a:prstGeom prst="line">
            <a:avLst/>
          </a:prstGeom>
          <a:ln w="41275">
            <a:gradFill flip="none" rotWithShape="1">
              <a:gsLst>
                <a:gs pos="6000">
                  <a:schemeClr val="bg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11858532" y="127737"/>
            <a:ext cx="145353" cy="108000"/>
          </a:xfrm>
          <a:prstGeom prst="rect">
            <a:avLst/>
          </a:prstGeom>
        </p:spPr>
        <p:txBody>
          <a:bodyPr vert="horz" lIns="0" tIns="0" rIns="0" bIns="0" rtlCol="0" anchor="ctr" anchorCtr="0"/>
          <a:lstStyle>
            <a:lvl1pPr algn="l">
              <a:defRPr sz="800">
                <a:solidFill>
                  <a:srgbClr val="4B4B4B"/>
                </a:solidFill>
              </a:defRPr>
            </a:lvl1pPr>
          </a:lstStyle>
          <a:p>
            <a:fld id="{9B02D930-DB44-4942-904E-E6F11B0F3050}" type="slidenum">
              <a:rPr lang="en-GB" smtClean="0"/>
              <a:pPr/>
              <a:t>‹#›</a:t>
            </a:fld>
            <a:endParaRPr lang="en-GB" dirty="0"/>
          </a:p>
        </p:txBody>
      </p:sp>
    </p:spTree>
    <p:extLst>
      <p:ext uri="{BB962C8B-B14F-4D97-AF65-F5344CB8AC3E}">
        <p14:creationId xmlns:p14="http://schemas.microsoft.com/office/powerpoint/2010/main" val="3900050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hasCustomPrompt="1"/>
          </p:nvPr>
        </p:nvSpPr>
        <p:spPr>
          <a:xfrm>
            <a:off x="1524000" y="400535"/>
            <a:ext cx="9144000" cy="1546800"/>
          </a:xfrm>
        </p:spPr>
        <p:txBody>
          <a:bodyPr anchor="b">
            <a:normAutofit/>
          </a:bodyPr>
          <a:lstStyle>
            <a:lvl1pPr algn="ctr">
              <a:defRPr sz="4400"/>
            </a:lvl1pPr>
          </a:lstStyle>
          <a:p>
            <a:r>
              <a:rPr lang="sv-SE" dirty="0"/>
              <a:t>VÄLKOMMEN</a:t>
            </a:r>
            <a:br>
              <a:rPr lang="sv-SE" dirty="0"/>
            </a:br>
            <a:r>
              <a:rPr lang="sv-SE" dirty="0"/>
              <a:t>XX</a:t>
            </a:r>
          </a:p>
        </p:txBody>
      </p:sp>
      <p:sp>
        <p:nvSpPr>
          <p:cNvPr id="3" name="Underrubrik 2"/>
          <p:cNvSpPr>
            <a:spLocks noGrp="1"/>
          </p:cNvSpPr>
          <p:nvPr>
            <p:ph type="subTitle" idx="1" hasCustomPrompt="1"/>
          </p:nvPr>
        </p:nvSpPr>
        <p:spPr>
          <a:xfrm>
            <a:off x="6576053" y="2766241"/>
            <a:ext cx="4283968" cy="1655763"/>
          </a:xfrm>
        </p:spPr>
        <p:txBody>
          <a:bodyPr/>
          <a:lstStyle>
            <a:lvl1pPr marL="0" indent="0" algn="l">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sv-SE" dirty="0"/>
              <a:t>XX</a:t>
            </a:r>
          </a:p>
          <a:p>
            <a:r>
              <a:rPr lang="sv-SE" dirty="0"/>
              <a:t>Bengt Savén</a:t>
            </a:r>
          </a:p>
          <a:p>
            <a:r>
              <a:rPr lang="sv-SE" dirty="0"/>
              <a:t>2021-xx-xx</a:t>
            </a:r>
          </a:p>
          <a:p>
            <a:endParaRPr lang="sv-SE" dirty="0"/>
          </a:p>
        </p:txBody>
      </p:sp>
      <p:sp>
        <p:nvSpPr>
          <p:cNvPr id="4" name="Platshållare för datum 3"/>
          <p:cNvSpPr>
            <a:spLocks noGrp="1"/>
          </p:cNvSpPr>
          <p:nvPr>
            <p:ph type="dt" sz="half" idx="10"/>
          </p:nvPr>
        </p:nvSpPr>
        <p:spPr/>
        <p:txBody>
          <a:bodyPr/>
          <a:lstStyle/>
          <a:p>
            <a:fld id="{C1B09576-9E18-374F-9E9F-8CEDDEC91105}" type="datetimeFigureOut">
              <a:rPr lang="sv-SE" smtClean="0"/>
              <a:t>2024-09-10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a:xfrm>
            <a:off x="9296400" y="6492876"/>
            <a:ext cx="2743200" cy="365125"/>
          </a:xfrm>
        </p:spPr>
        <p:txBody>
          <a:bodyPr/>
          <a:lstStyle/>
          <a:p>
            <a:fld id="{FA00CBE7-C111-8D4B-8DAF-AECE2794D4E5}" type="slidenum">
              <a:rPr lang="sv-SE" smtClean="0"/>
              <a:t>‹#›</a:t>
            </a:fld>
            <a:endParaRPr lang="sv-SE"/>
          </a:p>
        </p:txBody>
      </p:sp>
      <p:pic>
        <p:nvPicPr>
          <p:cNvPr id="7" name="Picture 9">
            <a:extLst>
              <a:ext uri="{FF2B5EF4-FFF2-40B4-BE49-F238E27FC236}">
                <a16:creationId xmlns:a16="http://schemas.microsoft.com/office/drawing/2014/main" id="{1FA7F7DA-3675-45F0-9C2B-319C7EC422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97237" y="2564905"/>
            <a:ext cx="2415315" cy="2469516"/>
          </a:xfrm>
          <a:prstGeom prst="rect">
            <a:avLst/>
          </a:prstGeom>
          <a:ln>
            <a:noFill/>
          </a:ln>
        </p:spPr>
      </p:pic>
    </p:spTree>
    <p:extLst>
      <p:ext uri="{BB962C8B-B14F-4D97-AF65-F5344CB8AC3E}">
        <p14:creationId xmlns:p14="http://schemas.microsoft.com/office/powerpoint/2010/main" val="164935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a:xfrm>
            <a:off x="926331" y="356659"/>
            <a:ext cx="10515600" cy="1325563"/>
          </a:xfrm>
        </p:spPr>
        <p:txBody>
          <a:bodyPr/>
          <a:lstStyle>
            <a:lvl1pPr algn="l">
              <a:defRPr/>
            </a:lvl1pPr>
          </a:lstStyle>
          <a:p>
            <a:r>
              <a:rPr lang="sv-SE" dirty="0"/>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27595381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hasCustomPrompt="1"/>
          </p:nvPr>
        </p:nvSpPr>
        <p:spPr>
          <a:xfrm>
            <a:off x="719403" y="1508788"/>
            <a:ext cx="10515600" cy="953073"/>
          </a:xfrm>
        </p:spPr>
        <p:txBody>
          <a:bodyPr anchor="b">
            <a:normAutofit/>
          </a:bodyPr>
          <a:lstStyle>
            <a:lvl1pPr algn="ctr">
              <a:defRPr sz="4400"/>
            </a:lvl1pPr>
          </a:lstStyle>
          <a:p>
            <a:r>
              <a:rPr lang="sv-SE" dirty="0"/>
              <a:t>Klicka här för att ändra format</a:t>
            </a:r>
          </a:p>
        </p:txBody>
      </p:sp>
      <p:sp>
        <p:nvSpPr>
          <p:cNvPr id="3" name="Platshållare för text 2"/>
          <p:cNvSpPr>
            <a:spLocks noGrp="1"/>
          </p:cNvSpPr>
          <p:nvPr>
            <p:ph type="body" idx="1"/>
          </p:nvPr>
        </p:nvSpPr>
        <p:spPr>
          <a:xfrm>
            <a:off x="911424" y="3424377"/>
            <a:ext cx="10515600" cy="1500187"/>
          </a:xfrm>
        </p:spPr>
        <p:txBody>
          <a:bodyPr/>
          <a:lstStyle>
            <a:lvl1pPr marL="0" indent="0" algn="ctr">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sv-SE" dirty="0"/>
              <a:t>Klicka här för att ändra format på bakgrundstexten</a:t>
            </a:r>
          </a:p>
        </p:txBody>
      </p:sp>
      <p:sp>
        <p:nvSpPr>
          <p:cNvPr id="4" name="Platshållare för datum 3"/>
          <p:cNvSpPr>
            <a:spLocks noGrp="1"/>
          </p:cNvSpPr>
          <p:nvPr>
            <p:ph type="dt" sz="half" idx="10"/>
          </p:nvPr>
        </p:nvSpPr>
        <p:spPr/>
        <p:txBody>
          <a:bodyPr/>
          <a:lstStyle/>
          <a:p>
            <a:fld id="{C1B09576-9E18-374F-9E9F-8CEDDEC91105}" type="datetimeFigureOut">
              <a:rPr lang="sv-SE" smtClean="0"/>
              <a:t>2024-09-10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A00CBE7-C111-8D4B-8DAF-AECE2794D4E5}" type="slidenum">
              <a:rPr lang="sv-SE" smtClean="0"/>
              <a:t>‹#›</a:t>
            </a:fld>
            <a:endParaRPr lang="sv-SE"/>
          </a:p>
        </p:txBody>
      </p:sp>
      <p:sp>
        <p:nvSpPr>
          <p:cNvPr id="7" name="Rektangel 6">
            <a:extLst>
              <a:ext uri="{FF2B5EF4-FFF2-40B4-BE49-F238E27FC236}">
                <a16:creationId xmlns:a16="http://schemas.microsoft.com/office/drawing/2014/main" id="{B18B5D0B-D997-44D1-BCCF-93108E1F9C4F}"/>
              </a:ext>
            </a:extLst>
          </p:cNvPr>
          <p:cNvSpPr/>
          <p:nvPr userDrawn="1"/>
        </p:nvSpPr>
        <p:spPr>
          <a:xfrm>
            <a:off x="-144693" y="-123394"/>
            <a:ext cx="12385376" cy="768085"/>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2400" dirty="0"/>
              <a:t>AVSNITT</a:t>
            </a:r>
          </a:p>
        </p:txBody>
      </p:sp>
    </p:spTree>
    <p:extLst>
      <p:ext uri="{BB962C8B-B14F-4D97-AF65-F5344CB8AC3E}">
        <p14:creationId xmlns:p14="http://schemas.microsoft.com/office/powerpoint/2010/main" val="630009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9"/>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C1B09576-9E18-374F-9E9F-8CEDDEC91105}" type="datetimeFigureOut">
              <a:rPr lang="sv-SE" smtClean="0"/>
              <a:t>2024-09-10</a:t>
            </a:fld>
            <a:endParaRPr lang="sv-SE"/>
          </a:p>
        </p:txBody>
      </p:sp>
      <p:sp>
        <p:nvSpPr>
          <p:cNvPr id="6" name="Platshållare för sidfot 5"/>
          <p:cNvSpPr>
            <a:spLocks noGrp="1"/>
          </p:cNvSpPr>
          <p:nvPr>
            <p:ph type="ftr" sz="quarter" idx="11"/>
          </p:nvPr>
        </p:nvSpPr>
        <p:spPr/>
        <p:txBody>
          <a:bodyPr/>
          <a:lstStyle>
            <a:lvl1pPr>
              <a:defRPr sz="1100"/>
            </a:lvl1pPr>
          </a:lstStyle>
          <a:p>
            <a:endParaRPr lang="sv-SE"/>
          </a:p>
        </p:txBody>
      </p:sp>
      <p:sp>
        <p:nvSpPr>
          <p:cNvPr id="7" name="Platshållare för bildnummer 6"/>
          <p:cNvSpPr>
            <a:spLocks noGrp="1"/>
          </p:cNvSpPr>
          <p:nvPr>
            <p:ph type="sldNum" sz="quarter" idx="12"/>
          </p:nvPr>
        </p:nvSpPr>
        <p:spPr/>
        <p:txBody>
          <a:bodyPr/>
          <a:lstStyle/>
          <a:p>
            <a:fld id="{FA00CBE7-C111-8D4B-8DAF-AECE2794D4E5}" type="slidenum">
              <a:rPr lang="sv-SE" smtClean="0"/>
              <a:t>‹#›</a:t>
            </a:fld>
            <a:endParaRPr lang="sv-SE"/>
          </a:p>
        </p:txBody>
      </p:sp>
    </p:spTree>
    <p:extLst>
      <p:ext uri="{BB962C8B-B14F-4D97-AF65-F5344CB8AC3E}">
        <p14:creationId xmlns:p14="http://schemas.microsoft.com/office/powerpoint/2010/main" val="22389392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lgn="l">
              <a:defRPr/>
            </a:lvl1pPr>
          </a:lstStyle>
          <a:p>
            <a:r>
              <a:rPr lang="sv-SE" dirty="0"/>
              <a:t>Klicka här för att ändra format</a:t>
            </a:r>
          </a:p>
        </p:txBody>
      </p:sp>
      <p:sp>
        <p:nvSpPr>
          <p:cNvPr id="3" name="Platshållare för datum 2"/>
          <p:cNvSpPr>
            <a:spLocks noGrp="1"/>
          </p:cNvSpPr>
          <p:nvPr>
            <p:ph type="dt" sz="half" idx="10"/>
          </p:nvPr>
        </p:nvSpPr>
        <p:spPr/>
        <p:txBody>
          <a:bodyPr/>
          <a:lstStyle/>
          <a:p>
            <a:fld id="{C1B09576-9E18-374F-9E9F-8CEDDEC91105}" type="datetimeFigureOut">
              <a:rPr lang="sv-SE" smtClean="0"/>
              <a:t>2024-09-10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FA00CBE7-C111-8D4B-8DAF-AECE2794D4E5}" type="slidenum">
              <a:rPr lang="sv-SE" smtClean="0"/>
              <a:t>‹#›</a:t>
            </a:fld>
            <a:endParaRPr lang="sv-SE"/>
          </a:p>
        </p:txBody>
      </p:sp>
    </p:spTree>
    <p:extLst>
      <p:ext uri="{BB962C8B-B14F-4D97-AF65-F5344CB8AC3E}">
        <p14:creationId xmlns:p14="http://schemas.microsoft.com/office/powerpoint/2010/main" val="5766461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40915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normAutofit/>
          </a:bodyPr>
          <a:lstStyle>
            <a:lvl1pPr algn="l">
              <a:defRPr sz="3600"/>
            </a:lvl1pPr>
          </a:lstStyle>
          <a:p>
            <a:r>
              <a:rPr lang="sv-SE" dirty="0"/>
              <a:t>Klicka här för att ändra format</a:t>
            </a:r>
          </a:p>
        </p:txBody>
      </p:sp>
      <p:sp>
        <p:nvSpPr>
          <p:cNvPr id="3" name="Platshållare för innehåll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C1B09576-9E18-374F-9E9F-8CEDDEC91105}" type="datetimeFigureOut">
              <a:rPr lang="sv-SE" smtClean="0"/>
              <a:t>2024-09-10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FA00CBE7-C111-8D4B-8DAF-AECE2794D4E5}" type="slidenum">
              <a:rPr lang="sv-SE" smtClean="0"/>
              <a:t>‹#›</a:t>
            </a:fld>
            <a:endParaRPr lang="sv-SE"/>
          </a:p>
        </p:txBody>
      </p:sp>
    </p:spTree>
    <p:extLst>
      <p:ext uri="{BB962C8B-B14F-4D97-AF65-F5344CB8AC3E}">
        <p14:creationId xmlns:p14="http://schemas.microsoft.com/office/powerpoint/2010/main" val="34670110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EB0B6BB-AC5F-485A-85BA-F56E433C7DFA}"/>
              </a:ext>
            </a:extLst>
          </p:cNvPr>
          <p:cNvSpPr>
            <a:spLocks noGrp="1"/>
          </p:cNvSpPr>
          <p:nvPr>
            <p:ph type="title"/>
          </p:nvPr>
        </p:nvSpPr>
        <p:spPr/>
        <p:txBody>
          <a:bodyPr/>
          <a:lstStyle/>
          <a:p>
            <a:r>
              <a:rPr lang="sv-SE"/>
              <a:t>Klicka här för att ändra format</a:t>
            </a:r>
          </a:p>
        </p:txBody>
      </p:sp>
      <p:sp>
        <p:nvSpPr>
          <p:cNvPr id="3" name="Platshållare för datum 2">
            <a:extLst>
              <a:ext uri="{FF2B5EF4-FFF2-40B4-BE49-F238E27FC236}">
                <a16:creationId xmlns:a16="http://schemas.microsoft.com/office/drawing/2014/main" id="{69A48BD2-8B5B-44E1-8F6C-9B0D41A68E8D}"/>
              </a:ext>
            </a:extLst>
          </p:cNvPr>
          <p:cNvSpPr>
            <a:spLocks noGrp="1"/>
          </p:cNvSpPr>
          <p:nvPr>
            <p:ph type="dt" sz="half" idx="10"/>
          </p:nvPr>
        </p:nvSpPr>
        <p:spPr/>
        <p:txBody>
          <a:bodyPr/>
          <a:lstStyle/>
          <a:p>
            <a:fld id="{95D3F4D8-4BE6-D743-AE27-D14757A6F270}" type="datetime1">
              <a:rPr lang="sv-SE" smtClean="0"/>
              <a:t>2024-09-10</a:t>
            </a:fld>
            <a:endParaRPr lang="sv-SE"/>
          </a:p>
        </p:txBody>
      </p:sp>
      <p:sp>
        <p:nvSpPr>
          <p:cNvPr id="4" name="Platshållare för sidfot 3">
            <a:extLst>
              <a:ext uri="{FF2B5EF4-FFF2-40B4-BE49-F238E27FC236}">
                <a16:creationId xmlns:a16="http://schemas.microsoft.com/office/drawing/2014/main" id="{21B72178-9B2F-45A7-A31E-7710591B0F38}"/>
              </a:ext>
            </a:extLst>
          </p:cNvPr>
          <p:cNvSpPr>
            <a:spLocks noGrp="1"/>
          </p:cNvSpPr>
          <p:nvPr>
            <p:ph type="ftr" sz="quarter" idx="11"/>
          </p:nvPr>
        </p:nvSpPr>
        <p:spPr>
          <a:xfrm>
            <a:off x="4038600" y="6863317"/>
            <a:ext cx="4114800" cy="310099"/>
          </a:xfrm>
        </p:spPr>
        <p:txBody>
          <a:bodyPr/>
          <a:lstStyle/>
          <a:p>
            <a:endParaRPr lang="sv-SE"/>
          </a:p>
        </p:txBody>
      </p:sp>
      <p:sp>
        <p:nvSpPr>
          <p:cNvPr id="5" name="Platshållare för bildnummer 4">
            <a:extLst>
              <a:ext uri="{FF2B5EF4-FFF2-40B4-BE49-F238E27FC236}">
                <a16:creationId xmlns:a16="http://schemas.microsoft.com/office/drawing/2014/main" id="{3155F99B-B767-4EF4-BDED-E7E361EB3F4F}"/>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7" name="Platshållare för innehåll 6">
            <a:extLst>
              <a:ext uri="{FF2B5EF4-FFF2-40B4-BE49-F238E27FC236}">
                <a16:creationId xmlns:a16="http://schemas.microsoft.com/office/drawing/2014/main" id="{FA474A84-82A6-4747-B64B-83217A0CB54B}"/>
              </a:ext>
            </a:extLst>
          </p:cNvPr>
          <p:cNvSpPr>
            <a:spLocks noGrp="1"/>
          </p:cNvSpPr>
          <p:nvPr>
            <p:ph sz="quarter" idx="13"/>
          </p:nvPr>
        </p:nvSpPr>
        <p:spPr>
          <a:xfrm>
            <a:off x="1509185" y="1592265"/>
            <a:ext cx="10354204" cy="4721225"/>
          </a:xfrm>
        </p:spPr>
        <p:txBody>
          <a:bodyPr>
            <a:normAutofit/>
          </a:bodyPr>
          <a:lstStyle>
            <a:lvl1pPr>
              <a:defRPr sz="2000"/>
            </a:lvl1pPr>
            <a:lvl2pPr marL="685783" indent="-228594">
              <a:buFont typeface="Arial" panose="020B0604020202020204" pitchFamily="34" charset="0"/>
              <a:buChar char="‒"/>
              <a:defRPr sz="1800"/>
            </a:lvl2pPr>
            <a:lvl3pPr marL="1142971" indent="-228594">
              <a:buFont typeface="Arial" panose="020B0604020202020204" pitchFamily="34" charset="0"/>
              <a:buChar char="˃"/>
              <a:defRPr sz="1600"/>
            </a:lvl3pPr>
            <a:lvl4pPr>
              <a:defRPr sz="1400"/>
            </a:lvl4pPr>
            <a:lvl5pPr marL="2057349" indent="-228594">
              <a:buFont typeface="Arial" panose="020B0604020202020204" pitchFamily="34" charset="0"/>
              <a:buChar char="‒"/>
              <a:defRPr sz="1400"/>
            </a:lvl5pPr>
          </a:lstStyle>
          <a:p>
            <a:pPr lvl="0"/>
            <a:r>
              <a:rPr lang="sv-SE"/>
              <a:t>Redigera format för bakgrundstext</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271506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059C0D-019E-48D3-99BB-742DF16678CC}" type="datetimeFigureOut">
              <a:rPr lang="sv-SE" smtClean="0"/>
              <a:t>2024-09-10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39009692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sv-SE"/>
          </a:p>
        </p:txBody>
      </p:sp>
      <p:sp>
        <p:nvSpPr>
          <p:cNvPr id="2" name="Date Placeholder 1"/>
          <p:cNvSpPr>
            <a:spLocks noGrp="1"/>
          </p:cNvSpPr>
          <p:nvPr>
            <p:ph type="dt" sz="half" idx="10"/>
          </p:nvPr>
        </p:nvSpPr>
        <p:spPr>
          <a:xfrm>
            <a:off x="232717" y="6436800"/>
            <a:ext cx="2640000" cy="180000"/>
          </a:xfrm>
          <a:prstGeom prst="rect">
            <a:avLst/>
          </a:prstGeom>
        </p:spPr>
        <p:txBody>
          <a:bodyPr/>
          <a:lstStyle/>
          <a:p>
            <a:r>
              <a:rPr lang="en-US">
                <a:solidFill>
                  <a:prstClr val="black"/>
                </a:solidFill>
              </a:rPr>
              <a:t>Doc ID, Issue</a:t>
            </a:r>
            <a:endParaRPr lang="en-GB">
              <a:solidFill>
                <a:prstClr val="black"/>
              </a:solidFill>
            </a:endParaRPr>
          </a:p>
        </p:txBody>
      </p:sp>
      <p:sp>
        <p:nvSpPr>
          <p:cNvPr id="7" name="Footer Placeholder 6"/>
          <p:cNvSpPr>
            <a:spLocks noGrp="1"/>
          </p:cNvSpPr>
          <p:nvPr>
            <p:ph type="ftr" sz="quarter" idx="11"/>
          </p:nvPr>
        </p:nvSpPr>
        <p:spPr/>
        <p:txBody>
          <a:bodyPr/>
          <a:lstStyle/>
          <a:p>
            <a:r>
              <a:rPr lang="en-US">
                <a:solidFill>
                  <a:prstClr val="black"/>
                </a:solidFill>
              </a:rPr>
              <a:t>Company Unclassified/Company Restricted/Company Confidential - Not Export controlled/Export controlled</a:t>
            </a:r>
            <a:endParaRPr lang="en-GB">
              <a:solidFill>
                <a:prstClr val="black"/>
              </a:solidFill>
            </a:endParaRPr>
          </a:p>
        </p:txBody>
      </p:sp>
      <p:sp>
        <p:nvSpPr>
          <p:cNvPr id="8" name="Slide Number Placeholder 7"/>
          <p:cNvSpPr>
            <a:spLocks noGrp="1"/>
          </p:cNvSpPr>
          <p:nvPr>
            <p:ph type="sldNum" sz="quarter" idx="12"/>
          </p:nvPr>
        </p:nvSpPr>
        <p:spPr/>
        <p:txBody>
          <a:bodyPr/>
          <a:lstStyle/>
          <a:p>
            <a:r>
              <a:rPr lang="en-GB">
                <a:solidFill>
                  <a:prstClr val="black"/>
                </a:solidFill>
              </a:rPr>
              <a:t>Page </a:t>
            </a:r>
            <a:fld id="{295D7462-F367-4921-A178-4B8A8645C7EB}"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2358830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Rubrik och 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sv-SE"/>
              <a:t>Klicka här för att ändra format</a:t>
            </a:r>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11BA7D9E-CD1D-F144-88A8-27D2C4D672B1}" type="datetime1">
              <a:rPr lang="sv-SE" smtClean="0"/>
              <a:t>2024-09-10</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328614" y="1592265"/>
            <a:ext cx="11534775" cy="4721225"/>
          </a:xfrm>
        </p:spPr>
        <p:txBody>
          <a:bodyPr/>
          <a:lstStyle/>
          <a:p>
            <a:r>
              <a:rPr lang="sv-SE"/>
              <a:t>Klicka på ikonen för att lägga till en bild</a:t>
            </a:r>
          </a:p>
        </p:txBody>
      </p:sp>
    </p:spTree>
    <p:extLst>
      <p:ext uri="{BB962C8B-B14F-4D97-AF65-F5344CB8AC3E}">
        <p14:creationId xmlns:p14="http://schemas.microsoft.com/office/powerpoint/2010/main" val="17412382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2_Rubrikbild">
    <p:spTree>
      <p:nvGrpSpPr>
        <p:cNvPr id="1" name=""/>
        <p:cNvGrpSpPr/>
        <p:nvPr/>
      </p:nvGrpSpPr>
      <p:grpSpPr>
        <a:xfrm>
          <a:off x="0" y="0"/>
          <a:ext cx="0" cy="0"/>
          <a:chOff x="0" y="0"/>
          <a:chExt cx="0" cy="0"/>
        </a:xfrm>
      </p:grpSpPr>
      <p:sp>
        <p:nvSpPr>
          <p:cNvPr id="2" name="Rubrik 1"/>
          <p:cNvSpPr>
            <a:spLocks noGrp="1"/>
          </p:cNvSpPr>
          <p:nvPr>
            <p:ph type="ctrTitle" hasCustomPrompt="1"/>
          </p:nvPr>
        </p:nvSpPr>
        <p:spPr>
          <a:xfrm>
            <a:off x="1524000" y="1171460"/>
            <a:ext cx="9144000" cy="3025832"/>
          </a:xfrm>
          <a:solidFill>
            <a:schemeClr val="accent4">
              <a:lumMod val="20000"/>
              <a:lumOff val="80000"/>
            </a:schemeClr>
          </a:solidFill>
        </p:spPr>
        <p:txBody>
          <a:bodyPr anchor="b">
            <a:normAutofit/>
          </a:bodyPr>
          <a:lstStyle>
            <a:lvl1pPr algn="ctr">
              <a:defRPr sz="4400">
                <a:solidFill>
                  <a:schemeClr val="accent1">
                    <a:lumMod val="75000"/>
                  </a:schemeClr>
                </a:solidFill>
              </a:defRPr>
            </a:lvl1pPr>
          </a:lstStyle>
          <a:p>
            <a:r>
              <a:rPr lang="sv-SE" dirty="0"/>
              <a:t>Klicka här för att ändra format</a:t>
            </a:r>
            <a:br>
              <a:rPr lang="sv-SE" dirty="0"/>
            </a:br>
            <a:r>
              <a:rPr lang="sv-SE" dirty="0"/>
              <a:t/>
            </a:r>
            <a:br>
              <a:rPr lang="sv-SE" dirty="0"/>
            </a:br>
            <a:endParaRPr lang="sv-SE" dirty="0"/>
          </a:p>
        </p:txBody>
      </p:sp>
      <p:sp>
        <p:nvSpPr>
          <p:cNvPr id="4" name="Platshållare för datum 3"/>
          <p:cNvSpPr>
            <a:spLocks noGrp="1"/>
          </p:cNvSpPr>
          <p:nvPr>
            <p:ph type="dt" sz="half" idx="10"/>
          </p:nvPr>
        </p:nvSpPr>
        <p:spPr/>
        <p:txBody>
          <a:bodyPr/>
          <a:lstStyle/>
          <a:p>
            <a:fld id="{C1B09576-9E18-374F-9E9F-8CEDDEC91105}" type="datetimeFigureOut">
              <a:rPr lang="sv-SE" smtClean="0"/>
              <a:t>2024-09-10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FA00CBE7-C111-8D4B-8DAF-AECE2794D4E5}" type="slidenum">
              <a:rPr lang="sv-SE" smtClean="0"/>
              <a:t>‹#›</a:t>
            </a:fld>
            <a:endParaRPr lang="sv-SE"/>
          </a:p>
        </p:txBody>
      </p:sp>
    </p:spTree>
    <p:extLst>
      <p:ext uri="{BB962C8B-B14F-4D97-AF65-F5344CB8AC3E}">
        <p14:creationId xmlns:p14="http://schemas.microsoft.com/office/powerpoint/2010/main" val="71324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059C0D-019E-48D3-99BB-742DF16678CC}" type="datetimeFigureOut">
              <a:rPr lang="sv-SE" smtClean="0"/>
              <a:t>2024-09-10</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35FC8241-A4D5-4A10-8B01-D4EAE52EE6F5}" type="slidenum">
              <a:rPr lang="sv-SE" smtClean="0"/>
              <a:t>‹#›</a:t>
            </a:fld>
            <a:endParaRPr lang="sv-SE"/>
          </a:p>
        </p:txBody>
      </p:sp>
    </p:spTree>
    <p:extLst>
      <p:ext uri="{BB962C8B-B14F-4D97-AF65-F5344CB8AC3E}">
        <p14:creationId xmlns:p14="http://schemas.microsoft.com/office/powerpoint/2010/main" val="247965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tags" Target="../tags/tag6.xml"/><Relationship Id="rId3" Type="http://schemas.openxmlformats.org/officeDocument/2006/relationships/slideLayout" Target="../slideLayouts/slideLayout25.xml"/><Relationship Id="rId21" Type="http://schemas.openxmlformats.org/officeDocument/2006/relationships/tags" Target="../tags/tag1.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ags" Target="../tags/tag5.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ags" Target="../tags/tag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ags" Target="../tags/tag3.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tags" Target="../tags/tag2.xml"/><Relationship Id="rId27"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image" Target="../media/image5.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4.jpe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theme" Target="../theme/theme5.xml"/><Relationship Id="rId3" Type="http://schemas.openxmlformats.org/officeDocument/2006/relationships/slideLayout" Target="../slideLayouts/slideLayout57.xml"/><Relationship Id="rId21" Type="http://schemas.openxmlformats.org/officeDocument/2006/relationships/tags" Target="../tags/tag9.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image" Target="../media/image1.png"/><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tags" Target="../tags/tag8.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tags" Target="../tags/tag12.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ags" Target="../tags/tag11.xml"/><Relationship Id="rId10" Type="http://schemas.openxmlformats.org/officeDocument/2006/relationships/slideLayout" Target="../slideLayouts/slideLayout64.xml"/><Relationship Id="rId19" Type="http://schemas.openxmlformats.org/officeDocument/2006/relationships/tags" Target="../tags/tag7.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tags" Target="../tags/tag1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13.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6.xml"/><Relationship Id="rId17" Type="http://schemas.openxmlformats.org/officeDocument/2006/relationships/image" Target="../media/image15.png"/><Relationship Id="rId2" Type="http://schemas.openxmlformats.org/officeDocument/2006/relationships/slideLayout" Target="../slideLayouts/slideLayout73.xml"/><Relationship Id="rId16" Type="http://schemas.openxmlformats.org/officeDocument/2006/relationships/hyperlink" Target="http://www.braveship.com/" TargetMode="Externa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image" Target="../media/image14.png"/><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hyperlink" Target="http://www.ledarstegen.s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59C0D-019E-48D3-99BB-742DF16678CC}" type="datetimeFigureOut">
              <a:rPr lang="sv-SE" smtClean="0"/>
              <a:t>2024-09-10</a:t>
            </a:fld>
            <a:endParaRPr lang="sv-SE"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dirty="0"/>
              <a:t>© b </a:t>
            </a:r>
            <a:r>
              <a:rPr lang="sv-SE" dirty="0" err="1"/>
              <a:t>savén</a:t>
            </a:r>
            <a:endParaRPr lang="sv-SE"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C8241-A4D5-4A10-8B01-D4EAE52EE6F5}" type="slidenum">
              <a:rPr lang="sv-SE" smtClean="0"/>
              <a:t>‹#›</a:t>
            </a:fld>
            <a:endParaRPr lang="sv-SE" dirty="0"/>
          </a:p>
        </p:txBody>
      </p:sp>
    </p:spTree>
    <p:extLst>
      <p:ext uri="{BB962C8B-B14F-4D97-AF65-F5344CB8AC3E}">
        <p14:creationId xmlns:p14="http://schemas.microsoft.com/office/powerpoint/2010/main" val="309751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AE200-2F06-4C02-94EA-030B860C0931}" type="datetimeFigureOut">
              <a:rPr lang="sv-SE" smtClean="0"/>
              <a:t>2024-09-10</a:t>
            </a:fld>
            <a:endParaRPr lang="sv-S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4B5FC-9980-4762-8BF5-1C4A68856D4F}" type="slidenum">
              <a:rPr lang="sv-SE" smtClean="0"/>
              <a:t>‹#›</a:t>
            </a:fld>
            <a:endParaRPr lang="sv-SE"/>
          </a:p>
        </p:txBody>
      </p:sp>
    </p:spTree>
    <p:extLst>
      <p:ext uri="{BB962C8B-B14F-4D97-AF65-F5344CB8AC3E}">
        <p14:creationId xmlns:p14="http://schemas.microsoft.com/office/powerpoint/2010/main" val="698993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xxHeader5"/>
          <p:cNvSpPr/>
          <p:nvPr>
            <p:custDataLst>
              <p:tags r:id="rId21"/>
            </p:custDataLst>
          </p:nvPr>
        </p:nvSpPr>
        <p:spPr>
          <a:xfrm>
            <a:off x="1"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
        <p:nvSpPr>
          <p:cNvPr id="15" name="xxHeader4"/>
          <p:cNvSpPr/>
          <p:nvPr>
            <p:custDataLst>
              <p:tags r:id="rId22"/>
            </p:custDataLst>
          </p:nvPr>
        </p:nvSpPr>
        <p:spPr>
          <a:xfrm>
            <a:off x="1"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
        <p:nvSpPr>
          <p:cNvPr id="13" name="xxHeader3"/>
          <p:cNvSpPr/>
          <p:nvPr>
            <p:custDataLst>
              <p:tags r:id="rId23"/>
            </p:custDataLst>
          </p:nvPr>
        </p:nvSpPr>
        <p:spPr>
          <a:xfrm>
            <a:off x="1"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
        <p:nvSpPr>
          <p:cNvPr id="12" name="xxHeader2"/>
          <p:cNvSpPr/>
          <p:nvPr>
            <p:custDataLst>
              <p:tags r:id="rId24"/>
            </p:custDataLst>
          </p:nvPr>
        </p:nvSpPr>
        <p:spPr>
          <a:xfrm>
            <a:off x="1"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
        <p:nvSpPr>
          <p:cNvPr id="8" name="xxHeader1"/>
          <p:cNvSpPr/>
          <p:nvPr>
            <p:custDataLst>
              <p:tags r:id="rId25"/>
            </p:custDataLst>
          </p:nvPr>
        </p:nvSpPr>
        <p:spPr>
          <a:xfrm>
            <a:off x="1"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
        <p:nvSpPr>
          <p:cNvPr id="9" name="Rectangle 8"/>
          <p:cNvSpPr/>
          <p:nvPr/>
        </p:nvSpPr>
        <p:spPr>
          <a:xfrm>
            <a:off x="0" y="0"/>
            <a:ext cx="230555" cy="1836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sp>
        <p:nvSpPr>
          <p:cNvPr id="2" name="Title Placeholder 1"/>
          <p:cNvSpPr>
            <a:spLocks noGrp="1"/>
          </p:cNvSpPr>
          <p:nvPr>
            <p:ph type="title"/>
          </p:nvPr>
        </p:nvSpPr>
        <p:spPr>
          <a:xfrm>
            <a:off x="369888" y="342000"/>
            <a:ext cx="9098112" cy="1008000"/>
          </a:xfrm>
          <a:prstGeom prst="rect">
            <a:avLst/>
          </a:prstGeom>
        </p:spPr>
        <p:txBody>
          <a:bodyPr vert="horz" lIns="0" tIns="0" rIns="0" bIns="72000" rtlCol="0" anchor="b" anchorCtr="0">
            <a:noAutofit/>
          </a:bodyPr>
          <a:lstStyle/>
          <a:p>
            <a:r>
              <a:rPr lang="sv-SE" noProof="0"/>
              <a:t>Klicka här för att ändra format</a:t>
            </a:r>
            <a:endParaRPr lang="en-GB" noProof="0" dirty="0"/>
          </a:p>
        </p:txBody>
      </p:sp>
      <p:sp>
        <p:nvSpPr>
          <p:cNvPr id="3" name="Text Placeholder 2"/>
          <p:cNvSpPr>
            <a:spLocks noGrp="1"/>
          </p:cNvSpPr>
          <p:nvPr>
            <p:ph type="body" idx="1"/>
          </p:nvPr>
        </p:nvSpPr>
        <p:spPr>
          <a:xfrm>
            <a:off x="369888" y="1403999"/>
            <a:ext cx="11438112" cy="5148000"/>
          </a:xfrm>
          <a:prstGeom prst="rect">
            <a:avLst/>
          </a:prstGeom>
        </p:spPr>
        <p:txBody>
          <a:bodyPr vert="horz" wrap="square" lIns="0" tIns="396000" rIns="0" bIns="396000" rtlCol="0">
            <a:noAutofit/>
          </a:body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cxnSp>
        <p:nvCxnSpPr>
          <p:cNvPr id="14" name="Straight Connector 13"/>
          <p:cNvCxnSpPr/>
          <p:nvPr/>
        </p:nvCxnSpPr>
        <p:spPr>
          <a:xfrm>
            <a:off x="369888" y="1388776"/>
            <a:ext cx="11438112" cy="0"/>
          </a:xfrm>
          <a:prstGeom prst="line">
            <a:avLst/>
          </a:prstGeom>
          <a:ln w="41275">
            <a:gradFill flip="none" rotWithShape="1">
              <a:gsLst>
                <a:gs pos="6000">
                  <a:schemeClr val="bg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xxLanguageTextBox"/>
          <p:cNvSpPr/>
          <p:nvPr>
            <p:custDataLst>
              <p:tags r:id="rId26"/>
            </p:custDataLst>
          </p:nvPr>
        </p:nvSpPr>
        <p:spPr>
          <a:xfrm>
            <a:off x="1"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solidFill>
                <a:prstClr val="white"/>
              </a:solidFill>
            </a:endParaRPr>
          </a:p>
        </p:txBody>
      </p:sp>
      <p:cxnSp>
        <p:nvCxnSpPr>
          <p:cNvPr id="18" name="Straight Connector 17"/>
          <p:cNvCxnSpPr/>
          <p:nvPr/>
        </p:nvCxnSpPr>
        <p:spPr>
          <a:xfrm>
            <a:off x="11802265" y="2"/>
            <a:ext cx="0" cy="301537"/>
          </a:xfrm>
          <a:prstGeom prst="line">
            <a:avLst/>
          </a:prstGeom>
          <a:ln>
            <a:solidFill>
              <a:srgbClr val="4B4B4B"/>
            </a:solidFill>
          </a:ln>
        </p:spPr>
        <p:style>
          <a:lnRef idx="1">
            <a:schemeClr val="accent1"/>
          </a:lnRef>
          <a:fillRef idx="0">
            <a:schemeClr val="accent1"/>
          </a:fillRef>
          <a:effectRef idx="0">
            <a:schemeClr val="accent1"/>
          </a:effectRef>
          <a:fontRef idx="minor">
            <a:schemeClr val="tx1"/>
          </a:fontRef>
        </p:style>
      </p:cxnSp>
      <p:sp>
        <p:nvSpPr>
          <p:cNvPr id="19" name="xxHeader"/>
          <p:cNvSpPr txBox="1"/>
          <p:nvPr/>
        </p:nvSpPr>
        <p:spPr>
          <a:xfrm>
            <a:off x="7265489" y="8516"/>
            <a:ext cx="3600001" cy="347853"/>
          </a:xfrm>
          <a:prstGeom prst="rect">
            <a:avLst/>
          </a:prstGeom>
          <a:noFill/>
        </p:spPr>
        <p:txBody>
          <a:bodyPr vert="horz" wrap="none" lIns="0" tIns="0" rIns="0" bIns="0" rtlCol="0" anchor="ctr">
            <a:noAutofit/>
          </a:bodyPr>
          <a:lstStyle/>
          <a:p>
            <a:pPr algn="r">
              <a:defRPr/>
            </a:pPr>
            <a:r>
              <a:rPr lang="en-GB" sz="600" dirty="0">
                <a:solidFill>
                  <a:srgbClr val="4B4B4B"/>
                </a:solidFill>
              </a:rPr>
              <a:t>COMPANY CONFIDENTIAL | NOT EXPORT CONTROLLED | NOT CLASSIFIED</a:t>
            </a:r>
          </a:p>
          <a:p>
            <a:pPr algn="r"/>
            <a:r>
              <a:rPr lang="en-GB" sz="600" dirty="0">
                <a:solidFill>
                  <a:srgbClr val="4B4B4B"/>
                </a:solidFill>
              </a:rPr>
              <a:t>Bengt Savén | FCAS-0006-xx| Issue  1</a:t>
            </a:r>
          </a:p>
        </p:txBody>
      </p:sp>
      <p:pic>
        <p:nvPicPr>
          <p:cNvPr id="17" name="InsertedImage"/>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945465" y="59056"/>
            <a:ext cx="766371" cy="243078"/>
          </a:xfrm>
          <a:prstGeom prst="rect">
            <a:avLst/>
          </a:prstGeom>
        </p:spPr>
      </p:pic>
    </p:spTree>
    <p:extLst>
      <p:ext uri="{BB962C8B-B14F-4D97-AF65-F5344CB8AC3E}">
        <p14:creationId xmlns:p14="http://schemas.microsoft.com/office/powerpoint/2010/main" val="19280773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hf hdr="0" ftr="0" dt="0"/>
  <p:txStyles>
    <p:titleStyle>
      <a:lvl1pPr algn="l" defTabSz="685800" rtl="0" eaLnBrk="1" latinLnBrk="0" hangingPunct="1">
        <a:lnSpc>
          <a:spcPct val="90000"/>
        </a:lnSpc>
        <a:spcBef>
          <a:spcPct val="0"/>
        </a:spcBef>
        <a:buNone/>
        <a:defRPr sz="2400" kern="1200" cap="all" spc="-75" baseline="0">
          <a:solidFill>
            <a:srgbClr val="4B4B4B"/>
          </a:solidFill>
          <a:latin typeface="+mj-lt"/>
          <a:ea typeface="+mj-ea"/>
          <a:cs typeface="+mj-cs"/>
        </a:defRPr>
      </a:lvl1pPr>
    </p:titleStyle>
    <p:bodyStyle>
      <a:lvl1pPr marL="175500" indent="-172800" algn="l" defTabSz="685800" rtl="0" eaLnBrk="1" latinLnBrk="0" hangingPunct="1">
        <a:lnSpc>
          <a:spcPct val="90000"/>
        </a:lnSpc>
        <a:spcBef>
          <a:spcPts val="1350"/>
        </a:spcBef>
        <a:buFont typeface="Arial" panose="020B0604020202020204" pitchFamily="34" charset="0"/>
        <a:buChar char="•"/>
        <a:defRPr sz="1500" kern="1200">
          <a:solidFill>
            <a:srgbClr val="4B4B4B"/>
          </a:solidFill>
          <a:latin typeface="+mn-lt"/>
          <a:ea typeface="+mn-ea"/>
          <a:cs typeface="+mn-cs"/>
        </a:defRPr>
      </a:lvl1pPr>
      <a:lvl2pPr marL="486000" indent="-175500" algn="l" defTabSz="685800" rtl="0" eaLnBrk="1" latinLnBrk="0" hangingPunct="1">
        <a:lnSpc>
          <a:spcPct val="80000"/>
        </a:lnSpc>
        <a:spcBef>
          <a:spcPts val="675"/>
        </a:spcBef>
        <a:buFont typeface="Arial" panose="020B0604020202020204" pitchFamily="34" charset="0"/>
        <a:buChar char="‒"/>
        <a:defRPr sz="1200" kern="1200">
          <a:solidFill>
            <a:srgbClr val="4B4B4B"/>
          </a:solidFill>
          <a:latin typeface="+mn-lt"/>
          <a:ea typeface="+mn-ea"/>
          <a:cs typeface="+mn-cs"/>
        </a:defRPr>
      </a:lvl2pPr>
      <a:lvl3pPr marL="810000" indent="-175500" algn="l" defTabSz="685800" rtl="0" eaLnBrk="1" latinLnBrk="0" hangingPunct="1">
        <a:lnSpc>
          <a:spcPct val="80000"/>
        </a:lnSpc>
        <a:spcBef>
          <a:spcPts val="450"/>
        </a:spcBef>
        <a:buFont typeface="Arial" panose="020B0604020202020204" pitchFamily="34" charset="0"/>
        <a:buChar char="‒"/>
        <a:defRPr sz="1200" kern="1200">
          <a:solidFill>
            <a:srgbClr val="4B4B4B"/>
          </a:solidFill>
          <a:latin typeface="+mn-lt"/>
          <a:ea typeface="+mn-ea"/>
          <a:cs typeface="+mn-cs"/>
        </a:defRPr>
      </a:lvl3pPr>
      <a:lvl4pPr marL="1134000" indent="-175500" algn="l" defTabSz="685800" rtl="0" eaLnBrk="1" latinLnBrk="0" hangingPunct="1">
        <a:lnSpc>
          <a:spcPct val="80000"/>
        </a:lnSpc>
        <a:spcBef>
          <a:spcPts val="450"/>
        </a:spcBef>
        <a:buFont typeface="Arial" panose="020B0604020202020204" pitchFamily="34" charset="0"/>
        <a:buChar char="‒"/>
        <a:defRPr sz="1200" kern="1200">
          <a:solidFill>
            <a:srgbClr val="4B4B4B"/>
          </a:solidFill>
          <a:latin typeface="+mn-lt"/>
          <a:ea typeface="+mn-ea"/>
          <a:cs typeface="+mn-cs"/>
        </a:defRPr>
      </a:lvl4pPr>
      <a:lvl5pPr marL="1404000" indent="-175500" algn="l" defTabSz="685800" rtl="0" eaLnBrk="1" latinLnBrk="0" hangingPunct="1">
        <a:lnSpc>
          <a:spcPct val="80000"/>
        </a:lnSpc>
        <a:spcBef>
          <a:spcPts val="450"/>
        </a:spcBef>
        <a:buFont typeface="Arial" panose="020B0604020202020204" pitchFamily="34" charset="0"/>
        <a:buChar char="‒"/>
        <a:defRPr sz="1200" kern="1200">
          <a:solidFill>
            <a:srgbClr val="4B4B4B"/>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37" y="6219088"/>
            <a:ext cx="12192000" cy="638912"/>
          </a:xfrm>
          <a:prstGeom prst="rect">
            <a:avLst/>
          </a:prstGeom>
        </p:spPr>
      </p:pic>
      <p:sp>
        <p:nvSpPr>
          <p:cNvPr id="16" name="Rectangle 15"/>
          <p:cNvSpPr/>
          <p:nvPr/>
        </p:nvSpPr>
        <p:spPr>
          <a:xfrm>
            <a:off x="12192001" y="-27178000"/>
            <a:ext cx="64482132" cy="61467999"/>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7" name="Rectangle 16"/>
          <p:cNvSpPr/>
          <p:nvPr/>
        </p:nvSpPr>
        <p:spPr>
          <a:xfrm>
            <a:off x="-61840533" y="-27178000"/>
            <a:ext cx="61811748" cy="61468000"/>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8" name="Rectangle 17"/>
          <p:cNvSpPr/>
          <p:nvPr/>
        </p:nvSpPr>
        <p:spPr>
          <a:xfrm>
            <a:off x="-5328190" y="-27196276"/>
            <a:ext cx="20278148" cy="27178000"/>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19" name="Rectangle 18"/>
          <p:cNvSpPr/>
          <p:nvPr/>
        </p:nvSpPr>
        <p:spPr>
          <a:xfrm>
            <a:off x="-5328190" y="6885990"/>
            <a:ext cx="20278148" cy="26241604"/>
          </a:xfrm>
          <a:prstGeom prst="rect">
            <a:avLst/>
          </a:prstGeom>
          <a:solidFill>
            <a:srgbClr val="C1C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prstClr val="white"/>
              </a:solidFill>
            </a:endParaRPr>
          </a:p>
        </p:txBody>
      </p:sp>
      <p:sp>
        <p:nvSpPr>
          <p:cNvPr id="2" name="Title Placeholder 1"/>
          <p:cNvSpPr>
            <a:spLocks noGrp="1"/>
          </p:cNvSpPr>
          <p:nvPr>
            <p:ph type="title"/>
          </p:nvPr>
        </p:nvSpPr>
        <p:spPr>
          <a:xfrm>
            <a:off x="973667" y="423938"/>
            <a:ext cx="9312000" cy="920118"/>
          </a:xfrm>
          <a:prstGeom prst="rect">
            <a:avLst/>
          </a:prstGeom>
        </p:spPr>
        <p:txBody>
          <a:bodyPr vert="horz" lIns="0" tIns="0" rIns="0" bIns="0" rtlCol="0" anchor="t">
            <a:normAutofit/>
          </a:bodyPr>
          <a:lstStyle/>
          <a:p>
            <a:r>
              <a:rPr lang="en-US"/>
              <a:t>Click to edit Master title style</a:t>
            </a:r>
            <a:endParaRPr lang="en-GB" dirty="0"/>
          </a:p>
        </p:txBody>
      </p:sp>
      <p:sp>
        <p:nvSpPr>
          <p:cNvPr id="3" name="Text Placeholder 2"/>
          <p:cNvSpPr>
            <a:spLocks noGrp="1"/>
          </p:cNvSpPr>
          <p:nvPr>
            <p:ph type="body" idx="1"/>
          </p:nvPr>
        </p:nvSpPr>
        <p:spPr>
          <a:xfrm>
            <a:off x="973667" y="1410264"/>
            <a:ext cx="9309852" cy="4668274"/>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p:cNvSpPr>
            <a:spLocks noGrp="1"/>
          </p:cNvSpPr>
          <p:nvPr>
            <p:ph type="sldNum" sz="quarter" idx="4"/>
          </p:nvPr>
        </p:nvSpPr>
        <p:spPr>
          <a:xfrm>
            <a:off x="232717" y="6593195"/>
            <a:ext cx="1440000" cy="132940"/>
          </a:xfrm>
          <a:prstGeom prst="rect">
            <a:avLst/>
          </a:prstGeom>
        </p:spPr>
        <p:txBody>
          <a:bodyPr vert="horz" lIns="0" tIns="0" rIns="0" bIns="0" rtlCol="0" anchor="ctr"/>
          <a:lstStyle>
            <a:lvl1pPr algn="l">
              <a:defRPr sz="800">
                <a:solidFill>
                  <a:schemeClr val="tx1"/>
                </a:solidFill>
              </a:defRPr>
            </a:lvl1pPr>
          </a:lstStyle>
          <a:p>
            <a:r>
              <a:rPr lang="en-GB">
                <a:solidFill>
                  <a:prstClr val="black"/>
                </a:solidFill>
              </a:rPr>
              <a:t>Page </a:t>
            </a:r>
            <a:fld id="{295D7462-F367-4921-A178-4B8A8645C7EB}" type="slidenum">
              <a:rPr lang="en-GB" smtClean="0">
                <a:solidFill>
                  <a:prstClr val="black"/>
                </a:solidFill>
              </a:rPr>
              <a:pPr/>
              <a:t>‹#›</a:t>
            </a:fld>
            <a:endParaRPr lang="en-GB" dirty="0">
              <a:solidFill>
                <a:prstClr val="black"/>
              </a:solidFill>
            </a:endParaRPr>
          </a:p>
        </p:txBody>
      </p:sp>
      <p:sp>
        <p:nvSpPr>
          <p:cNvPr id="4" name="Date Placeholder 3"/>
          <p:cNvSpPr>
            <a:spLocks noGrp="1"/>
          </p:cNvSpPr>
          <p:nvPr>
            <p:ph type="dt" sz="half" idx="2"/>
          </p:nvPr>
        </p:nvSpPr>
        <p:spPr>
          <a:xfrm>
            <a:off x="232717" y="6436800"/>
            <a:ext cx="2640000" cy="180000"/>
          </a:xfrm>
          <a:prstGeom prst="rect">
            <a:avLst/>
          </a:prstGeom>
        </p:spPr>
        <p:txBody>
          <a:bodyPr vert="horz" lIns="0" tIns="0" rIns="0" bIns="0" rtlCol="0" anchor="ctr"/>
          <a:lstStyle>
            <a:lvl1pPr algn="l">
              <a:defRPr sz="800">
                <a:solidFill>
                  <a:schemeClr val="tx1"/>
                </a:solidFill>
              </a:defRPr>
            </a:lvl1pPr>
          </a:lstStyle>
          <a:p>
            <a:r>
              <a:rPr lang="sv-SE">
                <a:solidFill>
                  <a:prstClr val="black"/>
                </a:solidFill>
              </a:rPr>
              <a:t>Lean Ledare 2015</a:t>
            </a:r>
            <a:endParaRPr lang="en-GB" dirty="0">
              <a:solidFill>
                <a:prstClr val="black"/>
              </a:solidFill>
            </a:endParaRPr>
          </a:p>
        </p:txBody>
      </p:sp>
      <p:sp>
        <p:nvSpPr>
          <p:cNvPr id="5" name="Footer Placeholder 4"/>
          <p:cNvSpPr>
            <a:spLocks noGrp="1"/>
          </p:cNvSpPr>
          <p:nvPr>
            <p:ph type="ftr" sz="quarter" idx="3"/>
          </p:nvPr>
        </p:nvSpPr>
        <p:spPr>
          <a:xfrm>
            <a:off x="1606189" y="6565761"/>
            <a:ext cx="8950299" cy="189870"/>
          </a:xfrm>
          <a:prstGeom prst="rect">
            <a:avLst/>
          </a:prstGeom>
        </p:spPr>
        <p:txBody>
          <a:bodyPr vert="horz" lIns="0" tIns="0" rIns="0" bIns="0" rtlCol="0" anchor="ctr"/>
          <a:lstStyle>
            <a:lvl1pPr algn="ctr">
              <a:defRPr sz="800" cap="all" baseline="0">
                <a:solidFill>
                  <a:schemeClr val="tx1"/>
                </a:solidFill>
              </a:defRPr>
            </a:lvl1pPr>
          </a:lstStyle>
          <a:p>
            <a:r>
              <a:rPr lang="en-US">
                <a:solidFill>
                  <a:prstClr val="black"/>
                </a:solidFill>
              </a:rPr>
              <a:t>Company Unclassified</a:t>
            </a:r>
            <a:endParaRPr lang="en-GB" dirty="0">
              <a:solidFill>
                <a:prstClr val="black"/>
              </a:solidFill>
            </a:endParaRPr>
          </a:p>
        </p:txBody>
      </p:sp>
    </p:spTree>
    <p:extLst>
      <p:ext uri="{BB962C8B-B14F-4D97-AF65-F5344CB8AC3E}">
        <p14:creationId xmlns:p14="http://schemas.microsoft.com/office/powerpoint/2010/main" val="42643451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hf hdr="0"/>
  <p:txStyles>
    <p:titleStyle>
      <a:lvl1pPr algn="l" defTabSz="914400" rtl="0" eaLnBrk="1" latinLnBrk="0" hangingPunct="1">
        <a:spcBef>
          <a:spcPct val="0"/>
        </a:spcBef>
        <a:buNone/>
        <a:defRPr sz="3000" b="1" kern="1200" cap="all" baseline="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6"/>
        </a:buBlip>
        <a:defRPr sz="2000" kern="1200">
          <a:solidFill>
            <a:schemeClr val="tx1"/>
          </a:solidFill>
          <a:latin typeface="+mn-lt"/>
          <a:ea typeface="+mn-ea"/>
          <a:cs typeface="+mn-cs"/>
        </a:defRPr>
      </a:lvl1pPr>
      <a:lvl2pPr marL="742950" indent="-285750" algn="l" defTabSz="914400" rtl="0" eaLnBrk="1" latinLnBrk="0" hangingPunct="1">
        <a:spcBef>
          <a:spcPct val="20000"/>
        </a:spcBef>
        <a:buFontTx/>
        <a:buBlip>
          <a:blip r:embed="rId16"/>
        </a:buBlip>
        <a:defRPr sz="1600" kern="1200">
          <a:solidFill>
            <a:schemeClr val="tx1"/>
          </a:solidFill>
          <a:latin typeface="+mn-lt"/>
          <a:ea typeface="+mn-ea"/>
          <a:cs typeface="+mn-cs"/>
        </a:defRPr>
      </a:lvl2pPr>
      <a:lvl3pPr marL="1143000" indent="-228600" algn="l" defTabSz="914400" rtl="0" eaLnBrk="1" latinLnBrk="0" hangingPunct="1">
        <a:spcBef>
          <a:spcPct val="20000"/>
        </a:spcBef>
        <a:buFontTx/>
        <a:buBlip>
          <a:blip r:embed="rId16"/>
        </a:buBlip>
        <a:defRPr sz="1600" kern="1200">
          <a:solidFill>
            <a:schemeClr val="tx1"/>
          </a:solidFill>
          <a:latin typeface="+mn-lt"/>
          <a:ea typeface="+mn-ea"/>
          <a:cs typeface="+mn-cs"/>
        </a:defRPr>
      </a:lvl3pPr>
      <a:lvl4pPr marL="1600200" indent="-228600" algn="l" defTabSz="914400" rtl="0" eaLnBrk="1" latinLnBrk="0" hangingPunct="1">
        <a:spcBef>
          <a:spcPct val="20000"/>
        </a:spcBef>
        <a:buFontTx/>
        <a:buBlip>
          <a:blip r:embed="rId16"/>
        </a:buBlip>
        <a:defRPr sz="1600" kern="1200">
          <a:solidFill>
            <a:schemeClr val="tx1"/>
          </a:solidFill>
          <a:latin typeface="+mn-lt"/>
          <a:ea typeface="+mn-ea"/>
          <a:cs typeface="+mn-cs"/>
        </a:defRPr>
      </a:lvl4pPr>
      <a:lvl5pPr marL="2057400" indent="-228600" algn="l" defTabSz="914400" rtl="0" eaLnBrk="1" latinLnBrk="0" hangingPunct="1">
        <a:spcBef>
          <a:spcPct val="20000"/>
        </a:spcBef>
        <a:buFontTx/>
        <a:buBlip>
          <a:blip r:embed="rId16"/>
        </a:buBlip>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xxHeader5"/>
          <p:cNvSpPr/>
          <p:nvPr>
            <p:custDataLst>
              <p:tags r:id="rId19"/>
            </p:custDataLst>
          </p:nvPr>
        </p:nvSpPr>
        <p:spPr>
          <a:xfrm>
            <a:off x="3"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5" name="xxHeader4"/>
          <p:cNvSpPr/>
          <p:nvPr>
            <p:custDataLst>
              <p:tags r:id="rId20"/>
            </p:custDataLst>
          </p:nvPr>
        </p:nvSpPr>
        <p:spPr>
          <a:xfrm>
            <a:off x="3"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3" name="xxHeader3"/>
          <p:cNvSpPr/>
          <p:nvPr>
            <p:custDataLst>
              <p:tags r:id="rId21"/>
            </p:custDataLst>
          </p:nvPr>
        </p:nvSpPr>
        <p:spPr>
          <a:xfrm>
            <a:off x="3"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xxHeader2"/>
          <p:cNvSpPr/>
          <p:nvPr>
            <p:custDataLst>
              <p:tags r:id="rId22"/>
            </p:custDataLst>
          </p:nvPr>
        </p:nvSpPr>
        <p:spPr>
          <a:xfrm>
            <a:off x="3"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8" name="xxHeader1"/>
          <p:cNvSpPr/>
          <p:nvPr>
            <p:custDataLst>
              <p:tags r:id="rId23"/>
            </p:custDataLst>
          </p:nvPr>
        </p:nvSpPr>
        <p:spPr>
          <a:xfrm>
            <a:off x="3"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9" name="Rectangle 8"/>
          <p:cNvSpPr/>
          <p:nvPr/>
        </p:nvSpPr>
        <p:spPr>
          <a:xfrm>
            <a:off x="1" y="0"/>
            <a:ext cx="230555" cy="18366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2" name="Title Placeholder 1"/>
          <p:cNvSpPr>
            <a:spLocks noGrp="1"/>
          </p:cNvSpPr>
          <p:nvPr>
            <p:ph type="title"/>
          </p:nvPr>
        </p:nvSpPr>
        <p:spPr>
          <a:xfrm>
            <a:off x="369888" y="342000"/>
            <a:ext cx="9098112" cy="1008000"/>
          </a:xfrm>
          <a:prstGeom prst="rect">
            <a:avLst/>
          </a:prstGeom>
        </p:spPr>
        <p:txBody>
          <a:bodyPr vert="horz" lIns="0" tIns="0" rIns="0" bIns="72000" rtlCol="0" anchor="b" anchorCtr="0">
            <a:noAutofit/>
          </a:bodyPr>
          <a:lstStyle/>
          <a:p>
            <a:r>
              <a:rPr lang="sv-SE" noProof="0"/>
              <a:t>Klicka här för att ändra format</a:t>
            </a:r>
            <a:endParaRPr lang="en-GB" noProof="0" dirty="0"/>
          </a:p>
        </p:txBody>
      </p:sp>
      <p:sp>
        <p:nvSpPr>
          <p:cNvPr id="3" name="Text Placeholder 2"/>
          <p:cNvSpPr>
            <a:spLocks noGrp="1"/>
          </p:cNvSpPr>
          <p:nvPr>
            <p:ph type="body" idx="1"/>
          </p:nvPr>
        </p:nvSpPr>
        <p:spPr>
          <a:xfrm>
            <a:off x="369888" y="1403999"/>
            <a:ext cx="11438112" cy="5148000"/>
          </a:xfrm>
          <a:prstGeom prst="rect">
            <a:avLst/>
          </a:prstGeom>
        </p:spPr>
        <p:txBody>
          <a:bodyPr vert="horz" wrap="square" lIns="0" tIns="396000" rIns="0" bIns="396000" rtlCol="0">
            <a:noAutofit/>
          </a:bodyPr>
          <a:lstStyle/>
          <a:p>
            <a:pPr lvl="0"/>
            <a:r>
              <a:rPr lang="sv-SE" noProof="0"/>
              <a:t>Klicka här för att ändra format på bakgrundstexten</a:t>
            </a:r>
          </a:p>
          <a:p>
            <a:pPr lvl="1"/>
            <a:r>
              <a:rPr lang="sv-SE" noProof="0"/>
              <a:t>Nivå två</a:t>
            </a:r>
          </a:p>
          <a:p>
            <a:pPr lvl="2"/>
            <a:r>
              <a:rPr lang="sv-SE" noProof="0"/>
              <a:t>Nivå tre</a:t>
            </a:r>
          </a:p>
          <a:p>
            <a:pPr lvl="3"/>
            <a:r>
              <a:rPr lang="sv-SE" noProof="0"/>
              <a:t>Nivå fyra</a:t>
            </a:r>
          </a:p>
          <a:p>
            <a:pPr lvl="4"/>
            <a:r>
              <a:rPr lang="sv-SE" noProof="0"/>
              <a:t>Nivå fem</a:t>
            </a:r>
            <a:endParaRPr lang="en-GB" noProof="0" dirty="0"/>
          </a:p>
        </p:txBody>
      </p:sp>
      <p:cxnSp>
        <p:nvCxnSpPr>
          <p:cNvPr id="14" name="Straight Connector 13"/>
          <p:cNvCxnSpPr/>
          <p:nvPr/>
        </p:nvCxnSpPr>
        <p:spPr>
          <a:xfrm>
            <a:off x="369888" y="1388776"/>
            <a:ext cx="11438112" cy="0"/>
          </a:xfrm>
          <a:prstGeom prst="line">
            <a:avLst/>
          </a:prstGeom>
          <a:ln w="41275">
            <a:gradFill flip="none" rotWithShape="1">
              <a:gsLst>
                <a:gs pos="6000">
                  <a:schemeClr val="bg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 name="xxLanguageTextBox"/>
          <p:cNvSpPr/>
          <p:nvPr>
            <p:custDataLst>
              <p:tags r:id="rId24"/>
            </p:custDataLst>
          </p:nvPr>
        </p:nvSpPr>
        <p:spPr>
          <a:xfrm>
            <a:off x="3" y="0"/>
            <a:ext cx="12700" cy="12700"/>
          </a:xfrm>
          <a:prstGeom prst="rect">
            <a:avLst/>
          </a:prstGeom>
          <a:noFill/>
          <a:ln w="12700" cap="flat" cmpd="sng" algn="ctr">
            <a:noFill/>
            <a:prstDash val="solid"/>
            <a:miter lim="800000"/>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cxnSp>
        <p:nvCxnSpPr>
          <p:cNvPr id="18" name="Straight Connector 17"/>
          <p:cNvCxnSpPr/>
          <p:nvPr/>
        </p:nvCxnSpPr>
        <p:spPr>
          <a:xfrm>
            <a:off x="11802265" y="6"/>
            <a:ext cx="0" cy="301537"/>
          </a:xfrm>
          <a:prstGeom prst="line">
            <a:avLst/>
          </a:prstGeom>
          <a:ln>
            <a:solidFill>
              <a:srgbClr val="4B4B4B"/>
            </a:solidFill>
          </a:ln>
        </p:spPr>
        <p:style>
          <a:lnRef idx="1">
            <a:schemeClr val="accent1"/>
          </a:lnRef>
          <a:fillRef idx="0">
            <a:schemeClr val="accent1"/>
          </a:fillRef>
          <a:effectRef idx="0">
            <a:schemeClr val="accent1"/>
          </a:effectRef>
          <a:fontRef idx="minor">
            <a:schemeClr val="tx1"/>
          </a:fontRef>
        </p:style>
      </p:cxnSp>
      <p:sp>
        <p:nvSpPr>
          <p:cNvPr id="19" name="xxHeader"/>
          <p:cNvSpPr txBox="1"/>
          <p:nvPr/>
        </p:nvSpPr>
        <p:spPr>
          <a:xfrm>
            <a:off x="7265492" y="8520"/>
            <a:ext cx="3600001" cy="347853"/>
          </a:xfrm>
          <a:prstGeom prst="rect">
            <a:avLst/>
          </a:prstGeom>
          <a:noFill/>
        </p:spPr>
        <p:txBody>
          <a:bodyPr vert="horz" wrap="none" lIns="0" tIns="0" rIns="0" bIns="0" rtlCol="0" anchor="ctr">
            <a:noAutofit/>
          </a:bodyPr>
          <a:lstStyle/>
          <a:p>
            <a:pPr algn="r">
              <a:defRPr/>
            </a:pPr>
            <a:r>
              <a:rPr lang="en-GB" sz="800" dirty="0">
                <a:solidFill>
                  <a:srgbClr val="4B4B4B"/>
                </a:solidFill>
              </a:rPr>
              <a:t>COMPANY RESTRICTED | NOT EXPORT CONTROLLED | NOT CLASSIFIED</a:t>
            </a:r>
          </a:p>
          <a:p>
            <a:pPr algn="r"/>
            <a:r>
              <a:rPr lang="en-GB" sz="800" dirty="0">
                <a:solidFill>
                  <a:srgbClr val="4B4B4B"/>
                </a:solidFill>
              </a:rPr>
              <a:t>Your Name | Document number | Issue  X</a:t>
            </a:r>
          </a:p>
        </p:txBody>
      </p:sp>
      <p:pic>
        <p:nvPicPr>
          <p:cNvPr id="17" name="InsertedImage"/>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0945465" y="59056"/>
            <a:ext cx="766371" cy="243078"/>
          </a:xfrm>
          <a:prstGeom prst="rect">
            <a:avLst/>
          </a:prstGeom>
        </p:spPr>
      </p:pic>
    </p:spTree>
    <p:extLst>
      <p:ext uri="{BB962C8B-B14F-4D97-AF65-F5344CB8AC3E}">
        <p14:creationId xmlns:p14="http://schemas.microsoft.com/office/powerpoint/2010/main" val="117188821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hdr="0" ftr="0" dt="0"/>
  <p:txStyles>
    <p:titleStyle>
      <a:lvl1pPr algn="l" defTabSz="914400" rtl="0" eaLnBrk="1" latinLnBrk="0" hangingPunct="1">
        <a:lnSpc>
          <a:spcPct val="90000"/>
        </a:lnSpc>
        <a:spcBef>
          <a:spcPct val="0"/>
        </a:spcBef>
        <a:buNone/>
        <a:defRPr sz="3200" kern="1200" cap="all" spc="-100" baseline="0">
          <a:solidFill>
            <a:srgbClr val="4B4B4B"/>
          </a:solidFill>
          <a:latin typeface="+mj-lt"/>
          <a:ea typeface="+mj-ea"/>
          <a:cs typeface="+mj-cs"/>
        </a:defRPr>
      </a:lvl1pPr>
    </p:titleStyle>
    <p:bodyStyle>
      <a:lvl1pPr marL="234000" indent="-230400" algn="l" defTabSz="914400" rtl="0" eaLnBrk="1" latinLnBrk="0" hangingPunct="1">
        <a:lnSpc>
          <a:spcPct val="90000"/>
        </a:lnSpc>
        <a:spcBef>
          <a:spcPts val="1800"/>
        </a:spcBef>
        <a:buFont typeface="Arial" panose="020B0604020202020204" pitchFamily="34" charset="0"/>
        <a:buChar char="•"/>
        <a:defRPr sz="2000" kern="1200">
          <a:solidFill>
            <a:srgbClr val="4B4B4B"/>
          </a:solidFill>
          <a:latin typeface="+mn-lt"/>
          <a:ea typeface="+mn-ea"/>
          <a:cs typeface="+mn-cs"/>
        </a:defRPr>
      </a:lvl1pPr>
      <a:lvl2pPr marL="648000" indent="-234000" algn="l" defTabSz="914400" rtl="0" eaLnBrk="1" latinLnBrk="0" hangingPunct="1">
        <a:lnSpc>
          <a:spcPct val="80000"/>
        </a:lnSpc>
        <a:spcBef>
          <a:spcPts val="900"/>
        </a:spcBef>
        <a:buFont typeface="Arial" panose="020B0604020202020204" pitchFamily="34" charset="0"/>
        <a:buChar char="‒"/>
        <a:defRPr sz="1600" kern="1200">
          <a:solidFill>
            <a:srgbClr val="4B4B4B"/>
          </a:solidFill>
          <a:latin typeface="+mn-lt"/>
          <a:ea typeface="+mn-ea"/>
          <a:cs typeface="+mn-cs"/>
        </a:defRPr>
      </a:lvl2pPr>
      <a:lvl3pPr marL="1080000" indent="-234000" algn="l" defTabSz="914400" rtl="0" eaLnBrk="1" latinLnBrk="0" hangingPunct="1">
        <a:lnSpc>
          <a:spcPct val="80000"/>
        </a:lnSpc>
        <a:spcBef>
          <a:spcPts val="600"/>
        </a:spcBef>
        <a:buFont typeface="Arial" panose="020B0604020202020204" pitchFamily="34" charset="0"/>
        <a:buChar char="‒"/>
        <a:defRPr sz="1600" kern="1200">
          <a:solidFill>
            <a:srgbClr val="4B4B4B"/>
          </a:solidFill>
          <a:latin typeface="+mn-lt"/>
          <a:ea typeface="+mn-ea"/>
          <a:cs typeface="+mn-cs"/>
        </a:defRPr>
      </a:lvl3pPr>
      <a:lvl4pPr marL="1512000" indent="-234000" algn="l" defTabSz="914400" rtl="0" eaLnBrk="1" latinLnBrk="0" hangingPunct="1">
        <a:lnSpc>
          <a:spcPct val="80000"/>
        </a:lnSpc>
        <a:spcBef>
          <a:spcPts val="600"/>
        </a:spcBef>
        <a:buFont typeface="Arial" panose="020B0604020202020204" pitchFamily="34" charset="0"/>
        <a:buChar char="‒"/>
        <a:defRPr sz="1600" kern="1200">
          <a:solidFill>
            <a:srgbClr val="4B4B4B"/>
          </a:solidFill>
          <a:latin typeface="+mn-lt"/>
          <a:ea typeface="+mn-ea"/>
          <a:cs typeface="+mn-cs"/>
        </a:defRPr>
      </a:lvl4pPr>
      <a:lvl5pPr marL="1872000" indent="-234000" algn="l" defTabSz="914400" rtl="0" eaLnBrk="1" latinLnBrk="0" hangingPunct="1">
        <a:lnSpc>
          <a:spcPct val="80000"/>
        </a:lnSpc>
        <a:spcBef>
          <a:spcPts val="600"/>
        </a:spcBef>
        <a:buFont typeface="Arial" panose="020B0604020202020204" pitchFamily="34" charset="0"/>
        <a:buChar char="‒"/>
        <a:defRPr sz="1600" kern="1200">
          <a:solidFill>
            <a:srgbClr val="4B4B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926331" y="368715"/>
            <a:ext cx="10515600" cy="1325563"/>
          </a:xfrm>
          <a:prstGeom prst="rect">
            <a:avLst/>
          </a:prstGeom>
        </p:spPr>
        <p:txBody>
          <a:bodyPr vert="horz" lIns="91440" tIns="45720" rIns="91440" bIns="45720" rtlCol="0" anchor="ctr">
            <a:normAutofit/>
          </a:bodyPr>
          <a:lstStyle/>
          <a:p>
            <a:r>
              <a:rPr lang="sv-SE" dirty="0"/>
              <a:t>Klicka här för att ändra format</a:t>
            </a:r>
          </a:p>
        </p:txBody>
      </p:sp>
      <p:sp>
        <p:nvSpPr>
          <p:cNvPr id="3" name="Platshållare för text 2"/>
          <p:cNvSpPr>
            <a:spLocks noGrp="1"/>
          </p:cNvSpPr>
          <p:nvPr>
            <p:ph type="body" idx="1"/>
          </p:nvPr>
        </p:nvSpPr>
        <p:spPr>
          <a:xfrm>
            <a:off x="1014461" y="1825625"/>
            <a:ext cx="10339339" cy="4351339"/>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p:cNvSpPr>
            <a:spLocks noGrp="1"/>
          </p:cNvSpPr>
          <p:nvPr>
            <p:ph type="dt" sz="half" idx="2"/>
          </p:nvPr>
        </p:nvSpPr>
        <p:spPr>
          <a:xfrm>
            <a:off x="4943872" y="706971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09576-9E18-374F-9E9F-8CEDDEC91105}" type="datetimeFigureOut">
              <a:rPr lang="sv-SE" smtClean="0"/>
              <a:t>2024-09-10</a:t>
            </a:fld>
            <a:endParaRPr lang="sv-SE"/>
          </a:p>
        </p:txBody>
      </p:sp>
      <p:sp>
        <p:nvSpPr>
          <p:cNvPr id="5" name="Platshållare för sidfot 4"/>
          <p:cNvSpPr>
            <a:spLocks noGrp="1"/>
          </p:cNvSpPr>
          <p:nvPr>
            <p:ph type="ftr" sz="quarter" idx="3"/>
          </p:nvPr>
        </p:nvSpPr>
        <p:spPr>
          <a:xfrm>
            <a:off x="497379" y="689667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9360363" y="696111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0CBE7-C111-8D4B-8DAF-AECE2794D4E5}" type="slidenum">
              <a:rPr lang="sv-SE" smtClean="0"/>
              <a:t>‹#›</a:t>
            </a:fld>
            <a:endParaRPr lang="sv-SE"/>
          </a:p>
        </p:txBody>
      </p:sp>
      <p:pic>
        <p:nvPicPr>
          <p:cNvPr id="7" name="Bildobjekt 6" descr="En bild som visar redskap&#10;&#10;Automatiskt genererad beskrivning">
            <a:extLst>
              <a:ext uri="{FF2B5EF4-FFF2-40B4-BE49-F238E27FC236}">
                <a16:creationId xmlns:a16="http://schemas.microsoft.com/office/drawing/2014/main" id="{C2159B06-D538-4891-8D2F-9A9182FD202D}"/>
              </a:ext>
            </a:extLst>
          </p:cNvPr>
          <p:cNvPicPr>
            <a:picLocks noChangeAspect="1"/>
          </p:cNvPicPr>
          <p:nvPr userDrawn="1"/>
        </p:nvPicPr>
        <p:blipFill>
          <a:blip r:embed="rId13"/>
          <a:stretch>
            <a:fillRect/>
          </a:stretch>
        </p:blipFill>
        <p:spPr>
          <a:xfrm>
            <a:off x="-937411" y="5955171"/>
            <a:ext cx="733425" cy="628372"/>
          </a:xfrm>
          <a:prstGeom prst="rect">
            <a:avLst/>
          </a:prstGeom>
        </p:spPr>
      </p:pic>
      <p:sp>
        <p:nvSpPr>
          <p:cNvPr id="10" name="textruta 9">
            <a:extLst>
              <a:ext uri="{FF2B5EF4-FFF2-40B4-BE49-F238E27FC236}">
                <a16:creationId xmlns:a16="http://schemas.microsoft.com/office/drawing/2014/main" id="{4A12F1D7-E096-4D73-A114-C9F7DF6F2265}"/>
              </a:ext>
            </a:extLst>
          </p:cNvPr>
          <p:cNvSpPr txBox="1"/>
          <p:nvPr userDrawn="1"/>
        </p:nvSpPr>
        <p:spPr>
          <a:xfrm>
            <a:off x="10467864" y="6292943"/>
            <a:ext cx="1635699" cy="420756"/>
          </a:xfrm>
          <a:prstGeom prst="rect">
            <a:avLst/>
          </a:prstGeom>
          <a:noFill/>
        </p:spPr>
        <p:txBody>
          <a:bodyPr wrap="square" rtlCol="0">
            <a:spAutoFit/>
          </a:bodyPr>
          <a:lstStyle/>
          <a:p>
            <a:pPr algn="ctr"/>
            <a:r>
              <a:rPr lang="sv-SE" sz="1067" b="0" dirty="0">
                <a:solidFill>
                  <a:schemeClr val="bg1">
                    <a:lumMod val="65000"/>
                  </a:schemeClr>
                </a:solidFill>
                <a:latin typeface="Century Gothic" panose="020B0502020202020204" pitchFamily="34" charset="0"/>
                <a:hlinkClick r:id="rId14">
                  <a:extLst>
                    <a:ext uri="{A12FA001-AC4F-418D-AE19-62706E023703}">
                      <ahyp:hlinkClr xmlns="" xmlns:ahyp="http://schemas.microsoft.com/office/drawing/2018/hyperlinkcolor" val="tx"/>
                    </a:ext>
                  </a:extLst>
                </a:hlinkClick>
              </a:rPr>
              <a:t>www.ledarstegen.se</a:t>
            </a:r>
            <a:endParaRPr lang="sv-SE" sz="1067" b="0" dirty="0">
              <a:solidFill>
                <a:schemeClr val="bg1">
                  <a:lumMod val="65000"/>
                </a:schemeClr>
              </a:solidFill>
              <a:latin typeface="Century Gothic" panose="020B0502020202020204" pitchFamily="34" charset="0"/>
            </a:endParaRPr>
          </a:p>
          <a:p>
            <a:pPr algn="ctr"/>
            <a:r>
              <a:rPr lang="sv-SE" sz="1067" b="0" dirty="0">
                <a:solidFill>
                  <a:schemeClr val="bg1">
                    <a:lumMod val="65000"/>
                  </a:schemeClr>
                </a:solidFill>
                <a:latin typeface="Century Gothic" panose="020B0502020202020204" pitchFamily="34" charset="0"/>
              </a:rPr>
              <a:t>© Bengt Savén</a:t>
            </a:r>
          </a:p>
        </p:txBody>
      </p:sp>
      <p:sp>
        <p:nvSpPr>
          <p:cNvPr id="16" name="textruta 15">
            <a:extLst>
              <a:ext uri="{FF2B5EF4-FFF2-40B4-BE49-F238E27FC236}">
                <a16:creationId xmlns:a16="http://schemas.microsoft.com/office/drawing/2014/main" id="{9B4C2078-1DC7-4DFC-BD1F-8D360903A153}"/>
              </a:ext>
            </a:extLst>
          </p:cNvPr>
          <p:cNvSpPr txBox="1"/>
          <p:nvPr userDrawn="1"/>
        </p:nvSpPr>
        <p:spPr>
          <a:xfrm>
            <a:off x="3071664" y="6387841"/>
            <a:ext cx="6048672" cy="235898"/>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sv-SE" sz="933" b="0" i="0" dirty="0">
                <a:solidFill>
                  <a:schemeClr val="bg1">
                    <a:lumMod val="85000"/>
                  </a:schemeClr>
                </a:solidFill>
                <a:effectLst/>
                <a:latin typeface="Comic Sans MS" panose="030F0702030302020204" pitchFamily="66" charset="0"/>
              </a:rPr>
              <a:t>VI GÖR BRA LEDARSKAP TYDLIGARE, ENKLARE ... OCH ROLIGARE</a:t>
            </a:r>
            <a:endParaRPr kumimoji="0" lang="sv-SE" sz="667" b="0" i="1" u="none" strike="noStrike" kern="1200" cap="none" spc="0" normalizeH="0" baseline="0" noProof="0" dirty="0">
              <a:ln>
                <a:noFill/>
              </a:ln>
              <a:solidFill>
                <a:schemeClr val="bg1">
                  <a:lumMod val="85000"/>
                </a:schemeClr>
              </a:solidFill>
              <a:effectLst/>
              <a:uLnTx/>
              <a:uFillTx/>
              <a:latin typeface="Comic Sans MS" panose="030F0702030302020204" pitchFamily="66" charset="0"/>
              <a:ea typeface="Century Gothic" charset="0"/>
              <a:cs typeface="Century Gothic" charset="0"/>
            </a:endParaRPr>
          </a:p>
        </p:txBody>
      </p:sp>
      <p:cxnSp>
        <p:nvCxnSpPr>
          <p:cNvPr id="15" name="Rak 4">
            <a:extLst>
              <a:ext uri="{FF2B5EF4-FFF2-40B4-BE49-F238E27FC236}">
                <a16:creationId xmlns:a16="http://schemas.microsoft.com/office/drawing/2014/main" id="{76215451-7D06-45E2-A93B-B03CDF6F8300}"/>
              </a:ext>
            </a:extLst>
          </p:cNvPr>
          <p:cNvCxnSpPr>
            <a:cxnSpLocks/>
          </p:cNvCxnSpPr>
          <p:nvPr userDrawn="1"/>
        </p:nvCxnSpPr>
        <p:spPr>
          <a:xfrm>
            <a:off x="1372769" y="6213309"/>
            <a:ext cx="9885407" cy="0"/>
          </a:xfrm>
          <a:prstGeom prst="line">
            <a:avLst/>
          </a:prstGeom>
          <a:ln w="127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Bildobjekt 10">
            <a:extLst>
              <a:ext uri="{FF2B5EF4-FFF2-40B4-BE49-F238E27FC236}">
                <a16:creationId xmlns:a16="http://schemas.microsoft.com/office/drawing/2014/main" id="{E62792A6-74FF-4BD4-89D9-9C5F438F9605}"/>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253647" y="4848349"/>
            <a:ext cx="1248449" cy="831487"/>
          </a:xfrm>
          <a:prstGeom prst="rect">
            <a:avLst/>
          </a:prstGeom>
        </p:spPr>
      </p:pic>
      <p:sp>
        <p:nvSpPr>
          <p:cNvPr id="8" name="textruta 7">
            <a:extLst>
              <a:ext uri="{FF2B5EF4-FFF2-40B4-BE49-F238E27FC236}">
                <a16:creationId xmlns:a16="http://schemas.microsoft.com/office/drawing/2014/main" id="{49EDCF1A-DAF7-4759-9C90-DDFE774223E3}"/>
              </a:ext>
            </a:extLst>
          </p:cNvPr>
          <p:cNvSpPr txBox="1"/>
          <p:nvPr userDrawn="1"/>
        </p:nvSpPr>
        <p:spPr>
          <a:xfrm>
            <a:off x="12144672" y="5264092"/>
            <a:ext cx="1672840" cy="246221"/>
          </a:xfrm>
          <a:prstGeom prst="rect">
            <a:avLst/>
          </a:prstGeom>
          <a:noFill/>
        </p:spPr>
        <p:txBody>
          <a:bodyPr wrap="square" rtlCol="0">
            <a:spAutoFit/>
          </a:bodyPr>
          <a:lstStyle/>
          <a:p>
            <a:pPr algn="ctr"/>
            <a:r>
              <a:rPr lang="sv-SE" sz="1000" b="0" dirty="0">
                <a:solidFill>
                  <a:schemeClr val="bg1">
                    <a:lumMod val="65000"/>
                  </a:schemeClr>
                </a:solidFill>
                <a:latin typeface="Century Gothic" panose="020B0502020202020204" pitchFamily="34" charset="0"/>
                <a:hlinkClick r:id="rId16">
                  <a:extLst>
                    <a:ext uri="{A12FA001-AC4F-418D-AE19-62706E023703}">
                      <ahyp:hlinkClr xmlns="" xmlns:ahyp="http://schemas.microsoft.com/office/drawing/2018/hyperlinkcolor" val="tx"/>
                    </a:ext>
                  </a:extLst>
                </a:hlinkClick>
              </a:rPr>
              <a:t>www.braveship.com</a:t>
            </a:r>
            <a:r>
              <a:rPr lang="sv-SE" sz="1000" b="0" dirty="0">
                <a:solidFill>
                  <a:schemeClr val="bg1">
                    <a:lumMod val="65000"/>
                  </a:schemeClr>
                </a:solidFill>
                <a:latin typeface="Century Gothic" panose="020B0502020202020204" pitchFamily="34" charset="0"/>
              </a:rPr>
              <a:t>  </a:t>
            </a:r>
          </a:p>
        </p:txBody>
      </p:sp>
      <p:pic>
        <p:nvPicPr>
          <p:cNvPr id="12" name="Bildobjekt 11">
            <a:extLst>
              <a:ext uri="{FF2B5EF4-FFF2-40B4-BE49-F238E27FC236}">
                <a16:creationId xmlns:a16="http://schemas.microsoft.com/office/drawing/2014/main" id="{4F55B688-44B1-4B0D-85F6-BFA8FA9EF321}"/>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4017" y="6036525"/>
            <a:ext cx="1296144" cy="864705"/>
          </a:xfrm>
          <a:prstGeom prst="rect">
            <a:avLst/>
          </a:prstGeom>
        </p:spPr>
      </p:pic>
    </p:spTree>
    <p:extLst>
      <p:ext uri="{BB962C8B-B14F-4D97-AF65-F5344CB8AC3E}">
        <p14:creationId xmlns:p14="http://schemas.microsoft.com/office/powerpoint/2010/main" val="139673661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377" rtl="0" eaLnBrk="1" latinLnBrk="0" hangingPunct="1">
        <a:lnSpc>
          <a:spcPct val="90000"/>
        </a:lnSpc>
        <a:spcBef>
          <a:spcPct val="0"/>
        </a:spcBef>
        <a:buNone/>
        <a:defRPr sz="4800" b="1" kern="1200" baseline="0">
          <a:solidFill>
            <a:schemeClr val="accent1">
              <a:lumMod val="75000"/>
            </a:schemeClr>
          </a:solidFill>
          <a:latin typeface="Century Gothic" panose="020B0502020202020204" pitchFamily="34" charset="0"/>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Century Gothic" panose="020B0502020202020204" pitchFamily="34" charset="0"/>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sv-S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hyperlink" Target="http://www.ledarstegen.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hyperlink" Target="http://www.ledarstegen.s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hyperlink" Target="http://www.ledarstegen.s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6.xml"/><Relationship Id="rId4" Type="http://schemas.openxmlformats.org/officeDocument/2006/relationships/hyperlink" Target="http://www.ledarstegen,s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Bildobjekt 36">
            <a:extLst>
              <a:ext uri="{FF2B5EF4-FFF2-40B4-BE49-F238E27FC236}">
                <a16:creationId xmlns:a16="http://schemas.microsoft.com/office/drawing/2014/main" id="{3A81621D-A2C0-47FA-A16C-26C3541397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6174" y="5915042"/>
            <a:ext cx="912986" cy="608443"/>
          </a:xfrm>
          <a:prstGeom prst="rect">
            <a:avLst/>
          </a:prstGeom>
        </p:spPr>
      </p:pic>
      <p:sp>
        <p:nvSpPr>
          <p:cNvPr id="12" name="Flowchart: Alternate Process 11"/>
          <p:cNvSpPr/>
          <p:nvPr/>
        </p:nvSpPr>
        <p:spPr>
          <a:xfrm>
            <a:off x="66276" y="746964"/>
            <a:ext cx="3221412" cy="1776421"/>
          </a:xfrm>
          <a:prstGeom prst="flowChartAlternateProcess">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TextBox 3"/>
          <p:cNvSpPr txBox="1"/>
          <p:nvPr/>
        </p:nvSpPr>
        <p:spPr>
          <a:xfrm>
            <a:off x="1029939" y="774770"/>
            <a:ext cx="1165897"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a:t>
            </a:r>
            <a:r>
              <a:rPr kumimoji="0" lang="sv-SE" sz="1600" b="1" i="0" u="none" strike="noStrike" kern="1200" cap="none" spc="0" normalizeH="0" noProof="0" dirty="0">
                <a:ln>
                  <a:noFill/>
                </a:ln>
                <a:solidFill>
                  <a:prstClr val="black"/>
                </a:solidFill>
                <a:effectLst/>
                <a:uLnTx/>
                <a:uFillTx/>
                <a:latin typeface="Calibri"/>
                <a:ea typeface="+mn-ea"/>
                <a:cs typeface="+mn-cs"/>
              </a:rPr>
              <a:t> SYFTE</a:t>
            </a:r>
            <a:endParaRPr kumimoji="0" lang="sv-SE" sz="1600" b="1"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Flowchart: Alternate Process 9"/>
          <p:cNvSpPr/>
          <p:nvPr/>
        </p:nvSpPr>
        <p:spPr>
          <a:xfrm>
            <a:off x="3368097" y="150718"/>
            <a:ext cx="6432386" cy="6102794"/>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Down Arrow 16"/>
          <p:cNvSpPr/>
          <p:nvPr/>
        </p:nvSpPr>
        <p:spPr>
          <a:xfrm>
            <a:off x="3142555" y="-1462171"/>
            <a:ext cx="895032" cy="32100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Flowchart: Alternate Process 10"/>
          <p:cNvSpPr/>
          <p:nvPr/>
        </p:nvSpPr>
        <p:spPr>
          <a:xfrm>
            <a:off x="8992581" y="37699"/>
            <a:ext cx="3171936" cy="5056194"/>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p:cNvSpPr txBox="1"/>
          <p:nvPr/>
        </p:nvSpPr>
        <p:spPr>
          <a:xfrm>
            <a:off x="10070668" y="160927"/>
            <a:ext cx="106080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 MÅL</a:t>
            </a:r>
          </a:p>
        </p:txBody>
      </p:sp>
      <p:sp>
        <p:nvSpPr>
          <p:cNvPr id="6" name="TextBox 5"/>
          <p:cNvSpPr txBox="1"/>
          <p:nvPr/>
        </p:nvSpPr>
        <p:spPr>
          <a:xfrm>
            <a:off x="5395216" y="386314"/>
            <a:ext cx="188431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 NÄSTA STEG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Box 20"/>
          <p:cNvSpPr txBox="1"/>
          <p:nvPr/>
        </p:nvSpPr>
        <p:spPr>
          <a:xfrm>
            <a:off x="694165" y="35697"/>
            <a:ext cx="2103461"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2800" b="1"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t>Ledar-A3</a:t>
            </a:r>
            <a:r>
              <a:rPr kumimoji="0" lang="sv-SE" sz="2000" b="1"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sv-SE" sz="1200" dirty="0">
                <a:solidFill>
                  <a:schemeClr val="bg1">
                    <a:lumMod val="65000"/>
                  </a:schemeClr>
                </a:solidFill>
                <a:latin typeface="Arial Narrow" panose="020B0606020202030204" pitchFamily="34" charset="0"/>
                <a:cs typeface="Arial" panose="020B0604020202020204" pitchFamily="34" charset="0"/>
              </a:rPr>
              <a:t>för min (vår) l</a:t>
            </a:r>
            <a:r>
              <a:rPr kumimoji="0" lang="sv-SE" sz="1200" u="none" strike="noStrike" kern="1200" cap="none" spc="0" normalizeH="0" baseline="0" noProof="0" dirty="0" err="1">
                <a:ln>
                  <a:noFill/>
                </a:ln>
                <a:solidFill>
                  <a:schemeClr val="bg1">
                    <a:lumMod val="65000"/>
                  </a:schemeClr>
                </a:solidFill>
                <a:effectLst/>
                <a:uLnTx/>
                <a:uFillTx/>
                <a:latin typeface="Arial Narrow" panose="020B0606020202030204" pitchFamily="34" charset="0"/>
                <a:cs typeface="Arial" panose="020B0604020202020204" pitchFamily="34" charset="0"/>
              </a:rPr>
              <a:t>edarskapsutveckling</a:t>
            </a:r>
            <a:r>
              <a:rPr kumimoji="0" lang="sv-SE" sz="1200" u="none" strike="noStrike" kern="1200" cap="none" spc="0" normalizeH="0" baseline="0" noProof="0" dirty="0">
                <a:ln>
                  <a:noFill/>
                </a:ln>
                <a:solidFill>
                  <a:schemeClr val="bg1">
                    <a:lumMod val="65000"/>
                  </a:schemeClr>
                </a:solidFill>
                <a:effectLst/>
                <a:uLnTx/>
                <a:uFillTx/>
                <a:latin typeface="Arial Narrow" panose="020B0606020202030204" pitchFamily="34" charset="0"/>
                <a:cs typeface="Arial" panose="020B0604020202020204" pitchFamily="34" charset="0"/>
              </a:rPr>
              <a:t> </a:t>
            </a:r>
            <a:r>
              <a:rPr kumimoji="0" lang="sv-SE" sz="2000" b="0"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t/>
            </a:r>
            <a:br>
              <a:rPr kumimoji="0" lang="sv-SE" sz="2000" b="0"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br>
            <a:endParaRPr kumimoji="0" lang="en-US" sz="2000" b="0"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endParaRPr>
          </a:p>
        </p:txBody>
      </p:sp>
      <p:sp>
        <p:nvSpPr>
          <p:cNvPr id="3" name="Flowchart: Alternate Process 2"/>
          <p:cNvSpPr/>
          <p:nvPr/>
        </p:nvSpPr>
        <p:spPr>
          <a:xfrm>
            <a:off x="29527" y="2603333"/>
            <a:ext cx="3465476" cy="4221088"/>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6"/>
          <p:cNvSpPr txBox="1"/>
          <p:nvPr/>
        </p:nvSpPr>
        <p:spPr>
          <a:xfrm>
            <a:off x="709035" y="2750435"/>
            <a:ext cx="1959960"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 UTGÅNGSLÄGE</a:t>
            </a:r>
          </a:p>
        </p:txBody>
      </p:sp>
      <p:sp>
        <p:nvSpPr>
          <p:cNvPr id="2" name="Right Arrow 1"/>
          <p:cNvSpPr/>
          <p:nvPr/>
        </p:nvSpPr>
        <p:spPr>
          <a:xfrm rot="20383716">
            <a:off x="2464500" y="697757"/>
            <a:ext cx="8026079" cy="4115023"/>
          </a:xfrm>
          <a:prstGeom prst="rightArrow">
            <a:avLst/>
          </a:prstGeom>
          <a:solidFill>
            <a:schemeClr val="accent1">
              <a:alpha val="26000"/>
            </a:schemeClr>
          </a:solid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4414950" y="5777972"/>
            <a:ext cx="2199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Box 19"/>
          <p:cNvSpPr txBox="1"/>
          <p:nvPr/>
        </p:nvSpPr>
        <p:spPr>
          <a:xfrm>
            <a:off x="3566241" y="882015"/>
            <a:ext cx="4998058" cy="4985980"/>
          </a:xfrm>
          <a:prstGeom prst="rect">
            <a:avLst/>
          </a:prstGeom>
          <a:noFill/>
        </p:spPr>
        <p:txBody>
          <a:bodyPr wrap="square" rtlCol="0">
            <a:spAutoFit/>
          </a:bodyPr>
          <a:lstStyle/>
          <a:p>
            <a:pPr>
              <a:defRPr/>
            </a:pPr>
            <a:r>
              <a:rPr lang="sv-SE" sz="1400" dirty="0">
                <a:solidFill>
                  <a:prstClr val="black"/>
                </a:solidFill>
              </a:rPr>
              <a:t>Idéer att eventuellt pröva: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sv-SE" sz="1600" i="0" u="none" strike="noStrike" kern="1200" cap="none" spc="0" normalizeH="0" baseline="0" noProof="0" dirty="0">
                <a:ln>
                  <a:noFill/>
                </a:ln>
                <a:solidFill>
                  <a:prstClr val="black"/>
                </a:solidFill>
                <a:effectLst/>
                <a:uLnTx/>
                <a:uFillTx/>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sz="1600" dirty="0">
                <a:solidFill>
                  <a:prstClr val="black"/>
                </a:solidFill>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sv-SE" sz="1600" i="0" u="none" strike="noStrike" kern="1200" cap="none" spc="0" normalizeH="0" baseline="0" noProof="0" dirty="0">
                <a:ln>
                  <a:noFill/>
                </a:ln>
                <a:solidFill>
                  <a:prstClr val="black"/>
                </a:solidFill>
                <a:effectLst/>
                <a:uLnTx/>
                <a:uFillTx/>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6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endParaRPr kumimoji="0" lang="sv-SE" sz="16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a:t>
            </a:r>
            <a:r>
              <a:rPr lang="sv-SE" sz="1400" dirty="0">
                <a:solidFill>
                  <a:prstClr val="black"/>
                </a:solidFill>
                <a:latin typeface="Calibri"/>
              </a:rPr>
              <a:t>Ett nytt </a:t>
            </a:r>
            <a:r>
              <a:rPr kumimoji="0" lang="sv-SE" sz="1400" i="0" u="none" strike="noStrike" kern="1200" cap="none" spc="0" normalizeH="0" baseline="0" noProof="0" dirty="0">
                <a:ln>
                  <a:noFill/>
                </a:ln>
                <a:solidFill>
                  <a:prstClr val="black"/>
                </a:solidFill>
                <a:effectLst/>
                <a:uLnTx/>
                <a:uFillTx/>
                <a:latin typeface="Calibri"/>
              </a:rPr>
              <a:t>ledarbidrag att pröva härnäst:</a:t>
            </a:r>
          </a:p>
          <a:p>
            <a:pPr marR="0" lvl="0" algn="l" defTabSz="914400" rtl="0" eaLnBrk="1" fontAlgn="auto" latinLnBrk="0" hangingPunct="1">
              <a:lnSpc>
                <a:spcPct val="100000"/>
              </a:lnSpc>
              <a:spcBef>
                <a:spcPts val="0"/>
              </a:spcBef>
              <a:spcAft>
                <a:spcPts val="0"/>
              </a:spcAft>
              <a:buClrTx/>
              <a:buSzTx/>
              <a:tabLst/>
              <a:defRPr/>
            </a:pPr>
            <a:endParaRPr kumimoji="0" lang="sv-SE" sz="1400" i="0" u="none" strike="noStrike" kern="1200" cap="none" spc="0" normalizeH="0" baseline="0" noProof="0" dirty="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400" i="0" u="none" strike="noStrike" kern="1200" cap="none" spc="0" normalizeH="0" baseline="0" noProof="0" dirty="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400" i="0" u="none" strike="noStrike" kern="1200" cap="none" spc="0" normalizeH="0" baseline="0" noProof="0" dirty="0">
                <a:ln>
                  <a:noFill/>
                </a:ln>
                <a:solidFill>
                  <a:prstClr val="black"/>
                </a:solidFill>
                <a:effectLst/>
                <a:uLnTx/>
                <a:uFillTx/>
                <a:latin typeface="Calibri"/>
              </a:rPr>
              <a:t> </a:t>
            </a:r>
            <a:endParaRPr lang="sv-SE" sz="1400" dirty="0">
              <a:solidFill>
                <a:prstClr val="black"/>
              </a:solidFill>
              <a:latin typeface="Calibri"/>
            </a:endParaRPr>
          </a:p>
          <a:p>
            <a:pPr>
              <a:defRPr/>
            </a:pPr>
            <a:r>
              <a:rPr lang="sv-SE" sz="1400" dirty="0">
                <a:solidFill>
                  <a:prstClr val="black"/>
                </a:solidFill>
              </a:rPr>
              <a:t>Reflektera. Vad har jag lärt?</a:t>
            </a:r>
          </a:p>
          <a:p>
            <a:pPr>
              <a:defRPr/>
            </a:pPr>
            <a:endParaRPr lang="sv-SE" sz="1400" dirty="0">
              <a:solidFill>
                <a:prstClr val="black"/>
              </a:solidFill>
            </a:endParaRPr>
          </a:p>
          <a:p>
            <a:pPr>
              <a:defRPr/>
            </a:pPr>
            <a:endParaRPr lang="sv-SE" sz="1400" dirty="0">
              <a:solidFill>
                <a:prstClr val="black"/>
              </a:solidFill>
            </a:endParaRPr>
          </a:p>
          <a:p>
            <a:pPr>
              <a:defRPr/>
            </a:pPr>
            <a:r>
              <a:rPr lang="sv-SE" sz="1400" dirty="0">
                <a:solidFill>
                  <a:prstClr val="black"/>
                </a:solidFill>
              </a:rPr>
              <a:t>En ny vana att skapa: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4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a:t>
            </a:r>
          </a:p>
          <a:p>
            <a:pPr marR="0" lvl="0" algn="l" defTabSz="914400" rtl="0" eaLnBrk="1" fontAlgn="auto" latinLnBrk="0" hangingPunct="1">
              <a:lnSpc>
                <a:spcPct val="100000"/>
              </a:lnSpc>
              <a:spcBef>
                <a:spcPts val="0"/>
              </a:spcBef>
              <a:spcAft>
                <a:spcPts val="0"/>
              </a:spcAft>
              <a:buClrTx/>
              <a:buSzTx/>
              <a:tabLst/>
              <a:defRPr/>
            </a:pPr>
            <a:endParaRPr kumimoji="0" lang="sv-SE" sz="14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a:t>
            </a:r>
          </a:p>
          <a:p>
            <a:pPr marR="0" lvl="0" algn="l" defTabSz="914400" rtl="0" eaLnBrk="1" fontAlgn="auto" latinLnBrk="0" hangingPunct="1">
              <a:lnSpc>
                <a:spcPct val="100000"/>
              </a:lnSpc>
              <a:spcBef>
                <a:spcPts val="0"/>
              </a:spcBef>
              <a:spcAft>
                <a:spcPts val="0"/>
              </a:spcAft>
              <a:buClrTx/>
              <a:buSzTx/>
              <a:tabLst/>
              <a:defRPr/>
            </a:pPr>
            <a:endParaRPr kumimoji="0" lang="sv-SE" sz="14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400" i="0" u="none" strike="noStrike" kern="1200" cap="none" spc="0" normalizeH="0" baseline="0" noProof="0" dirty="0">
                <a:ln>
                  <a:noFill/>
                </a:ln>
                <a:solidFill>
                  <a:prstClr val="black"/>
                </a:solidFill>
                <a:effectLst/>
                <a:uLnTx/>
                <a:uFillTx/>
                <a:latin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400" i="0" u="none" strike="noStrike" kern="1200" cap="none" spc="0" normalizeH="0" baseline="0" noProof="0" dirty="0">
              <a:ln>
                <a:noFill/>
              </a:ln>
              <a:solidFill>
                <a:prstClr val="black"/>
              </a:solidFill>
              <a:effectLst/>
              <a:uLnTx/>
              <a:uFillTx/>
              <a:latin typeface="Calibri"/>
            </a:endParaRPr>
          </a:p>
        </p:txBody>
      </p:sp>
      <p:sp>
        <p:nvSpPr>
          <p:cNvPr id="22" name="TextBox 21"/>
          <p:cNvSpPr txBox="1"/>
          <p:nvPr/>
        </p:nvSpPr>
        <p:spPr>
          <a:xfrm>
            <a:off x="9248248" y="730210"/>
            <a:ext cx="227229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TextBox 22"/>
          <p:cNvSpPr txBox="1"/>
          <p:nvPr/>
        </p:nvSpPr>
        <p:spPr>
          <a:xfrm>
            <a:off x="66276" y="3390554"/>
            <a:ext cx="313200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8788" y="283515"/>
            <a:ext cx="549256" cy="549256"/>
          </a:xfrm>
          <a:prstGeom prst="rect">
            <a:avLst/>
          </a:prstGeom>
        </p:spPr>
      </p:pic>
      <p:sp>
        <p:nvSpPr>
          <p:cNvPr id="24" name="Flowchart: Delay 23"/>
          <p:cNvSpPr/>
          <p:nvPr/>
        </p:nvSpPr>
        <p:spPr>
          <a:xfrm rot="16200000">
            <a:off x="6009345" y="1633073"/>
            <a:ext cx="1987518" cy="8410951"/>
          </a:xfrm>
          <a:prstGeom prst="flowChartDelay">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extBox 13"/>
          <p:cNvSpPr txBox="1"/>
          <p:nvPr/>
        </p:nvSpPr>
        <p:spPr>
          <a:xfrm>
            <a:off x="7455629" y="5096434"/>
            <a:ext cx="1957691"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MOTÅTGÄRDER</a:t>
            </a:r>
          </a:p>
        </p:txBody>
      </p:sp>
      <p:sp>
        <p:nvSpPr>
          <p:cNvPr id="15" name="TextBox 14"/>
          <p:cNvSpPr txBox="1"/>
          <p:nvPr/>
        </p:nvSpPr>
        <p:spPr>
          <a:xfrm>
            <a:off x="4671627" y="5096434"/>
            <a:ext cx="848309"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HINDER</a:t>
            </a:r>
          </a:p>
        </p:txBody>
      </p:sp>
      <p:cxnSp>
        <p:nvCxnSpPr>
          <p:cNvPr id="18" name="Straight Connector 17"/>
          <p:cNvCxnSpPr/>
          <p:nvPr/>
        </p:nvCxnSpPr>
        <p:spPr>
          <a:xfrm>
            <a:off x="7020372" y="4841035"/>
            <a:ext cx="0" cy="20119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1733" y="0"/>
            <a:ext cx="12221133" cy="6858000"/>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Oval 27"/>
          <p:cNvSpPr/>
          <p:nvPr/>
        </p:nvSpPr>
        <p:spPr>
          <a:xfrm>
            <a:off x="5184511" y="405595"/>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6</a:t>
            </a:r>
          </a:p>
        </p:txBody>
      </p:sp>
      <p:sp>
        <p:nvSpPr>
          <p:cNvPr id="29" name="Oval 28"/>
          <p:cNvSpPr/>
          <p:nvPr/>
        </p:nvSpPr>
        <p:spPr>
          <a:xfrm>
            <a:off x="7575459" y="513080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5</a:t>
            </a:r>
          </a:p>
        </p:txBody>
      </p:sp>
      <p:sp>
        <p:nvSpPr>
          <p:cNvPr id="30" name="Oval 29"/>
          <p:cNvSpPr/>
          <p:nvPr/>
        </p:nvSpPr>
        <p:spPr>
          <a:xfrm>
            <a:off x="4295800" y="513342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4</a:t>
            </a:r>
          </a:p>
        </p:txBody>
      </p:sp>
      <p:sp>
        <p:nvSpPr>
          <p:cNvPr id="31" name="Oval 30"/>
          <p:cNvSpPr/>
          <p:nvPr/>
        </p:nvSpPr>
        <p:spPr>
          <a:xfrm>
            <a:off x="9739078" y="18618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3</a:t>
            </a:r>
          </a:p>
        </p:txBody>
      </p:sp>
      <p:sp>
        <p:nvSpPr>
          <p:cNvPr id="32" name="Oval 31"/>
          <p:cNvSpPr/>
          <p:nvPr/>
        </p:nvSpPr>
        <p:spPr>
          <a:xfrm>
            <a:off x="394002" y="2777961"/>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2</a:t>
            </a:r>
          </a:p>
        </p:txBody>
      </p:sp>
      <p:sp>
        <p:nvSpPr>
          <p:cNvPr id="33" name="Oval 32"/>
          <p:cNvSpPr/>
          <p:nvPr/>
        </p:nvSpPr>
        <p:spPr>
          <a:xfrm>
            <a:off x="698475" y="77767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1</a:t>
            </a:r>
          </a:p>
        </p:txBody>
      </p:sp>
      <p:sp>
        <p:nvSpPr>
          <p:cNvPr id="8" name="Rectangle 7"/>
          <p:cNvSpPr/>
          <p:nvPr/>
        </p:nvSpPr>
        <p:spPr>
          <a:xfrm>
            <a:off x="3654998" y="2635424"/>
            <a:ext cx="5191675" cy="510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Down Arrow 33"/>
          <p:cNvSpPr/>
          <p:nvPr/>
        </p:nvSpPr>
        <p:spPr>
          <a:xfrm>
            <a:off x="3935299" y="3495879"/>
            <a:ext cx="895032" cy="32100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Left-Right Arrow 24"/>
          <p:cNvSpPr/>
          <p:nvPr/>
        </p:nvSpPr>
        <p:spPr>
          <a:xfrm>
            <a:off x="6660332" y="5501913"/>
            <a:ext cx="720080" cy="573816"/>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6" name="textruta 15">
            <a:extLst>
              <a:ext uri="{FF2B5EF4-FFF2-40B4-BE49-F238E27FC236}">
                <a16:creationId xmlns:a16="http://schemas.microsoft.com/office/drawing/2014/main" id="{583D9A6C-EF95-48CC-9ADF-15F1682D533D}"/>
              </a:ext>
            </a:extLst>
          </p:cNvPr>
          <p:cNvSpPr txBox="1"/>
          <p:nvPr/>
        </p:nvSpPr>
        <p:spPr>
          <a:xfrm>
            <a:off x="11190565" y="6418203"/>
            <a:ext cx="954107" cy="323165"/>
          </a:xfrm>
          <a:prstGeom prst="rect">
            <a:avLst/>
          </a:prstGeom>
          <a:noFill/>
        </p:spPr>
        <p:txBody>
          <a:bodyPr wrap="none" rtlCol="0">
            <a:spAutoFit/>
          </a:bodyPr>
          <a:lstStyle/>
          <a:p>
            <a:pPr algn="ctr"/>
            <a:r>
              <a:rPr lang="sv-SE" sz="800" dirty="0"/>
              <a:t>Savén/Braveship</a:t>
            </a:r>
          </a:p>
          <a:p>
            <a:pPr algn="ctr"/>
            <a:r>
              <a:rPr lang="sv-SE" sz="700" dirty="0">
                <a:hlinkClick r:id="rId4"/>
              </a:rPr>
              <a:t>www.ledarstegen.se</a:t>
            </a:r>
            <a:r>
              <a:rPr lang="sv-SE" sz="700" dirty="0"/>
              <a:t> </a:t>
            </a:r>
          </a:p>
        </p:txBody>
      </p:sp>
      <p:sp>
        <p:nvSpPr>
          <p:cNvPr id="26" name="textruta 25">
            <a:extLst>
              <a:ext uri="{FF2B5EF4-FFF2-40B4-BE49-F238E27FC236}">
                <a16:creationId xmlns:a16="http://schemas.microsoft.com/office/drawing/2014/main" id="{04779BF7-0A9E-4748-8A34-F5F11AC88B19}"/>
              </a:ext>
            </a:extLst>
          </p:cNvPr>
          <p:cNvSpPr txBox="1"/>
          <p:nvPr/>
        </p:nvSpPr>
        <p:spPr>
          <a:xfrm>
            <a:off x="556729" y="1053138"/>
            <a:ext cx="1952779" cy="246221"/>
          </a:xfrm>
          <a:prstGeom prst="rect">
            <a:avLst/>
          </a:prstGeom>
          <a:noFill/>
        </p:spPr>
        <p:txBody>
          <a:bodyPr wrap="none" rtlCol="0">
            <a:spAutoFit/>
          </a:bodyPr>
          <a:lstStyle/>
          <a:p>
            <a:r>
              <a:rPr lang="sv-SE" sz="1000" dirty="0"/>
              <a:t>Varför vill jag bli en bättre ledare?</a:t>
            </a:r>
          </a:p>
        </p:txBody>
      </p:sp>
      <p:sp>
        <p:nvSpPr>
          <p:cNvPr id="35" name="textruta 34">
            <a:extLst>
              <a:ext uri="{FF2B5EF4-FFF2-40B4-BE49-F238E27FC236}">
                <a16:creationId xmlns:a16="http://schemas.microsoft.com/office/drawing/2014/main" id="{5FA14A37-C060-4780-86C7-F2E7351DF61A}"/>
              </a:ext>
            </a:extLst>
          </p:cNvPr>
          <p:cNvSpPr txBox="1"/>
          <p:nvPr/>
        </p:nvSpPr>
        <p:spPr>
          <a:xfrm>
            <a:off x="590692" y="3033434"/>
            <a:ext cx="2271776" cy="246221"/>
          </a:xfrm>
          <a:prstGeom prst="rect">
            <a:avLst/>
          </a:prstGeom>
          <a:noFill/>
        </p:spPr>
        <p:txBody>
          <a:bodyPr wrap="none" rtlCol="0">
            <a:spAutoFit/>
          </a:bodyPr>
          <a:lstStyle/>
          <a:p>
            <a:r>
              <a:rPr lang="sv-SE" sz="1000" dirty="0"/>
              <a:t>Mina styrkor och svagheter som ledare?</a:t>
            </a:r>
          </a:p>
        </p:txBody>
      </p:sp>
      <p:sp>
        <p:nvSpPr>
          <p:cNvPr id="36" name="textruta 35">
            <a:extLst>
              <a:ext uri="{FF2B5EF4-FFF2-40B4-BE49-F238E27FC236}">
                <a16:creationId xmlns:a16="http://schemas.microsoft.com/office/drawing/2014/main" id="{615F37F8-6B7C-4E17-AB56-DA3FE6ECA201}"/>
              </a:ext>
            </a:extLst>
          </p:cNvPr>
          <p:cNvSpPr txBox="1"/>
          <p:nvPr/>
        </p:nvSpPr>
        <p:spPr>
          <a:xfrm>
            <a:off x="9613630" y="473646"/>
            <a:ext cx="1903085" cy="553998"/>
          </a:xfrm>
          <a:prstGeom prst="rect">
            <a:avLst/>
          </a:prstGeom>
          <a:noFill/>
        </p:spPr>
        <p:txBody>
          <a:bodyPr wrap="none" rtlCol="0">
            <a:spAutoFit/>
          </a:bodyPr>
          <a:lstStyle/>
          <a:p>
            <a:pPr algn="ctr"/>
            <a:r>
              <a:rPr lang="sv-SE" sz="1000" dirty="0"/>
              <a:t>Vilken typ av ledare vill jag vara? </a:t>
            </a:r>
          </a:p>
          <a:p>
            <a:pPr algn="ctr"/>
            <a:r>
              <a:rPr lang="sv-SE" sz="1000" dirty="0"/>
              <a:t>Vad behöver jag stärka?</a:t>
            </a:r>
          </a:p>
          <a:p>
            <a:pPr algn="ctr"/>
            <a:r>
              <a:rPr lang="sv-SE" sz="1000" dirty="0"/>
              <a:t>(t.ex. inom ett halvår)?</a:t>
            </a:r>
          </a:p>
        </p:txBody>
      </p:sp>
      <p:sp>
        <p:nvSpPr>
          <p:cNvPr id="38" name="Rectangle 7">
            <a:extLst>
              <a:ext uri="{FF2B5EF4-FFF2-40B4-BE49-F238E27FC236}">
                <a16:creationId xmlns:a16="http://schemas.microsoft.com/office/drawing/2014/main" id="{2DBE3317-AD25-B1E8-0F06-E2414E47B4E9}"/>
              </a:ext>
            </a:extLst>
          </p:cNvPr>
          <p:cNvSpPr/>
          <p:nvPr/>
        </p:nvSpPr>
        <p:spPr>
          <a:xfrm>
            <a:off x="3636247" y="4061502"/>
            <a:ext cx="5191675" cy="510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0" name="Down Arrow 33">
            <a:extLst>
              <a:ext uri="{FF2B5EF4-FFF2-40B4-BE49-F238E27FC236}">
                <a16:creationId xmlns:a16="http://schemas.microsoft.com/office/drawing/2014/main" id="{7A44E2A1-E3DD-A01A-4453-F83DC79BB16F}"/>
              </a:ext>
            </a:extLst>
          </p:cNvPr>
          <p:cNvSpPr/>
          <p:nvPr/>
        </p:nvSpPr>
        <p:spPr>
          <a:xfrm>
            <a:off x="3935299" y="1925490"/>
            <a:ext cx="895032" cy="32100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2157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Bildobjekt 36">
            <a:extLst>
              <a:ext uri="{FF2B5EF4-FFF2-40B4-BE49-F238E27FC236}">
                <a16:creationId xmlns:a16="http://schemas.microsoft.com/office/drawing/2014/main" id="{3A81621D-A2C0-47FA-A16C-26C3541397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6174" y="5915042"/>
            <a:ext cx="912986" cy="608443"/>
          </a:xfrm>
          <a:prstGeom prst="rect">
            <a:avLst/>
          </a:prstGeom>
        </p:spPr>
      </p:pic>
      <p:sp>
        <p:nvSpPr>
          <p:cNvPr id="12" name="Flowchart: Alternate Process 11"/>
          <p:cNvSpPr/>
          <p:nvPr/>
        </p:nvSpPr>
        <p:spPr>
          <a:xfrm>
            <a:off x="66276" y="746964"/>
            <a:ext cx="3221412" cy="1776421"/>
          </a:xfrm>
          <a:prstGeom prst="flowChartAlternateProcess">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TextBox 3"/>
          <p:cNvSpPr txBox="1"/>
          <p:nvPr/>
        </p:nvSpPr>
        <p:spPr>
          <a:xfrm>
            <a:off x="1199953" y="774770"/>
            <a:ext cx="825867"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mn-cs"/>
              </a:rPr>
              <a:t>My aim</a:t>
            </a:r>
            <a:endParaRPr kumimoji="0" lang="en-US" sz="1600" b="1"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Flowchart: Alternate Process 9"/>
          <p:cNvSpPr/>
          <p:nvPr/>
        </p:nvSpPr>
        <p:spPr>
          <a:xfrm>
            <a:off x="3368097" y="150718"/>
            <a:ext cx="6432386" cy="6102794"/>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Down Arrow 16"/>
          <p:cNvSpPr/>
          <p:nvPr/>
        </p:nvSpPr>
        <p:spPr>
          <a:xfrm>
            <a:off x="3142555" y="-1462171"/>
            <a:ext cx="895032" cy="32100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Flowchart: Alternate Process 10"/>
          <p:cNvSpPr/>
          <p:nvPr/>
        </p:nvSpPr>
        <p:spPr>
          <a:xfrm>
            <a:off x="8992581" y="37699"/>
            <a:ext cx="3171936" cy="5056194"/>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p:cNvSpPr txBox="1"/>
          <p:nvPr/>
        </p:nvSpPr>
        <p:spPr>
          <a:xfrm>
            <a:off x="10168290" y="160927"/>
            <a:ext cx="86555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mn-cs"/>
              </a:rPr>
              <a:t>My goal</a:t>
            </a:r>
            <a:endParaRPr kumimoji="0" lang="en-US" sz="16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5395216" y="386314"/>
            <a:ext cx="188431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mn-cs"/>
              </a:rPr>
              <a:t>My next step</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Box 20"/>
          <p:cNvSpPr txBox="1"/>
          <p:nvPr/>
        </p:nvSpPr>
        <p:spPr>
          <a:xfrm>
            <a:off x="546658" y="25692"/>
            <a:ext cx="265162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u="none" strike="noStrike" kern="1200" cap="none" spc="0" normalizeH="0" baseline="0" noProof="0">
                <a:ln>
                  <a:noFill/>
                </a:ln>
                <a:solidFill>
                  <a:schemeClr val="bg1">
                    <a:lumMod val="65000"/>
                  </a:schemeClr>
                </a:solidFill>
                <a:effectLst/>
                <a:uLnTx/>
                <a:uFillTx/>
                <a:latin typeface="Britannic Bold" panose="020B0903060703020204" pitchFamily="34" charset="0"/>
                <a:cs typeface="Aharoni" panose="02010803020104030203" pitchFamily="2" charset="-79"/>
              </a:rPr>
              <a:t>Leader-A3</a:t>
            </a:r>
            <a:r>
              <a:rPr kumimoji="0" lang="en-US" sz="2000" b="1" u="none" strike="noStrike" kern="1200" cap="none" spc="0" normalizeH="0" baseline="0" noProof="0">
                <a:ln>
                  <a:noFill/>
                </a:ln>
                <a:solidFill>
                  <a:schemeClr val="bg1">
                    <a:lumMod val="65000"/>
                  </a:schemeClr>
                </a:solidFill>
                <a:effectLst/>
                <a:uLnTx/>
                <a:uFillTx/>
                <a:latin typeface="Britannic Bold" panose="020B0903060703020204" pitchFamily="34" charset="0"/>
                <a:cs typeface="Aharoni" panose="02010803020104030203" pitchFamily="2" charset="-79"/>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bg1">
                    <a:lumMod val="65000"/>
                  </a:schemeClr>
                </a:solidFill>
                <a:latin typeface="Arial Narrow" panose="020B0606020202030204" pitchFamily="34" charset="0"/>
                <a:cs typeface="Arial" panose="020B0604020202020204" pitchFamily="34" charset="0"/>
              </a:rPr>
              <a:t>For my/our leadership development</a:t>
            </a:r>
            <a:endParaRPr kumimoji="0" lang="en-US" sz="2000" b="0"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endParaRPr>
          </a:p>
        </p:txBody>
      </p:sp>
      <p:sp>
        <p:nvSpPr>
          <p:cNvPr id="3" name="Flowchart: Alternate Process 2"/>
          <p:cNvSpPr/>
          <p:nvPr/>
        </p:nvSpPr>
        <p:spPr>
          <a:xfrm>
            <a:off x="29527" y="2603333"/>
            <a:ext cx="3465476" cy="4221088"/>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6"/>
          <p:cNvSpPr txBox="1"/>
          <p:nvPr/>
        </p:nvSpPr>
        <p:spPr>
          <a:xfrm>
            <a:off x="860811" y="2750435"/>
            <a:ext cx="1656415"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mn-cs"/>
              </a:rPr>
              <a:t>My starting point</a:t>
            </a:r>
            <a:endParaRPr kumimoji="0" lang="en-US" sz="1600" b="1" i="0" u="none" strike="noStrike" kern="1200" cap="none" spc="0" normalizeH="0" baseline="0" noProof="0" dirty="0">
              <a:ln>
                <a:noFill/>
              </a:ln>
              <a:solidFill>
                <a:prstClr val="black"/>
              </a:solidFill>
              <a:effectLst/>
              <a:uLnTx/>
              <a:uFillTx/>
              <a:latin typeface="Calibri"/>
              <a:ea typeface="+mn-ea"/>
              <a:cs typeface="+mn-cs"/>
            </a:endParaRPr>
          </a:p>
        </p:txBody>
      </p:sp>
      <p:sp>
        <p:nvSpPr>
          <p:cNvPr id="2" name="Right Arrow 1"/>
          <p:cNvSpPr/>
          <p:nvPr/>
        </p:nvSpPr>
        <p:spPr>
          <a:xfrm rot="20383716">
            <a:off x="2464500" y="697757"/>
            <a:ext cx="8026079" cy="4115023"/>
          </a:xfrm>
          <a:prstGeom prst="rightArrow">
            <a:avLst/>
          </a:prstGeom>
          <a:solidFill>
            <a:schemeClr val="accent1">
              <a:alpha val="26000"/>
            </a:schemeClr>
          </a:solid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4414950" y="5777972"/>
            <a:ext cx="2199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Box 19"/>
          <p:cNvSpPr txBox="1"/>
          <p:nvPr/>
        </p:nvSpPr>
        <p:spPr>
          <a:xfrm>
            <a:off x="3566241" y="882015"/>
            <a:ext cx="4998058" cy="4985980"/>
          </a:xfrm>
          <a:prstGeom prst="rect">
            <a:avLst/>
          </a:prstGeom>
          <a:noFill/>
        </p:spPr>
        <p:txBody>
          <a:bodyPr wrap="square" rtlCol="0">
            <a:spAutoFit/>
          </a:bodyPr>
          <a:lstStyle/>
          <a:p>
            <a:pPr>
              <a:defRPr/>
            </a:pPr>
            <a:r>
              <a:rPr lang="en-US" sz="1400">
                <a:solidFill>
                  <a:prstClr val="black"/>
                </a:solidFill>
              </a:rPr>
              <a:t>Ideas to try: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a:ln>
                  <a:noFill/>
                </a:ln>
                <a:solidFill>
                  <a:prstClr val="black"/>
                </a:solidFill>
                <a:effectLst/>
                <a:uLnTx/>
                <a:uFillTx/>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a:solidFill>
                  <a:prstClr val="black"/>
                </a:solidFill>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a:ln>
                  <a:noFill/>
                </a:ln>
                <a:solidFill>
                  <a:prstClr val="black"/>
                </a:solidFill>
                <a:effectLst/>
                <a:uLnTx/>
                <a:uFillTx/>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i="0" u="none" strike="noStrike" kern="1200" cap="none" spc="0" normalizeH="0" baseline="0" noProof="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en-US" sz="1400" i="0" u="none" strike="noStrike" kern="1200" cap="none" spc="0" normalizeH="0" baseline="0" noProof="0">
                <a:ln>
                  <a:noFill/>
                </a:ln>
                <a:solidFill>
                  <a:prstClr val="black"/>
                </a:solidFill>
                <a:effectLst/>
                <a:uLnTx/>
                <a:uFillTx/>
                <a:latin typeface="Calibri"/>
              </a:rPr>
              <a:t> </a:t>
            </a:r>
            <a:r>
              <a:rPr lang="en-US" sz="1400">
                <a:solidFill>
                  <a:prstClr val="black"/>
                </a:solidFill>
                <a:latin typeface="Calibri"/>
              </a:rPr>
              <a:t>Trying now</a:t>
            </a:r>
            <a:r>
              <a:rPr kumimoji="0" lang="en-US" sz="1400" i="0" u="none" strike="noStrike" kern="1200" cap="none" spc="0" normalizeH="0" baseline="0" noProof="0">
                <a:ln>
                  <a:noFill/>
                </a:ln>
                <a:solidFill>
                  <a:prstClr val="black"/>
                </a:solidFill>
                <a:effectLst/>
                <a:uLnTx/>
                <a:uFillTx/>
                <a:latin typeface="Calibri"/>
              </a:rPr>
              <a:t>:</a:t>
            </a:r>
          </a:p>
          <a:p>
            <a:pPr marR="0" lvl="0" algn="l" defTabSz="914400" rtl="0" eaLnBrk="1" fontAlgn="auto" latinLnBrk="0" hangingPunct="1">
              <a:lnSpc>
                <a:spcPct val="100000"/>
              </a:lnSpc>
              <a:spcBef>
                <a:spcPts val="0"/>
              </a:spcBef>
              <a:spcAft>
                <a:spcPts val="0"/>
              </a:spcAft>
              <a:buClrTx/>
              <a:buSzTx/>
              <a:tabLst/>
              <a:defRPr/>
            </a:pPr>
            <a:endParaRPr kumimoji="0" lang="en-US" sz="1400" i="0" u="none" strike="noStrike" kern="1200" cap="none" spc="0" normalizeH="0" baseline="0" noProof="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latin typeface="Calibri"/>
              </a:rPr>
              <a:t> </a:t>
            </a:r>
            <a:endParaRPr lang="en-US" sz="1400">
              <a:solidFill>
                <a:prstClr val="black"/>
              </a:solidFill>
              <a:latin typeface="Calibri"/>
            </a:endParaRPr>
          </a:p>
          <a:p>
            <a:pPr>
              <a:defRPr/>
            </a:pPr>
            <a:r>
              <a:rPr lang="en-US" sz="1400">
                <a:solidFill>
                  <a:prstClr val="black"/>
                </a:solidFill>
              </a:rPr>
              <a:t>Reflections? Learnings?</a:t>
            </a:r>
          </a:p>
          <a:p>
            <a:pPr>
              <a:defRPr/>
            </a:pPr>
            <a:endParaRPr lang="en-US" sz="1400">
              <a:solidFill>
                <a:prstClr val="black"/>
              </a:solidFill>
            </a:endParaRPr>
          </a:p>
          <a:p>
            <a:pPr>
              <a:defRPr/>
            </a:pPr>
            <a:endParaRPr lang="en-US" sz="1400">
              <a:solidFill>
                <a:prstClr val="black"/>
              </a:solidFill>
            </a:endParaRPr>
          </a:p>
          <a:p>
            <a:pPr>
              <a:defRPr/>
            </a:pPr>
            <a:r>
              <a:rPr lang="en-US" sz="1400">
                <a:solidFill>
                  <a:prstClr val="black"/>
                </a:solidFill>
              </a:rPr>
              <a:t>To create a habit: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en-US" sz="1400" i="0" u="none" strike="noStrike" kern="1200" cap="none" spc="0" normalizeH="0" baseline="0" noProof="0">
                <a:ln>
                  <a:noFill/>
                </a:ln>
                <a:solidFill>
                  <a:prstClr val="black"/>
                </a:solidFill>
                <a:effectLst/>
                <a:uLnTx/>
                <a:uFillTx/>
                <a:latin typeface="Calibri"/>
              </a:rPr>
              <a:t> </a:t>
            </a:r>
          </a:p>
          <a:p>
            <a:pPr marR="0" lvl="0" algn="l" defTabSz="914400" rtl="0" eaLnBrk="1" fontAlgn="auto" latinLnBrk="0" hangingPunct="1">
              <a:lnSpc>
                <a:spcPct val="100000"/>
              </a:lnSpc>
              <a:spcBef>
                <a:spcPts val="0"/>
              </a:spcBef>
              <a:spcAft>
                <a:spcPts val="0"/>
              </a:spcAft>
              <a:buClrTx/>
              <a:buSzTx/>
              <a:tabLst/>
              <a:defRPr/>
            </a:pPr>
            <a:endParaRPr kumimoji="0" lang="en-US" sz="1400" i="0" u="none" strike="noStrike" kern="1200" cap="none" spc="0" normalizeH="0" baseline="0" noProof="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en-US" sz="1400" i="0" u="none" strike="noStrike" kern="1200" cap="none" spc="0" normalizeH="0" baseline="0" noProof="0">
                <a:ln>
                  <a:noFill/>
                </a:ln>
                <a:solidFill>
                  <a:prstClr val="black"/>
                </a:solidFill>
                <a:effectLst/>
                <a:uLnTx/>
                <a:uFillTx/>
                <a:latin typeface="Calibri"/>
              </a:rPr>
              <a:t> </a:t>
            </a:r>
          </a:p>
          <a:p>
            <a:pPr marR="0" lvl="0" algn="l" defTabSz="914400" rtl="0" eaLnBrk="1" fontAlgn="auto" latinLnBrk="0" hangingPunct="1">
              <a:lnSpc>
                <a:spcPct val="100000"/>
              </a:lnSpc>
              <a:spcBef>
                <a:spcPts val="0"/>
              </a:spcBef>
              <a:spcAft>
                <a:spcPts val="0"/>
              </a:spcAft>
              <a:buClrTx/>
              <a:buSzTx/>
              <a:tabLst/>
              <a:defRPr/>
            </a:pPr>
            <a:endParaRPr kumimoji="0" lang="en-US" sz="1400" i="0" u="none" strike="noStrike" kern="1200" cap="none" spc="0" normalizeH="0" baseline="0" noProof="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en-US" sz="1400" i="0" u="none" strike="noStrike" kern="1200" cap="none" spc="0" normalizeH="0" baseline="0" noProof="0">
                <a:ln>
                  <a:noFill/>
                </a:ln>
                <a:solidFill>
                  <a:prstClr val="black"/>
                </a:solidFill>
                <a:effectLst/>
                <a:uLnTx/>
                <a:uFillTx/>
                <a:latin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a:ln>
                  <a:noFill/>
                </a:ln>
                <a:solidFill>
                  <a:prstClr val="black"/>
                </a:solidFill>
                <a:effectLst/>
                <a:uLnTx/>
                <a:uFillTx/>
                <a:latin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dirty="0">
              <a:ln>
                <a:noFill/>
              </a:ln>
              <a:solidFill>
                <a:prstClr val="black"/>
              </a:solidFill>
              <a:effectLst/>
              <a:uLnTx/>
              <a:uFillTx/>
              <a:latin typeface="Calibri"/>
            </a:endParaRPr>
          </a:p>
        </p:txBody>
      </p:sp>
      <p:sp>
        <p:nvSpPr>
          <p:cNvPr id="22" name="TextBox 21"/>
          <p:cNvSpPr txBox="1"/>
          <p:nvPr/>
        </p:nvSpPr>
        <p:spPr>
          <a:xfrm>
            <a:off x="9248248" y="730210"/>
            <a:ext cx="227229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TextBox 22"/>
          <p:cNvSpPr txBox="1"/>
          <p:nvPr/>
        </p:nvSpPr>
        <p:spPr>
          <a:xfrm>
            <a:off x="66276" y="3390554"/>
            <a:ext cx="313200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8788" y="283515"/>
            <a:ext cx="549256" cy="549256"/>
          </a:xfrm>
          <a:prstGeom prst="rect">
            <a:avLst/>
          </a:prstGeom>
        </p:spPr>
      </p:pic>
      <p:sp>
        <p:nvSpPr>
          <p:cNvPr id="24" name="Flowchart: Delay 23"/>
          <p:cNvSpPr/>
          <p:nvPr/>
        </p:nvSpPr>
        <p:spPr>
          <a:xfrm rot="16200000">
            <a:off x="6009345" y="1633073"/>
            <a:ext cx="1987518" cy="8410951"/>
          </a:xfrm>
          <a:prstGeom prst="flowChartDelay">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TextBox 13"/>
          <p:cNvSpPr txBox="1"/>
          <p:nvPr/>
        </p:nvSpPr>
        <p:spPr>
          <a:xfrm>
            <a:off x="7786330" y="5096434"/>
            <a:ext cx="1957691"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mn-cs"/>
              </a:rPr>
              <a:t>Counter meassures</a:t>
            </a:r>
            <a:endParaRPr kumimoji="0" lang="en-US" sz="1600" b="1"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TextBox 14"/>
          <p:cNvSpPr txBox="1"/>
          <p:nvPr/>
        </p:nvSpPr>
        <p:spPr>
          <a:xfrm>
            <a:off x="4594139" y="5096434"/>
            <a:ext cx="100328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black"/>
                </a:solidFill>
                <a:effectLst/>
                <a:uLnTx/>
                <a:uFillTx/>
                <a:latin typeface="Calibri"/>
                <a:ea typeface="+mn-ea"/>
                <a:cs typeface="+mn-cs"/>
              </a:rPr>
              <a:t>Obstacles</a:t>
            </a:r>
            <a:endParaRPr kumimoji="0" lang="en-US" sz="16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8" name="Straight Connector 17"/>
          <p:cNvCxnSpPr/>
          <p:nvPr/>
        </p:nvCxnSpPr>
        <p:spPr>
          <a:xfrm>
            <a:off x="7020372" y="4841035"/>
            <a:ext cx="0" cy="20119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1733" y="0"/>
            <a:ext cx="12221133" cy="6858000"/>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p:nvSpPr>
        <p:spPr>
          <a:xfrm>
            <a:off x="5184511" y="405595"/>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6</a:t>
            </a:r>
            <a:endParaRPr lang="en-US" b="1" dirty="0">
              <a:solidFill>
                <a:srgbClr val="FF0000"/>
              </a:solidFill>
            </a:endParaRPr>
          </a:p>
        </p:txBody>
      </p:sp>
      <p:sp>
        <p:nvSpPr>
          <p:cNvPr id="29" name="Oval 28"/>
          <p:cNvSpPr/>
          <p:nvPr/>
        </p:nvSpPr>
        <p:spPr>
          <a:xfrm>
            <a:off x="7575459" y="513080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5</a:t>
            </a:r>
            <a:endParaRPr lang="en-US" b="1" dirty="0">
              <a:solidFill>
                <a:srgbClr val="FF0000"/>
              </a:solidFill>
            </a:endParaRPr>
          </a:p>
        </p:txBody>
      </p:sp>
      <p:sp>
        <p:nvSpPr>
          <p:cNvPr id="30" name="Oval 29"/>
          <p:cNvSpPr/>
          <p:nvPr/>
        </p:nvSpPr>
        <p:spPr>
          <a:xfrm>
            <a:off x="4295800" y="513342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4</a:t>
            </a:r>
            <a:endParaRPr lang="en-US" b="1" dirty="0">
              <a:solidFill>
                <a:srgbClr val="FF0000"/>
              </a:solidFill>
            </a:endParaRPr>
          </a:p>
        </p:txBody>
      </p:sp>
      <p:sp>
        <p:nvSpPr>
          <p:cNvPr id="31" name="Oval 30"/>
          <p:cNvSpPr/>
          <p:nvPr/>
        </p:nvSpPr>
        <p:spPr>
          <a:xfrm>
            <a:off x="9739078" y="18618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3</a:t>
            </a:r>
            <a:endParaRPr lang="en-US" b="1" dirty="0">
              <a:solidFill>
                <a:srgbClr val="FF0000"/>
              </a:solidFill>
            </a:endParaRPr>
          </a:p>
        </p:txBody>
      </p:sp>
      <p:sp>
        <p:nvSpPr>
          <p:cNvPr id="32" name="Oval 31"/>
          <p:cNvSpPr/>
          <p:nvPr/>
        </p:nvSpPr>
        <p:spPr>
          <a:xfrm>
            <a:off x="394002" y="2777961"/>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2</a:t>
            </a:r>
            <a:endParaRPr lang="en-US" b="1" dirty="0">
              <a:solidFill>
                <a:srgbClr val="FF0000"/>
              </a:solidFill>
            </a:endParaRPr>
          </a:p>
        </p:txBody>
      </p:sp>
      <p:sp>
        <p:nvSpPr>
          <p:cNvPr id="33" name="Oval 32"/>
          <p:cNvSpPr/>
          <p:nvPr/>
        </p:nvSpPr>
        <p:spPr>
          <a:xfrm>
            <a:off x="698475" y="77767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FF0000"/>
                </a:solidFill>
              </a:rPr>
              <a:t>1</a:t>
            </a:r>
            <a:endParaRPr lang="en-US" b="1" dirty="0">
              <a:solidFill>
                <a:srgbClr val="FF0000"/>
              </a:solidFill>
            </a:endParaRPr>
          </a:p>
        </p:txBody>
      </p:sp>
      <p:sp>
        <p:nvSpPr>
          <p:cNvPr id="8" name="Rectangle 7"/>
          <p:cNvSpPr/>
          <p:nvPr/>
        </p:nvSpPr>
        <p:spPr>
          <a:xfrm>
            <a:off x="3654998" y="2635424"/>
            <a:ext cx="5191675" cy="510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Down Arrow 33"/>
          <p:cNvSpPr/>
          <p:nvPr/>
        </p:nvSpPr>
        <p:spPr>
          <a:xfrm>
            <a:off x="3935299" y="3495879"/>
            <a:ext cx="895032" cy="32100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Left-Right Arrow 24"/>
          <p:cNvSpPr/>
          <p:nvPr/>
        </p:nvSpPr>
        <p:spPr>
          <a:xfrm>
            <a:off x="6660332" y="5501913"/>
            <a:ext cx="720080" cy="573816"/>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ruta 15">
            <a:extLst>
              <a:ext uri="{FF2B5EF4-FFF2-40B4-BE49-F238E27FC236}">
                <a16:creationId xmlns:a16="http://schemas.microsoft.com/office/drawing/2014/main" id="{583D9A6C-EF95-48CC-9ADF-15F1682D533D}"/>
              </a:ext>
            </a:extLst>
          </p:cNvPr>
          <p:cNvSpPr txBox="1"/>
          <p:nvPr/>
        </p:nvSpPr>
        <p:spPr>
          <a:xfrm>
            <a:off x="11190565" y="6418203"/>
            <a:ext cx="954107" cy="323165"/>
          </a:xfrm>
          <a:prstGeom prst="rect">
            <a:avLst/>
          </a:prstGeom>
          <a:noFill/>
        </p:spPr>
        <p:txBody>
          <a:bodyPr wrap="none" rtlCol="0">
            <a:spAutoFit/>
          </a:bodyPr>
          <a:lstStyle/>
          <a:p>
            <a:pPr algn="ctr"/>
            <a:r>
              <a:rPr lang="en-US" sz="800"/>
              <a:t>Savén/Braveship</a:t>
            </a:r>
          </a:p>
          <a:p>
            <a:pPr algn="ctr"/>
            <a:r>
              <a:rPr lang="en-US" sz="700">
                <a:hlinkClick r:id="rId4"/>
              </a:rPr>
              <a:t>www.ledarstegen.se</a:t>
            </a:r>
            <a:r>
              <a:rPr lang="en-US" sz="700"/>
              <a:t> </a:t>
            </a:r>
            <a:endParaRPr lang="en-US" sz="700" dirty="0"/>
          </a:p>
        </p:txBody>
      </p:sp>
      <p:sp>
        <p:nvSpPr>
          <p:cNvPr id="26" name="textruta 25">
            <a:extLst>
              <a:ext uri="{FF2B5EF4-FFF2-40B4-BE49-F238E27FC236}">
                <a16:creationId xmlns:a16="http://schemas.microsoft.com/office/drawing/2014/main" id="{04779BF7-0A9E-4748-8A34-F5F11AC88B19}"/>
              </a:ext>
            </a:extLst>
          </p:cNvPr>
          <p:cNvSpPr txBox="1"/>
          <p:nvPr/>
        </p:nvSpPr>
        <p:spPr>
          <a:xfrm>
            <a:off x="860811" y="1033905"/>
            <a:ext cx="1600118" cy="246221"/>
          </a:xfrm>
          <a:prstGeom prst="rect">
            <a:avLst/>
          </a:prstGeom>
          <a:noFill/>
        </p:spPr>
        <p:txBody>
          <a:bodyPr wrap="none" rtlCol="0">
            <a:spAutoFit/>
          </a:bodyPr>
          <a:lstStyle/>
          <a:p>
            <a:r>
              <a:rPr lang="en-US" sz="1000"/>
              <a:t>Why do I want to improve?</a:t>
            </a:r>
            <a:endParaRPr lang="en-US" sz="1000" dirty="0"/>
          </a:p>
        </p:txBody>
      </p:sp>
      <p:sp>
        <p:nvSpPr>
          <p:cNvPr id="35" name="textruta 34">
            <a:extLst>
              <a:ext uri="{FF2B5EF4-FFF2-40B4-BE49-F238E27FC236}">
                <a16:creationId xmlns:a16="http://schemas.microsoft.com/office/drawing/2014/main" id="{5FA14A37-C060-4780-86C7-F2E7351DF61A}"/>
              </a:ext>
            </a:extLst>
          </p:cNvPr>
          <p:cNvSpPr txBox="1"/>
          <p:nvPr/>
        </p:nvSpPr>
        <p:spPr>
          <a:xfrm>
            <a:off x="677680" y="3016611"/>
            <a:ext cx="2374368" cy="246221"/>
          </a:xfrm>
          <a:prstGeom prst="rect">
            <a:avLst/>
          </a:prstGeom>
          <a:noFill/>
        </p:spPr>
        <p:txBody>
          <a:bodyPr wrap="none" rtlCol="0">
            <a:spAutoFit/>
          </a:bodyPr>
          <a:lstStyle/>
          <a:p>
            <a:r>
              <a:rPr lang="en-US" sz="1000"/>
              <a:t>My strength and weaknesses as a leader:</a:t>
            </a:r>
            <a:endParaRPr lang="en-US" sz="1000" dirty="0"/>
          </a:p>
        </p:txBody>
      </p:sp>
      <p:sp>
        <p:nvSpPr>
          <p:cNvPr id="36" name="textruta 35">
            <a:extLst>
              <a:ext uri="{FF2B5EF4-FFF2-40B4-BE49-F238E27FC236}">
                <a16:creationId xmlns:a16="http://schemas.microsoft.com/office/drawing/2014/main" id="{615F37F8-6B7C-4E17-AB56-DA3FE6ECA201}"/>
              </a:ext>
            </a:extLst>
          </p:cNvPr>
          <p:cNvSpPr txBox="1"/>
          <p:nvPr/>
        </p:nvSpPr>
        <p:spPr>
          <a:xfrm>
            <a:off x="9213686" y="473646"/>
            <a:ext cx="2702984" cy="246221"/>
          </a:xfrm>
          <a:prstGeom prst="rect">
            <a:avLst/>
          </a:prstGeom>
          <a:noFill/>
        </p:spPr>
        <p:txBody>
          <a:bodyPr wrap="none" rtlCol="0">
            <a:spAutoFit/>
          </a:bodyPr>
          <a:lstStyle/>
          <a:p>
            <a:pPr algn="ctr"/>
            <a:r>
              <a:rPr lang="en-US" sz="1000"/>
              <a:t>To strengthen in my leadership within x months:</a:t>
            </a:r>
            <a:endParaRPr lang="en-US" sz="1000" dirty="0"/>
          </a:p>
        </p:txBody>
      </p:sp>
      <p:sp>
        <p:nvSpPr>
          <p:cNvPr id="38" name="Rectangle 7">
            <a:extLst>
              <a:ext uri="{FF2B5EF4-FFF2-40B4-BE49-F238E27FC236}">
                <a16:creationId xmlns:a16="http://schemas.microsoft.com/office/drawing/2014/main" id="{2DBE3317-AD25-B1E8-0F06-E2414E47B4E9}"/>
              </a:ext>
            </a:extLst>
          </p:cNvPr>
          <p:cNvSpPr/>
          <p:nvPr/>
        </p:nvSpPr>
        <p:spPr>
          <a:xfrm>
            <a:off x="3636247" y="4061502"/>
            <a:ext cx="5191675" cy="510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own Arrow 33">
            <a:extLst>
              <a:ext uri="{FF2B5EF4-FFF2-40B4-BE49-F238E27FC236}">
                <a16:creationId xmlns:a16="http://schemas.microsoft.com/office/drawing/2014/main" id="{7A44E2A1-E3DD-A01A-4453-F83DC79BB16F}"/>
              </a:ext>
            </a:extLst>
          </p:cNvPr>
          <p:cNvSpPr/>
          <p:nvPr/>
        </p:nvSpPr>
        <p:spPr>
          <a:xfrm>
            <a:off x="3935299" y="1925490"/>
            <a:ext cx="895032" cy="32100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390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 name="Bildobjekt 36">
            <a:extLst>
              <a:ext uri="{FF2B5EF4-FFF2-40B4-BE49-F238E27FC236}">
                <a16:creationId xmlns:a16="http://schemas.microsoft.com/office/drawing/2014/main" id="{3A81621D-A2C0-47FA-A16C-26C3541397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96174" y="5915042"/>
            <a:ext cx="912986" cy="608443"/>
          </a:xfrm>
          <a:prstGeom prst="rect">
            <a:avLst/>
          </a:prstGeom>
        </p:spPr>
      </p:pic>
      <p:sp>
        <p:nvSpPr>
          <p:cNvPr id="12" name="Flowchart: Alternate Process 11"/>
          <p:cNvSpPr/>
          <p:nvPr/>
        </p:nvSpPr>
        <p:spPr>
          <a:xfrm>
            <a:off x="66276" y="746964"/>
            <a:ext cx="3221412" cy="1776421"/>
          </a:xfrm>
          <a:prstGeom prst="flowChartAlternateProcess">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TextBox 3"/>
          <p:cNvSpPr txBox="1"/>
          <p:nvPr/>
        </p:nvSpPr>
        <p:spPr>
          <a:xfrm>
            <a:off x="1029939" y="774770"/>
            <a:ext cx="1165897"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a:t>
            </a:r>
            <a:r>
              <a:rPr kumimoji="0" lang="sv-SE" sz="1600" b="1" i="0" u="none" strike="noStrike" kern="1200" cap="none" spc="0" normalizeH="0" noProof="0" dirty="0">
                <a:ln>
                  <a:noFill/>
                </a:ln>
                <a:solidFill>
                  <a:prstClr val="black"/>
                </a:solidFill>
                <a:effectLst/>
                <a:uLnTx/>
                <a:uFillTx/>
                <a:latin typeface="Calibri"/>
                <a:ea typeface="+mn-ea"/>
                <a:cs typeface="+mn-cs"/>
              </a:rPr>
              <a:t> SYFTE</a:t>
            </a:r>
            <a:endParaRPr kumimoji="0" lang="sv-SE" sz="1600" b="1"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Flowchart: Alternate Process 9"/>
          <p:cNvSpPr/>
          <p:nvPr/>
        </p:nvSpPr>
        <p:spPr>
          <a:xfrm>
            <a:off x="3368097" y="150718"/>
            <a:ext cx="6432386" cy="6102794"/>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Down Arrow 16"/>
          <p:cNvSpPr/>
          <p:nvPr/>
        </p:nvSpPr>
        <p:spPr>
          <a:xfrm>
            <a:off x="6136774" y="2148229"/>
            <a:ext cx="895032" cy="321009"/>
          </a:xfrm>
          <a:prstGeom prst="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 name="Flowchart: Alternate Process 10"/>
          <p:cNvSpPr/>
          <p:nvPr/>
        </p:nvSpPr>
        <p:spPr>
          <a:xfrm>
            <a:off x="8992581" y="37699"/>
            <a:ext cx="3171936" cy="5056194"/>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TextBox 4"/>
          <p:cNvSpPr txBox="1"/>
          <p:nvPr/>
        </p:nvSpPr>
        <p:spPr>
          <a:xfrm>
            <a:off x="10070668" y="160927"/>
            <a:ext cx="106080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 MÅL</a:t>
            </a:r>
          </a:p>
        </p:txBody>
      </p:sp>
      <p:sp>
        <p:nvSpPr>
          <p:cNvPr id="6" name="TextBox 5"/>
          <p:cNvSpPr txBox="1"/>
          <p:nvPr/>
        </p:nvSpPr>
        <p:spPr>
          <a:xfrm>
            <a:off x="5395216" y="386314"/>
            <a:ext cx="188431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 NÄSTA STEG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1" name="TextBox 20"/>
          <p:cNvSpPr txBox="1"/>
          <p:nvPr/>
        </p:nvSpPr>
        <p:spPr>
          <a:xfrm>
            <a:off x="694165" y="35697"/>
            <a:ext cx="2103461" cy="101566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2800" b="1"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t>Ledar-A3</a:t>
            </a:r>
            <a:r>
              <a:rPr kumimoji="0" lang="sv-SE" sz="2000" b="1"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sv-SE" sz="1200" dirty="0">
                <a:solidFill>
                  <a:schemeClr val="bg1">
                    <a:lumMod val="65000"/>
                  </a:schemeClr>
                </a:solidFill>
                <a:latin typeface="Arial Narrow" panose="020B0606020202030204" pitchFamily="34" charset="0"/>
                <a:cs typeface="Arial" panose="020B0604020202020204" pitchFamily="34" charset="0"/>
              </a:rPr>
              <a:t>för min (vår) l</a:t>
            </a:r>
            <a:r>
              <a:rPr kumimoji="0" lang="sv-SE" sz="1200" u="none" strike="noStrike" kern="1200" cap="none" spc="0" normalizeH="0" baseline="0" noProof="0" dirty="0" err="1">
                <a:ln>
                  <a:noFill/>
                </a:ln>
                <a:solidFill>
                  <a:schemeClr val="bg1">
                    <a:lumMod val="65000"/>
                  </a:schemeClr>
                </a:solidFill>
                <a:effectLst/>
                <a:uLnTx/>
                <a:uFillTx/>
                <a:latin typeface="Arial Narrow" panose="020B0606020202030204" pitchFamily="34" charset="0"/>
                <a:cs typeface="Arial" panose="020B0604020202020204" pitchFamily="34" charset="0"/>
              </a:rPr>
              <a:t>edarskapsutveckling</a:t>
            </a:r>
            <a:r>
              <a:rPr kumimoji="0" lang="sv-SE" sz="1200" u="none" strike="noStrike" kern="1200" cap="none" spc="0" normalizeH="0" baseline="0" noProof="0" dirty="0">
                <a:ln>
                  <a:noFill/>
                </a:ln>
                <a:solidFill>
                  <a:schemeClr val="bg1">
                    <a:lumMod val="65000"/>
                  </a:schemeClr>
                </a:solidFill>
                <a:effectLst/>
                <a:uLnTx/>
                <a:uFillTx/>
                <a:latin typeface="Arial Narrow" panose="020B0606020202030204" pitchFamily="34" charset="0"/>
                <a:cs typeface="Arial" panose="020B0604020202020204" pitchFamily="34" charset="0"/>
              </a:rPr>
              <a:t> </a:t>
            </a:r>
            <a:r>
              <a:rPr kumimoji="0" lang="sv-SE" sz="2000" b="0"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t/>
            </a:r>
            <a:br>
              <a:rPr kumimoji="0" lang="sv-SE" sz="2000" b="0"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rPr>
            </a:br>
            <a:endParaRPr kumimoji="0" lang="en-US" sz="2000" b="0" u="none" strike="noStrike" kern="1200" cap="none" spc="0" normalizeH="0" baseline="0" noProof="0" dirty="0">
              <a:ln>
                <a:noFill/>
              </a:ln>
              <a:solidFill>
                <a:schemeClr val="bg1">
                  <a:lumMod val="65000"/>
                </a:schemeClr>
              </a:solidFill>
              <a:effectLst/>
              <a:uLnTx/>
              <a:uFillTx/>
              <a:latin typeface="Britannic Bold" panose="020B0903060703020204" pitchFamily="34" charset="0"/>
              <a:cs typeface="Aharoni" panose="02010803020104030203" pitchFamily="2" charset="-79"/>
            </a:endParaRPr>
          </a:p>
        </p:txBody>
      </p:sp>
      <p:sp>
        <p:nvSpPr>
          <p:cNvPr id="3" name="Flowchart: Alternate Process 2"/>
          <p:cNvSpPr/>
          <p:nvPr/>
        </p:nvSpPr>
        <p:spPr>
          <a:xfrm>
            <a:off x="29527" y="2603333"/>
            <a:ext cx="3465476" cy="4221088"/>
          </a:xfrm>
          <a:prstGeom prst="flowChartAlternateProcess">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TextBox 6"/>
          <p:cNvSpPr txBox="1"/>
          <p:nvPr/>
        </p:nvSpPr>
        <p:spPr>
          <a:xfrm>
            <a:off x="709035" y="2750435"/>
            <a:ext cx="1959960"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MITT UTGÅNGSLÄGE</a:t>
            </a:r>
          </a:p>
        </p:txBody>
      </p:sp>
      <p:sp>
        <p:nvSpPr>
          <p:cNvPr id="2" name="Right Arrow 1"/>
          <p:cNvSpPr/>
          <p:nvPr/>
        </p:nvSpPr>
        <p:spPr>
          <a:xfrm rot="20383716">
            <a:off x="2660137" y="749939"/>
            <a:ext cx="8026079" cy="4115023"/>
          </a:xfrm>
          <a:prstGeom prst="rightArrow">
            <a:avLst/>
          </a:prstGeom>
          <a:solidFill>
            <a:schemeClr val="accent1">
              <a:alpha val="26000"/>
            </a:schemeClr>
          </a:solidFill>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4414950" y="5777972"/>
            <a:ext cx="2199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2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20" name="TextBox 19"/>
          <p:cNvSpPr txBox="1"/>
          <p:nvPr/>
        </p:nvSpPr>
        <p:spPr>
          <a:xfrm>
            <a:off x="3501379" y="788446"/>
            <a:ext cx="4998058" cy="4555093"/>
          </a:xfrm>
          <a:prstGeom prst="rect">
            <a:avLst/>
          </a:prstGeom>
          <a:noFill/>
        </p:spPr>
        <p:txBody>
          <a:bodyPr wrap="square" rtlCol="0">
            <a:spAutoFit/>
          </a:bodyPr>
          <a:lstStyle/>
          <a:p>
            <a:pPr>
              <a:defRPr/>
            </a:pPr>
            <a:r>
              <a:rPr lang="sv-SE" sz="1400" dirty="0">
                <a:solidFill>
                  <a:prstClr val="black"/>
                </a:solidFill>
              </a:rPr>
              <a:t>Idéer att eventuellt pröva: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sv-SE" sz="1600" i="0" u="none" strike="noStrike" kern="1200" cap="none" spc="0" normalizeH="0" baseline="0" noProof="0" dirty="0">
                <a:ln>
                  <a:noFill/>
                </a:ln>
                <a:solidFill>
                  <a:prstClr val="black"/>
                </a:solidFill>
                <a:effectLst/>
                <a:uLnTx/>
                <a:uFillTx/>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sz="1600" dirty="0">
                <a:solidFill>
                  <a:prstClr val="black"/>
                </a:solidFill>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sv-SE" sz="1600" i="0" u="none" strike="noStrike" kern="1200" cap="none" spc="0" normalizeH="0" baseline="0" noProof="0" dirty="0">
                <a:ln>
                  <a:noFill/>
                </a:ln>
                <a:solidFill>
                  <a:prstClr val="black"/>
                </a:solidFill>
                <a:effectLst/>
                <a:uLnTx/>
                <a:uFillTx/>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v-SE" sz="1600" dirty="0">
                <a:solidFill>
                  <a:prstClr val="black"/>
                </a:solidFill>
                <a:latin typeface="Calibri"/>
              </a:rPr>
              <a: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sv-SE" sz="1600" i="0" u="none" strike="noStrike" kern="1200" cap="none" spc="0" normalizeH="0" baseline="0" noProof="0" dirty="0">
                <a:ln>
                  <a:noFill/>
                </a:ln>
                <a:solidFill>
                  <a:prstClr val="black"/>
                </a:solidFill>
                <a:effectLst/>
                <a:uLnTx/>
                <a:uFillTx/>
                <a:latin typeface="Calibri"/>
              </a:rPr>
              <a:t> </a:t>
            </a: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1-2 saker jag ska pröva i närtid: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400" i="0" u="none" strike="noStrike" kern="1200" cap="none" spc="0" normalizeH="0" baseline="0" noProof="0" dirty="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400" i="0" u="none" strike="noStrike" kern="1200" cap="none" spc="0" normalizeH="0" baseline="0" noProof="0" dirty="0">
                <a:ln>
                  <a:noFill/>
                </a:ln>
                <a:solidFill>
                  <a:prstClr val="black"/>
                </a:solidFill>
                <a:effectLst/>
                <a:uLnTx/>
                <a:uFillTx/>
                <a:latin typeface="Calibri"/>
              </a:rPr>
              <a:t> </a:t>
            </a:r>
            <a:endParaRPr lang="sv-SE" sz="1400" dirty="0">
              <a:solidFill>
                <a:prstClr val="black"/>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400" i="0" u="none" strike="noStrike" kern="1200" cap="none" spc="0" normalizeH="0" baseline="0" noProof="0" dirty="0">
              <a:ln>
                <a:noFill/>
              </a:ln>
              <a:solidFill>
                <a:prstClr val="black"/>
              </a:solidFill>
              <a:effectLst/>
              <a:uLnTx/>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400" dirty="0">
              <a:solidFill>
                <a:prstClr val="black"/>
              </a:solidFill>
              <a:latin typeface="Calibri"/>
            </a:endParaRPr>
          </a:p>
          <a:p>
            <a:pPr>
              <a:defRPr/>
            </a:pPr>
            <a:r>
              <a:rPr lang="sv-SE" sz="1400" dirty="0">
                <a:solidFill>
                  <a:prstClr val="black"/>
                </a:solidFill>
              </a:rPr>
              <a:t>Vad jag lärt och ska göra till vana: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4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a:t>
            </a:r>
          </a:p>
          <a:p>
            <a:pPr marR="0" lvl="0" algn="l" defTabSz="914400" rtl="0" eaLnBrk="1" fontAlgn="auto" latinLnBrk="0" hangingPunct="1">
              <a:lnSpc>
                <a:spcPct val="100000"/>
              </a:lnSpc>
              <a:spcBef>
                <a:spcPts val="0"/>
              </a:spcBef>
              <a:spcAft>
                <a:spcPts val="0"/>
              </a:spcAft>
              <a:buClrTx/>
              <a:buSzTx/>
              <a:tabLst/>
              <a:defRPr/>
            </a:pPr>
            <a:endParaRPr kumimoji="0" lang="sv-SE" sz="14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a:t>
            </a:r>
          </a:p>
          <a:p>
            <a:pPr marR="0" lvl="0" algn="l" defTabSz="914400" rtl="0" eaLnBrk="1" fontAlgn="auto" latinLnBrk="0" hangingPunct="1">
              <a:lnSpc>
                <a:spcPct val="100000"/>
              </a:lnSpc>
              <a:spcBef>
                <a:spcPts val="0"/>
              </a:spcBef>
              <a:spcAft>
                <a:spcPts val="0"/>
              </a:spcAft>
              <a:buClrTx/>
              <a:buSzTx/>
              <a:tabLst/>
              <a:defRPr/>
            </a:pPr>
            <a:endParaRPr kumimoji="0" lang="sv-SE" sz="1400" i="0" u="none" strike="noStrike" kern="1200" cap="none" spc="0" normalizeH="0" baseline="0" noProof="0" dirty="0">
              <a:ln>
                <a:noFill/>
              </a:ln>
              <a:solidFill>
                <a:prstClr val="black"/>
              </a:solidFill>
              <a:effectLst/>
              <a:uLnTx/>
              <a:uFillTx/>
              <a:latin typeface="Calibri"/>
            </a:endParaRPr>
          </a:p>
          <a:p>
            <a:pPr marR="0" lvl="0" algn="l" defTabSz="914400" rtl="0" eaLnBrk="1" fontAlgn="auto" latinLnBrk="0" hangingPunct="1">
              <a:lnSpc>
                <a:spcPct val="100000"/>
              </a:lnSpc>
              <a:spcBef>
                <a:spcPts val="0"/>
              </a:spcBef>
              <a:spcAft>
                <a:spcPts val="0"/>
              </a:spcAft>
              <a:buClrTx/>
              <a:buSzTx/>
              <a:tabLst/>
              <a:defRPr/>
            </a:pPr>
            <a:r>
              <a:rPr kumimoji="0" lang="sv-SE" sz="1400" i="0" u="none" strike="noStrike" kern="1200" cap="none" spc="0" normalizeH="0" baseline="0" noProof="0" dirty="0">
                <a:ln>
                  <a:noFill/>
                </a:ln>
                <a:solidFill>
                  <a:prstClr val="black"/>
                </a:solidFill>
                <a:effectLst/>
                <a:uLnTx/>
                <a:uFillTx/>
                <a:latin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400" i="0" u="none" strike="noStrike" kern="1200" cap="none" spc="0" normalizeH="0" baseline="0" noProof="0" dirty="0">
                <a:ln>
                  <a:noFill/>
                </a:ln>
                <a:solidFill>
                  <a:prstClr val="black"/>
                </a:solidFill>
                <a:effectLst/>
                <a:uLnTx/>
                <a:uFillTx/>
                <a:latin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400" i="0" u="none" strike="noStrike" kern="1200" cap="none" spc="0" normalizeH="0" baseline="0" noProof="0" dirty="0">
              <a:ln>
                <a:noFill/>
              </a:ln>
              <a:solidFill>
                <a:prstClr val="black"/>
              </a:solidFill>
              <a:effectLst/>
              <a:uLnTx/>
              <a:uFillTx/>
              <a:latin typeface="Calibri"/>
            </a:endParaRPr>
          </a:p>
        </p:txBody>
      </p:sp>
      <p:sp>
        <p:nvSpPr>
          <p:cNvPr id="22" name="TextBox 21"/>
          <p:cNvSpPr txBox="1"/>
          <p:nvPr/>
        </p:nvSpPr>
        <p:spPr>
          <a:xfrm>
            <a:off x="9248248" y="730210"/>
            <a:ext cx="227229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3" name="TextBox 22"/>
          <p:cNvSpPr txBox="1"/>
          <p:nvPr/>
        </p:nvSpPr>
        <p:spPr>
          <a:xfrm>
            <a:off x="66276" y="3390554"/>
            <a:ext cx="313200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2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8788" y="283515"/>
            <a:ext cx="549256" cy="549256"/>
          </a:xfrm>
          <a:prstGeom prst="rect">
            <a:avLst/>
          </a:prstGeom>
        </p:spPr>
      </p:pic>
      <p:sp>
        <p:nvSpPr>
          <p:cNvPr id="24" name="Flowchart: Delay 23"/>
          <p:cNvSpPr/>
          <p:nvPr/>
        </p:nvSpPr>
        <p:spPr>
          <a:xfrm rot="16200000">
            <a:off x="6009345" y="1633073"/>
            <a:ext cx="1987518" cy="8410951"/>
          </a:xfrm>
          <a:prstGeom prst="flowChartDelay">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extBox 13"/>
          <p:cNvSpPr txBox="1"/>
          <p:nvPr/>
        </p:nvSpPr>
        <p:spPr>
          <a:xfrm>
            <a:off x="7455629" y="5096434"/>
            <a:ext cx="1957691"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MOTÅTGÄRDER</a:t>
            </a:r>
          </a:p>
        </p:txBody>
      </p:sp>
      <p:sp>
        <p:nvSpPr>
          <p:cNvPr id="15" name="TextBox 14"/>
          <p:cNvSpPr txBox="1"/>
          <p:nvPr/>
        </p:nvSpPr>
        <p:spPr>
          <a:xfrm>
            <a:off x="4671627" y="5096434"/>
            <a:ext cx="848309"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600" b="1" i="0" u="none" strike="noStrike" kern="1200" cap="none" spc="0" normalizeH="0" baseline="0" noProof="0" dirty="0">
                <a:ln>
                  <a:noFill/>
                </a:ln>
                <a:solidFill>
                  <a:prstClr val="black"/>
                </a:solidFill>
                <a:effectLst/>
                <a:uLnTx/>
                <a:uFillTx/>
                <a:latin typeface="Calibri"/>
                <a:ea typeface="+mn-ea"/>
                <a:cs typeface="+mn-cs"/>
              </a:rPr>
              <a:t>HINDER</a:t>
            </a:r>
          </a:p>
        </p:txBody>
      </p:sp>
      <p:cxnSp>
        <p:nvCxnSpPr>
          <p:cNvPr id="18" name="Straight Connector 17"/>
          <p:cNvCxnSpPr/>
          <p:nvPr/>
        </p:nvCxnSpPr>
        <p:spPr>
          <a:xfrm>
            <a:off x="7020372" y="4841035"/>
            <a:ext cx="0" cy="201193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1733" y="0"/>
            <a:ext cx="12221133" cy="6858000"/>
          </a:xfrm>
          <a:prstGeom prst="rect">
            <a:avLst/>
          </a:pr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8" name="Oval 27"/>
          <p:cNvSpPr/>
          <p:nvPr/>
        </p:nvSpPr>
        <p:spPr>
          <a:xfrm>
            <a:off x="5184511" y="405595"/>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6</a:t>
            </a:r>
          </a:p>
        </p:txBody>
      </p:sp>
      <p:sp>
        <p:nvSpPr>
          <p:cNvPr id="29" name="Oval 28"/>
          <p:cNvSpPr/>
          <p:nvPr/>
        </p:nvSpPr>
        <p:spPr>
          <a:xfrm>
            <a:off x="7575459" y="513080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5</a:t>
            </a:r>
          </a:p>
        </p:txBody>
      </p:sp>
      <p:sp>
        <p:nvSpPr>
          <p:cNvPr id="30" name="Oval 29"/>
          <p:cNvSpPr/>
          <p:nvPr/>
        </p:nvSpPr>
        <p:spPr>
          <a:xfrm>
            <a:off x="4295800" y="5133424"/>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4</a:t>
            </a:r>
          </a:p>
        </p:txBody>
      </p:sp>
      <p:sp>
        <p:nvSpPr>
          <p:cNvPr id="31" name="Oval 30"/>
          <p:cNvSpPr/>
          <p:nvPr/>
        </p:nvSpPr>
        <p:spPr>
          <a:xfrm>
            <a:off x="9739078" y="186188"/>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3</a:t>
            </a:r>
          </a:p>
        </p:txBody>
      </p:sp>
      <p:sp>
        <p:nvSpPr>
          <p:cNvPr id="32" name="Oval 31"/>
          <p:cNvSpPr/>
          <p:nvPr/>
        </p:nvSpPr>
        <p:spPr>
          <a:xfrm>
            <a:off x="394002" y="2777961"/>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2</a:t>
            </a:r>
          </a:p>
        </p:txBody>
      </p:sp>
      <p:sp>
        <p:nvSpPr>
          <p:cNvPr id="33" name="Oval 32"/>
          <p:cNvSpPr/>
          <p:nvPr/>
        </p:nvSpPr>
        <p:spPr>
          <a:xfrm>
            <a:off x="698475" y="777676"/>
            <a:ext cx="288032"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b="1" dirty="0">
                <a:solidFill>
                  <a:srgbClr val="FF0000"/>
                </a:solidFill>
              </a:rPr>
              <a:t>1</a:t>
            </a:r>
          </a:p>
        </p:txBody>
      </p:sp>
      <p:sp>
        <p:nvSpPr>
          <p:cNvPr id="8" name="Rectangle 7"/>
          <p:cNvSpPr/>
          <p:nvPr/>
        </p:nvSpPr>
        <p:spPr>
          <a:xfrm>
            <a:off x="3590330" y="2486237"/>
            <a:ext cx="5387563" cy="853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4" name="Down Arrow 33"/>
          <p:cNvSpPr/>
          <p:nvPr/>
        </p:nvSpPr>
        <p:spPr>
          <a:xfrm>
            <a:off x="6096000" y="3351481"/>
            <a:ext cx="895032" cy="321009"/>
          </a:xfrm>
          <a:prstGeom prst="down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5" name="Left-Right Arrow 24"/>
          <p:cNvSpPr/>
          <p:nvPr/>
        </p:nvSpPr>
        <p:spPr>
          <a:xfrm>
            <a:off x="6660332" y="5501913"/>
            <a:ext cx="720080" cy="573816"/>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6" name="textruta 15">
            <a:extLst>
              <a:ext uri="{FF2B5EF4-FFF2-40B4-BE49-F238E27FC236}">
                <a16:creationId xmlns:a16="http://schemas.microsoft.com/office/drawing/2014/main" id="{583D9A6C-EF95-48CC-9ADF-15F1682D533D}"/>
              </a:ext>
            </a:extLst>
          </p:cNvPr>
          <p:cNvSpPr txBox="1"/>
          <p:nvPr/>
        </p:nvSpPr>
        <p:spPr>
          <a:xfrm>
            <a:off x="11190565" y="6418203"/>
            <a:ext cx="954107" cy="323165"/>
          </a:xfrm>
          <a:prstGeom prst="rect">
            <a:avLst/>
          </a:prstGeom>
          <a:noFill/>
        </p:spPr>
        <p:txBody>
          <a:bodyPr wrap="none" rtlCol="0">
            <a:spAutoFit/>
          </a:bodyPr>
          <a:lstStyle/>
          <a:p>
            <a:pPr algn="ctr"/>
            <a:r>
              <a:rPr lang="sv-SE" sz="800" dirty="0"/>
              <a:t>Savén/Braveship</a:t>
            </a:r>
          </a:p>
          <a:p>
            <a:pPr algn="ctr"/>
            <a:r>
              <a:rPr lang="sv-SE" sz="700" dirty="0">
                <a:hlinkClick r:id="rId4"/>
              </a:rPr>
              <a:t>www.ledarstegen.se</a:t>
            </a:r>
            <a:r>
              <a:rPr lang="sv-SE" sz="700" dirty="0"/>
              <a:t> </a:t>
            </a:r>
          </a:p>
        </p:txBody>
      </p:sp>
      <p:sp>
        <p:nvSpPr>
          <p:cNvPr id="26" name="textruta 25">
            <a:extLst>
              <a:ext uri="{FF2B5EF4-FFF2-40B4-BE49-F238E27FC236}">
                <a16:creationId xmlns:a16="http://schemas.microsoft.com/office/drawing/2014/main" id="{04779BF7-0A9E-4748-8A34-F5F11AC88B19}"/>
              </a:ext>
            </a:extLst>
          </p:cNvPr>
          <p:cNvSpPr txBox="1"/>
          <p:nvPr/>
        </p:nvSpPr>
        <p:spPr>
          <a:xfrm>
            <a:off x="556729" y="1053138"/>
            <a:ext cx="1952779" cy="246221"/>
          </a:xfrm>
          <a:prstGeom prst="rect">
            <a:avLst/>
          </a:prstGeom>
          <a:noFill/>
        </p:spPr>
        <p:txBody>
          <a:bodyPr wrap="none" rtlCol="0">
            <a:spAutoFit/>
          </a:bodyPr>
          <a:lstStyle/>
          <a:p>
            <a:r>
              <a:rPr lang="sv-SE" sz="1000" dirty="0"/>
              <a:t>Varför vill jag bli en bättre ledare?</a:t>
            </a:r>
          </a:p>
        </p:txBody>
      </p:sp>
      <p:sp>
        <p:nvSpPr>
          <p:cNvPr id="35" name="textruta 34">
            <a:extLst>
              <a:ext uri="{FF2B5EF4-FFF2-40B4-BE49-F238E27FC236}">
                <a16:creationId xmlns:a16="http://schemas.microsoft.com/office/drawing/2014/main" id="{5FA14A37-C060-4780-86C7-F2E7351DF61A}"/>
              </a:ext>
            </a:extLst>
          </p:cNvPr>
          <p:cNvSpPr txBox="1"/>
          <p:nvPr/>
        </p:nvSpPr>
        <p:spPr>
          <a:xfrm>
            <a:off x="590692" y="3033434"/>
            <a:ext cx="2271776" cy="246221"/>
          </a:xfrm>
          <a:prstGeom prst="rect">
            <a:avLst/>
          </a:prstGeom>
          <a:noFill/>
        </p:spPr>
        <p:txBody>
          <a:bodyPr wrap="none" rtlCol="0">
            <a:spAutoFit/>
          </a:bodyPr>
          <a:lstStyle/>
          <a:p>
            <a:r>
              <a:rPr lang="sv-SE" sz="1000" dirty="0"/>
              <a:t>Mina styrkor och svagheter som ledare?</a:t>
            </a:r>
          </a:p>
        </p:txBody>
      </p:sp>
      <p:sp>
        <p:nvSpPr>
          <p:cNvPr id="36" name="textruta 35">
            <a:extLst>
              <a:ext uri="{FF2B5EF4-FFF2-40B4-BE49-F238E27FC236}">
                <a16:creationId xmlns:a16="http://schemas.microsoft.com/office/drawing/2014/main" id="{615F37F8-6B7C-4E17-AB56-DA3FE6ECA201}"/>
              </a:ext>
            </a:extLst>
          </p:cNvPr>
          <p:cNvSpPr txBox="1"/>
          <p:nvPr/>
        </p:nvSpPr>
        <p:spPr>
          <a:xfrm>
            <a:off x="9513436" y="473646"/>
            <a:ext cx="2103461" cy="400110"/>
          </a:xfrm>
          <a:prstGeom prst="rect">
            <a:avLst/>
          </a:prstGeom>
          <a:noFill/>
        </p:spPr>
        <p:txBody>
          <a:bodyPr wrap="none" rtlCol="0">
            <a:spAutoFit/>
          </a:bodyPr>
          <a:lstStyle/>
          <a:p>
            <a:pPr algn="ctr"/>
            <a:r>
              <a:rPr lang="sv-SE" sz="1000" dirty="0"/>
              <a:t>Vad vill jag förbättra i mitt ledarskap </a:t>
            </a:r>
            <a:br>
              <a:rPr lang="sv-SE" sz="1000" dirty="0"/>
            </a:br>
            <a:r>
              <a:rPr lang="sv-SE" sz="1000" dirty="0"/>
              <a:t>de kommande x (6?) månaderna?</a:t>
            </a:r>
          </a:p>
        </p:txBody>
      </p:sp>
    </p:spTree>
    <p:extLst>
      <p:ext uri="{BB962C8B-B14F-4D97-AF65-F5344CB8AC3E}">
        <p14:creationId xmlns:p14="http://schemas.microsoft.com/office/powerpoint/2010/main" val="1689504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a:extLst>
              <a:ext uri="{FF2B5EF4-FFF2-40B4-BE49-F238E27FC236}">
                <a16:creationId xmlns:a16="http://schemas.microsoft.com/office/drawing/2014/main" id="{0B184AF8-C26C-4841-94D2-AEBC0FBFD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41" y="1256095"/>
            <a:ext cx="6336196" cy="4896544"/>
          </a:xfrm>
          <a:prstGeom prst="rect">
            <a:avLst/>
          </a:prstGeom>
        </p:spPr>
      </p:pic>
      <p:sp>
        <p:nvSpPr>
          <p:cNvPr id="2" name="Rubrik 1">
            <a:extLst>
              <a:ext uri="{FF2B5EF4-FFF2-40B4-BE49-F238E27FC236}">
                <a16:creationId xmlns:a16="http://schemas.microsoft.com/office/drawing/2014/main" id="{79E11598-1CC1-4395-A3F2-C1A56CF12EC7}"/>
              </a:ext>
            </a:extLst>
          </p:cNvPr>
          <p:cNvSpPr>
            <a:spLocks noGrp="1"/>
          </p:cNvSpPr>
          <p:nvPr>
            <p:ph type="title"/>
          </p:nvPr>
        </p:nvSpPr>
        <p:spPr>
          <a:xfrm>
            <a:off x="623392" y="260648"/>
            <a:ext cx="10515600" cy="1325563"/>
          </a:xfrm>
        </p:spPr>
        <p:txBody>
          <a:bodyPr>
            <a:normAutofit/>
          </a:bodyPr>
          <a:lstStyle/>
          <a:p>
            <a:r>
              <a:rPr lang="sv-SE" dirty="0"/>
              <a:t>Ledar-A3:an</a:t>
            </a:r>
            <a:br>
              <a:rPr lang="sv-SE" dirty="0"/>
            </a:br>
            <a:r>
              <a:rPr lang="sv-SE" sz="2667" b="0" dirty="0"/>
              <a:t>(självledarskap, inför träff 6)</a:t>
            </a:r>
            <a:endParaRPr lang="en-US" b="0" dirty="0"/>
          </a:p>
        </p:txBody>
      </p:sp>
      <p:sp>
        <p:nvSpPr>
          <p:cNvPr id="5" name="textruta 4">
            <a:extLst>
              <a:ext uri="{FF2B5EF4-FFF2-40B4-BE49-F238E27FC236}">
                <a16:creationId xmlns:a16="http://schemas.microsoft.com/office/drawing/2014/main" id="{DD4C3BA0-9118-4C6F-AC6B-C88B8D47806B}"/>
              </a:ext>
            </a:extLst>
          </p:cNvPr>
          <p:cNvSpPr txBox="1"/>
          <p:nvPr/>
        </p:nvSpPr>
        <p:spPr>
          <a:xfrm>
            <a:off x="6704485" y="892310"/>
            <a:ext cx="5248167" cy="5229573"/>
          </a:xfrm>
          <a:prstGeom prst="rect">
            <a:avLst/>
          </a:prstGeom>
          <a:solidFill>
            <a:schemeClr val="bg1">
              <a:lumMod val="95000"/>
            </a:schemeClr>
          </a:solidFill>
        </p:spPr>
        <p:txBody>
          <a:bodyPr wrap="square" rtlCol="0">
            <a:spAutoFit/>
          </a:bodyPr>
          <a:lstStyle/>
          <a:p>
            <a:pPr defTabSz="914377">
              <a:lnSpc>
                <a:spcPct val="150000"/>
              </a:lnSpc>
              <a:defRPr/>
            </a:pPr>
            <a:r>
              <a:rPr lang="sv-SE" sz="1400" dirty="0">
                <a:solidFill>
                  <a:prstClr val="black"/>
                </a:solidFill>
                <a:latin typeface="Calibri" panose="020F0502020204030204"/>
              </a:rPr>
              <a:t>Börja med att fylla i (1) MITT SYFTE med några meningar om varför du vill bli en bättre ledare. Fyll sedan i det du anser mest relevant i nuläge som ledare under (2) MITT UTGÅNGSLÄGE, förslagsvis formulerat som möjligheter baserade på  medarbetarenkäter, observationer och en tidsdagbok. Under (3) MITT MÅL beskriver du så konkret som möjligt det måltillstånd du vill uppnå som ledare på några månaders sikt. Beskriv till exempel en förmåga eller ett beteende du ska ha övat upp eller en vana som du ska ha skapat. Under (4) HINDER och (5) MOTÅTGÄRDER noterar du vilka omvärldsfaktorer som kan hindra dig att nå målet, respektive vad du kan göra för att ta bort eller reducera dessa hinder. Fält (6), MITT NÄSTA STEG, blir sedan ditt arbetsredskap de följande veckorna. Här noterar du högst upp idéer som du kanske vill pröva för att utveckla ditt ledarskap. I mitten, i det vita fältet, skriver du vad du tänker pröva härnäst. När du sedan utvärderar det du har prövat kan du notera det allra viktigaste i lärandet under ”Lärt/göra till vana”.</a:t>
            </a:r>
          </a:p>
        </p:txBody>
      </p:sp>
      <p:sp>
        <p:nvSpPr>
          <p:cNvPr id="6" name="textruta 5">
            <a:extLst>
              <a:ext uri="{FF2B5EF4-FFF2-40B4-BE49-F238E27FC236}">
                <a16:creationId xmlns:a16="http://schemas.microsoft.com/office/drawing/2014/main" id="{A7806C35-9E15-428A-A764-D12B7CB635E3}"/>
              </a:ext>
            </a:extLst>
          </p:cNvPr>
          <p:cNvSpPr txBox="1"/>
          <p:nvPr/>
        </p:nvSpPr>
        <p:spPr>
          <a:xfrm rot="880360">
            <a:off x="9452311" y="17944"/>
            <a:ext cx="3134191" cy="830997"/>
          </a:xfrm>
          <a:prstGeom prst="rect">
            <a:avLst/>
          </a:prstGeom>
          <a:solidFill>
            <a:srgbClr val="FF0000"/>
          </a:solidFill>
        </p:spPr>
        <p:txBody>
          <a:bodyPr wrap="none" rtlCol="0">
            <a:spAutoFit/>
          </a:bodyPr>
          <a:lstStyle/>
          <a:p>
            <a:pPr defTabSz="914377">
              <a:defRPr/>
            </a:pPr>
            <a:r>
              <a:rPr lang="sv-SE" sz="2400" dirty="0">
                <a:solidFill>
                  <a:srgbClr val="FFFFFF"/>
                </a:solidFill>
                <a:latin typeface="Arial" panose="020B0604020202020204"/>
              </a:rPr>
              <a:t>              </a:t>
            </a:r>
            <a:r>
              <a:rPr lang="sv-SE" sz="2133" dirty="0">
                <a:solidFill>
                  <a:srgbClr val="FFFFFF"/>
                </a:solidFill>
                <a:latin typeface="Arial" panose="020B0604020202020204"/>
              </a:rPr>
              <a:t>Grupprum</a:t>
            </a:r>
            <a:endParaRPr lang="sv-SE" sz="2400" dirty="0">
              <a:solidFill>
                <a:srgbClr val="FFFFFF"/>
              </a:solidFill>
              <a:latin typeface="Arial" panose="020B0604020202020204"/>
            </a:endParaRPr>
          </a:p>
          <a:p>
            <a:pPr defTabSz="914377">
              <a:defRPr/>
            </a:pPr>
            <a:r>
              <a:rPr lang="sv-SE" sz="2400" dirty="0">
                <a:solidFill>
                  <a:srgbClr val="FFFFFF"/>
                </a:solidFill>
                <a:latin typeface="Arial" panose="020B0604020202020204"/>
              </a:rPr>
              <a:t>          </a:t>
            </a:r>
            <a:r>
              <a:rPr lang="sv-SE" sz="2400" b="1" dirty="0">
                <a:solidFill>
                  <a:srgbClr val="FFFFFF"/>
                </a:solidFill>
                <a:latin typeface="Arial" panose="020B0604020202020204"/>
              </a:rPr>
              <a:t>Förståeligt?</a:t>
            </a:r>
            <a:r>
              <a:rPr lang="sv-SE" sz="2400" dirty="0">
                <a:solidFill>
                  <a:srgbClr val="FFFFFF"/>
                </a:solidFill>
                <a:latin typeface="Arial" panose="020B0604020202020204"/>
              </a:rPr>
              <a:t>    </a:t>
            </a:r>
          </a:p>
        </p:txBody>
      </p:sp>
      <p:cxnSp>
        <p:nvCxnSpPr>
          <p:cNvPr id="7" name="Rak pilkoppling 6">
            <a:extLst>
              <a:ext uri="{FF2B5EF4-FFF2-40B4-BE49-F238E27FC236}">
                <a16:creationId xmlns:a16="http://schemas.microsoft.com/office/drawing/2014/main" id="{67AEEBCF-E73D-4DCF-A7C4-07952D20E65C}"/>
              </a:ext>
            </a:extLst>
          </p:cNvPr>
          <p:cNvCxnSpPr>
            <a:cxnSpLocks/>
          </p:cNvCxnSpPr>
          <p:nvPr/>
        </p:nvCxnSpPr>
        <p:spPr>
          <a:xfrm flipV="1">
            <a:off x="1608253" y="2372883"/>
            <a:ext cx="3879264" cy="124813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590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objekt 3">
            <a:extLst>
              <a:ext uri="{FF2B5EF4-FFF2-40B4-BE49-F238E27FC236}">
                <a16:creationId xmlns:a16="http://schemas.microsoft.com/office/drawing/2014/main" id="{0B184AF8-C26C-4841-94D2-AEBC0FBFD436}"/>
              </a:ext>
            </a:extLst>
          </p:cNvPr>
          <p:cNvPicPr>
            <a:picLocks noChangeAspect="1"/>
          </p:cNvPicPr>
          <p:nvPr/>
        </p:nvPicPr>
        <p:blipFill rotWithShape="1">
          <a:blip r:embed="rId3">
            <a:extLst>
              <a:ext uri="{28A0092B-C50C-407E-A947-70E740481C1C}">
                <a14:useLocalDpi xmlns:a14="http://schemas.microsoft.com/office/drawing/2010/main" val="0"/>
              </a:ext>
            </a:extLst>
          </a:blip>
          <a:srcRect t="6032" b="15557"/>
          <a:stretch/>
        </p:blipFill>
        <p:spPr>
          <a:xfrm>
            <a:off x="-144693" y="-315416"/>
            <a:ext cx="12577397" cy="7321568"/>
          </a:xfrm>
          <a:prstGeom prst="rect">
            <a:avLst/>
          </a:prstGeom>
        </p:spPr>
      </p:pic>
      <p:sp>
        <p:nvSpPr>
          <p:cNvPr id="2" name="Rubrik 1">
            <a:extLst>
              <a:ext uri="{FF2B5EF4-FFF2-40B4-BE49-F238E27FC236}">
                <a16:creationId xmlns:a16="http://schemas.microsoft.com/office/drawing/2014/main" id="{79E11598-1CC1-4395-A3F2-C1A56CF12EC7}"/>
              </a:ext>
            </a:extLst>
          </p:cNvPr>
          <p:cNvSpPr>
            <a:spLocks noGrp="1"/>
          </p:cNvSpPr>
          <p:nvPr>
            <p:ph type="title"/>
          </p:nvPr>
        </p:nvSpPr>
        <p:spPr>
          <a:xfrm>
            <a:off x="143339" y="-1296194"/>
            <a:ext cx="10515600" cy="1325563"/>
          </a:xfrm>
        </p:spPr>
        <p:txBody>
          <a:bodyPr>
            <a:normAutofit/>
          </a:bodyPr>
          <a:lstStyle/>
          <a:p>
            <a:r>
              <a:rPr lang="sv-SE" dirty="0"/>
              <a:t>Ledar-A3:an</a:t>
            </a:r>
            <a:br>
              <a:rPr lang="sv-SE" dirty="0"/>
            </a:br>
            <a:r>
              <a:rPr lang="sv-SE" sz="2667" b="0" dirty="0"/>
              <a:t>(inför träff 6)</a:t>
            </a:r>
            <a:endParaRPr lang="en-US" b="0" dirty="0"/>
          </a:p>
        </p:txBody>
      </p:sp>
      <p:sp>
        <p:nvSpPr>
          <p:cNvPr id="3" name="TextBox 2">
            <a:extLst>
              <a:ext uri="{FF2B5EF4-FFF2-40B4-BE49-F238E27FC236}">
                <a16:creationId xmlns:a16="http://schemas.microsoft.com/office/drawing/2014/main" id="{FAC5C5D4-1C44-0504-7689-2BC684C207A3}"/>
              </a:ext>
            </a:extLst>
          </p:cNvPr>
          <p:cNvSpPr txBox="1"/>
          <p:nvPr/>
        </p:nvSpPr>
        <p:spPr>
          <a:xfrm rot="16200000">
            <a:off x="11011083" y="6031759"/>
            <a:ext cx="1361270" cy="215444"/>
          </a:xfrm>
          <a:prstGeom prst="rect">
            <a:avLst/>
          </a:prstGeom>
          <a:noFill/>
        </p:spPr>
        <p:txBody>
          <a:bodyPr wrap="none" rtlCol="0">
            <a:spAutoFit/>
          </a:bodyPr>
          <a:lstStyle/>
          <a:p>
            <a:pPr defTabSz="914377">
              <a:defRPr/>
            </a:pPr>
            <a:r>
              <a:rPr lang="sv-SE" sz="800" dirty="0">
                <a:solidFill>
                  <a:prstClr val="white">
                    <a:lumMod val="75000"/>
                  </a:prstClr>
                </a:solidFill>
                <a:latin typeface="Calibri" panose="020F0502020204030204"/>
                <a:hlinkClick r:id="rId4">
                  <a:extLst>
                    <a:ext uri="{A12FA001-AC4F-418D-AE19-62706E023703}">
                      <ahyp:hlinkClr xmlns="" xmlns:ahyp="http://schemas.microsoft.com/office/drawing/2018/hyperlinkcolor" val="tx"/>
                    </a:ext>
                  </a:extLst>
                </a:hlinkClick>
              </a:rPr>
              <a:t>Savén, www.ledarstegen.se</a:t>
            </a:r>
            <a:r>
              <a:rPr lang="sv-SE" sz="800" dirty="0">
                <a:solidFill>
                  <a:prstClr val="white">
                    <a:lumMod val="75000"/>
                  </a:prstClr>
                </a:solidFill>
                <a:latin typeface="Calibri" panose="020F0502020204030204"/>
              </a:rPr>
              <a:t> </a:t>
            </a:r>
            <a:endParaRPr lang="en-US" sz="800" dirty="0">
              <a:solidFill>
                <a:prstClr val="white">
                  <a:lumMod val="75000"/>
                </a:prstClr>
              </a:solidFill>
              <a:latin typeface="Calibri" panose="020F0502020204030204"/>
            </a:endParaRPr>
          </a:p>
        </p:txBody>
      </p:sp>
    </p:spTree>
    <p:extLst>
      <p:ext uri="{BB962C8B-B14F-4D97-AF65-F5344CB8AC3E}">
        <p14:creationId xmlns:p14="http://schemas.microsoft.com/office/powerpoint/2010/main" val="206867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AAD5-0683-BA8C-9449-F61921476CBC}"/>
              </a:ext>
            </a:extLst>
          </p:cNvPr>
          <p:cNvSpPr>
            <a:spLocks noGrp="1"/>
          </p:cNvSpPr>
          <p:nvPr>
            <p:ph type="title"/>
          </p:nvPr>
        </p:nvSpPr>
        <p:spPr>
          <a:xfrm>
            <a:off x="2927648" y="368715"/>
            <a:ext cx="7392821" cy="1325563"/>
          </a:xfrm>
        </p:spPr>
        <p:txBody>
          <a:bodyPr/>
          <a:lstStyle/>
          <a:p>
            <a:endParaRPr lang="en-US"/>
          </a:p>
        </p:txBody>
      </p:sp>
      <p:pic>
        <p:nvPicPr>
          <p:cNvPr id="4" name="Picture 3">
            <a:extLst>
              <a:ext uri="{FF2B5EF4-FFF2-40B4-BE49-F238E27FC236}">
                <a16:creationId xmlns:a16="http://schemas.microsoft.com/office/drawing/2014/main" id="{D4E329CC-3E89-455E-6965-7FFAC6D623FD}"/>
              </a:ext>
            </a:extLst>
          </p:cNvPr>
          <p:cNvPicPr>
            <a:picLocks noChangeAspect="1"/>
          </p:cNvPicPr>
          <p:nvPr/>
        </p:nvPicPr>
        <p:blipFill>
          <a:blip r:embed="rId2"/>
          <a:stretch>
            <a:fillRect/>
          </a:stretch>
        </p:blipFill>
        <p:spPr>
          <a:xfrm>
            <a:off x="1487489" y="164637"/>
            <a:ext cx="9611836" cy="6010707"/>
          </a:xfrm>
          <a:prstGeom prst="rect">
            <a:avLst/>
          </a:prstGeom>
        </p:spPr>
      </p:pic>
    </p:spTree>
    <p:extLst>
      <p:ext uri="{BB962C8B-B14F-4D97-AF65-F5344CB8AC3E}">
        <p14:creationId xmlns:p14="http://schemas.microsoft.com/office/powerpoint/2010/main" val="40398413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HEADER5" val="X"/>
</p:tagLst>
</file>

<file path=ppt/tags/tag10.xml><?xml version="1.0" encoding="utf-8"?>
<p:tagLst xmlns:a="http://schemas.openxmlformats.org/drawingml/2006/main" xmlns:r="http://schemas.openxmlformats.org/officeDocument/2006/relationships" xmlns:p="http://schemas.openxmlformats.org/presentationml/2006/main">
  <p:tag name="TAG_HEADER2" val="Export controlled"/>
</p:tagLst>
</file>

<file path=ppt/tags/tag11.xml><?xml version="1.0" encoding="utf-8"?>
<p:tagLst xmlns:a="http://schemas.openxmlformats.org/drawingml/2006/main" xmlns:r="http://schemas.openxmlformats.org/officeDocument/2006/relationships" xmlns:p="http://schemas.openxmlformats.org/presentationml/2006/main">
  <p:tag name="TAG_HEADER1" val="Company unclassified"/>
</p:tagLst>
</file>

<file path=ppt/tags/tag12.xml><?xml version="1.0" encoding="utf-8"?>
<p:tagLst xmlns:a="http://schemas.openxmlformats.org/drawingml/2006/main" xmlns:r="http://schemas.openxmlformats.org/officeDocument/2006/relationships" xmlns:p="http://schemas.openxmlformats.org/presentationml/2006/main">
  <p:tag name="TAG_LANGUAGETEXTBOX" val="Eng"/>
</p:tagLst>
</file>

<file path=ppt/tags/tag2.xml><?xml version="1.0" encoding="utf-8"?>
<p:tagLst xmlns:a="http://schemas.openxmlformats.org/drawingml/2006/main" xmlns:r="http://schemas.openxmlformats.org/officeDocument/2006/relationships" xmlns:p="http://schemas.openxmlformats.org/presentationml/2006/main">
  <p:tag name="TAG_HEADER4" val="XXXXX"/>
</p:tagLst>
</file>

<file path=ppt/tags/tag3.xml><?xml version="1.0" encoding="utf-8"?>
<p:tagLst xmlns:a="http://schemas.openxmlformats.org/drawingml/2006/main" xmlns:r="http://schemas.openxmlformats.org/officeDocument/2006/relationships" xmlns:p="http://schemas.openxmlformats.org/presentationml/2006/main">
  <p:tag name="TAG_HEADER3" val="Name"/>
</p:tagLst>
</file>

<file path=ppt/tags/tag4.xml><?xml version="1.0" encoding="utf-8"?>
<p:tagLst xmlns:a="http://schemas.openxmlformats.org/drawingml/2006/main" xmlns:r="http://schemas.openxmlformats.org/officeDocument/2006/relationships" xmlns:p="http://schemas.openxmlformats.org/presentationml/2006/main">
  <p:tag name="TAG_HEADER2" val="Export controlled"/>
</p:tagLst>
</file>

<file path=ppt/tags/tag5.xml><?xml version="1.0" encoding="utf-8"?>
<p:tagLst xmlns:a="http://schemas.openxmlformats.org/drawingml/2006/main" xmlns:r="http://schemas.openxmlformats.org/officeDocument/2006/relationships" xmlns:p="http://schemas.openxmlformats.org/presentationml/2006/main">
  <p:tag name="TAG_HEADER1" val="Company unclassified"/>
</p:tagLst>
</file>

<file path=ppt/tags/tag6.xml><?xml version="1.0" encoding="utf-8"?>
<p:tagLst xmlns:a="http://schemas.openxmlformats.org/drawingml/2006/main" xmlns:r="http://schemas.openxmlformats.org/officeDocument/2006/relationships" xmlns:p="http://schemas.openxmlformats.org/presentationml/2006/main">
  <p:tag name="TAG_LANGUAGETEXTBOX" val="Eng"/>
</p:tagLst>
</file>

<file path=ppt/tags/tag7.xml><?xml version="1.0" encoding="utf-8"?>
<p:tagLst xmlns:a="http://schemas.openxmlformats.org/drawingml/2006/main" xmlns:r="http://schemas.openxmlformats.org/officeDocument/2006/relationships" xmlns:p="http://schemas.openxmlformats.org/presentationml/2006/main">
  <p:tag name="TAG_HEADER5" val="X"/>
</p:tagLst>
</file>

<file path=ppt/tags/tag8.xml><?xml version="1.0" encoding="utf-8"?>
<p:tagLst xmlns:a="http://schemas.openxmlformats.org/drawingml/2006/main" xmlns:r="http://schemas.openxmlformats.org/officeDocument/2006/relationships" xmlns:p="http://schemas.openxmlformats.org/presentationml/2006/main">
  <p:tag name="TAG_HEADER4" val="XXXXX"/>
</p:tagLst>
</file>

<file path=ppt/tags/tag9.xml><?xml version="1.0" encoding="utf-8"?>
<p:tagLst xmlns:a="http://schemas.openxmlformats.org/drawingml/2006/main" xmlns:r="http://schemas.openxmlformats.org/officeDocument/2006/relationships" xmlns:p="http://schemas.openxmlformats.org/presentationml/2006/main">
  <p:tag name="TAG_HEADER3" val="Nam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ab Powerpoint template">
  <a:themeElements>
    <a:clrScheme name="Saab">
      <a:dk1>
        <a:sysClr val="windowText" lastClr="000000"/>
      </a:dk1>
      <a:lt1>
        <a:sysClr val="window" lastClr="FFFFFF"/>
      </a:lt1>
      <a:dk2>
        <a:srgbClr val="CCCCCC"/>
      </a:dk2>
      <a:lt2>
        <a:srgbClr val="002459"/>
      </a:lt2>
      <a:accent1>
        <a:srgbClr val="646464"/>
      </a:accent1>
      <a:accent2>
        <a:srgbClr val="969696"/>
      </a:accent2>
      <a:accent3>
        <a:srgbClr val="CDCDCD"/>
      </a:accent3>
      <a:accent4>
        <a:srgbClr val="EBEBEB"/>
      </a:accent4>
      <a:accent5>
        <a:srgbClr val="002459"/>
      </a:accent5>
      <a:accent6>
        <a:srgbClr val="CC0000"/>
      </a:accent6>
      <a:hlink>
        <a:srgbClr val="4997C0"/>
      </a:hlink>
      <a:folHlink>
        <a:srgbClr val="4997C0"/>
      </a:folHlink>
    </a:clrScheme>
    <a:fontScheme name="SA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ab_150422" id="{F9974022-7249-4391-BA28-C0CC6F1F9828}" vid="{1DE8A1AF-29F2-40FE-AF6C-0D3899CB8324}"/>
    </a:ext>
  </a:extLst>
</a:theme>
</file>

<file path=ppt/theme/theme4.xml><?xml version="1.0" encoding="utf-8"?>
<a:theme xmlns:a="http://schemas.openxmlformats.org/drawingml/2006/main" name="SAAB">
  <a:themeElements>
    <a:clrScheme name="SAAB">
      <a:dk1>
        <a:sysClr val="windowText" lastClr="000000"/>
      </a:dk1>
      <a:lt1>
        <a:sysClr val="window" lastClr="FFFFFF"/>
      </a:lt1>
      <a:dk2>
        <a:srgbClr val="969696"/>
      </a:dk2>
      <a:lt2>
        <a:srgbClr val="FFFFFF"/>
      </a:lt2>
      <a:accent1>
        <a:srgbClr val="CDCDCD"/>
      </a:accent1>
      <a:accent2>
        <a:srgbClr val="646464"/>
      </a:accent2>
      <a:accent3>
        <a:srgbClr val="CC0000"/>
      </a:accent3>
      <a:accent4>
        <a:srgbClr val="002459"/>
      </a:accent4>
      <a:accent5>
        <a:srgbClr val="808080"/>
      </a:accent5>
      <a:accent6>
        <a:srgbClr val="DDDDDD"/>
      </a:accent6>
      <a:hlink>
        <a:srgbClr val="000000"/>
      </a:hlink>
      <a:folHlink>
        <a:srgbClr val="000000"/>
      </a:folHlink>
    </a:clrScheme>
    <a:fontScheme name="SA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Saab Powerpoint template">
  <a:themeElements>
    <a:clrScheme name="Saab">
      <a:dk1>
        <a:sysClr val="windowText" lastClr="000000"/>
      </a:dk1>
      <a:lt1>
        <a:sysClr val="window" lastClr="FFFFFF"/>
      </a:lt1>
      <a:dk2>
        <a:srgbClr val="CCCCCC"/>
      </a:dk2>
      <a:lt2>
        <a:srgbClr val="002459"/>
      </a:lt2>
      <a:accent1>
        <a:srgbClr val="646464"/>
      </a:accent1>
      <a:accent2>
        <a:srgbClr val="969696"/>
      </a:accent2>
      <a:accent3>
        <a:srgbClr val="CDCDCD"/>
      </a:accent3>
      <a:accent4>
        <a:srgbClr val="EBEBEB"/>
      </a:accent4>
      <a:accent5>
        <a:srgbClr val="002459"/>
      </a:accent5>
      <a:accent6>
        <a:srgbClr val="CC0000"/>
      </a:accent6>
      <a:hlink>
        <a:srgbClr val="4997C0"/>
      </a:hlink>
      <a:folHlink>
        <a:srgbClr val="4997C0"/>
      </a:folHlink>
    </a:clrScheme>
    <a:fontScheme name="SAAB">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ab_150422" id="{F9974022-7249-4391-BA28-C0CC6F1F9828}" vid="{1DE8A1AF-29F2-40FE-AF6C-0D3899CB8324}"/>
    </a:ext>
  </a:extLst>
</a:theme>
</file>

<file path=ppt/theme/theme6.xml><?xml version="1.0" encoding="utf-8"?>
<a:theme xmlns:a="http://schemas.openxmlformats.org/drawingml/2006/main" name="3_Office-tema">
  <a:themeElements>
    <a:clrScheme name="Varm blå">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60536</TotalTime>
  <Words>700</Words>
  <Application>Microsoft Office PowerPoint</Application>
  <PresentationFormat>Widescreen</PresentationFormat>
  <Paragraphs>183</Paragraphs>
  <Slides>6</Slides>
  <Notes>2</Notes>
  <HiddenSlides>1</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6</vt:i4>
      </vt:variant>
    </vt:vector>
  </HeadingPairs>
  <TitlesOfParts>
    <vt:vector size="19" baseType="lpstr">
      <vt:lpstr>Aharoni</vt:lpstr>
      <vt:lpstr>Arial</vt:lpstr>
      <vt:lpstr>Arial Narrow</vt:lpstr>
      <vt:lpstr>Britannic Bold</vt:lpstr>
      <vt:lpstr>Calibri</vt:lpstr>
      <vt:lpstr>Century Gothic</vt:lpstr>
      <vt:lpstr>Comic Sans MS</vt:lpstr>
      <vt:lpstr>Office Theme</vt:lpstr>
      <vt:lpstr>Custom Design</vt:lpstr>
      <vt:lpstr>Saab Powerpoint template</vt:lpstr>
      <vt:lpstr>SAAB</vt:lpstr>
      <vt:lpstr>2_Saab Powerpoint template</vt:lpstr>
      <vt:lpstr>3_Office-tema</vt:lpstr>
      <vt:lpstr>PowerPoint Presentation</vt:lpstr>
      <vt:lpstr>PowerPoint Presentation</vt:lpstr>
      <vt:lpstr>PowerPoint Presentation</vt:lpstr>
      <vt:lpstr>Ledar-A3:an (självledarskap, inför träff 6)</vt:lpstr>
      <vt:lpstr>Ledar-A3:an (inför träff 6)</vt:lpstr>
      <vt:lpstr>PowerPoint Presentation</vt:lpstr>
    </vt:vector>
  </TitlesOfParts>
  <Company>SAAB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Savén Bengt</dc:creator>
  <cp:lastModifiedBy>Andreas Bohlin</cp:lastModifiedBy>
  <cp:revision>1204</cp:revision>
  <cp:lastPrinted>2019-08-15T10:29:42Z</cp:lastPrinted>
  <dcterms:created xsi:type="dcterms:W3CDTF">2015-04-05T09:40:09Z</dcterms:created>
  <dcterms:modified xsi:type="dcterms:W3CDTF">2024-09-10T06:58:31Z</dcterms:modified>
</cp:coreProperties>
</file>