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Shape 107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5" name="Shape 107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Footer Placeholder 4"/>
          <p:cNvSpPr txBox="1"/>
          <p:nvPr/>
        </p:nvSpPr>
        <p:spPr>
          <a:xfrm>
            <a:off x="4414520" y="6567160"/>
            <a:ext cx="3769360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© b savén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/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/>
          <p:nvPr>
            <p:ph type="title"/>
          </p:nvPr>
        </p:nvSpPr>
        <p:spPr>
          <a:xfrm>
            <a:off x="963084" y="4406901"/>
            <a:ext cx="10363201" cy="1362076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1" name="Body Level One…"/>
          <p:cNvSpPr txBox="1"/>
          <p:nvPr>
            <p:ph type="body" sz="half" idx="1"/>
          </p:nvPr>
        </p:nvSpPr>
        <p:spPr>
          <a:xfrm>
            <a:off x="609600" y="1600200"/>
            <a:ext cx="5384800" cy="452596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Text Placeholder 4"/>
          <p:cNvSpPr/>
          <p:nvPr>
            <p:ph type="body" sz="quarter" idx="21"/>
          </p:nvPr>
        </p:nvSpPr>
        <p:spPr>
          <a:xfrm>
            <a:off x="6193368" y="1535112"/>
            <a:ext cx="5389034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Text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155" name="Body Level One…"/>
          <p:cNvSpPr txBox="1"/>
          <p:nvPr>
            <p:ph type="body" idx="1"/>
          </p:nvPr>
        </p:nvSpPr>
        <p:spPr>
          <a:xfrm>
            <a:off x="4766733" y="273050"/>
            <a:ext cx="6815667" cy="585311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6" name="Text Placeholder 3"/>
          <p:cNvSpPr/>
          <p:nvPr>
            <p:ph type="body" sz="half" idx="21"/>
          </p:nvPr>
        </p:nvSpPr>
        <p:spPr>
          <a:xfrm>
            <a:off x="609600" y="1435101"/>
            <a:ext cx="401108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Text"/>
          <p:cNvSpPr txBox="1"/>
          <p:nvPr>
            <p:ph type="title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165" name="Picture Placeholder 2"/>
          <p:cNvSpPr/>
          <p:nvPr>
            <p:ph type="pic" sz="half" idx="21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6" name="Body Level One…"/>
          <p:cNvSpPr txBox="1"/>
          <p:nvPr>
            <p:ph type="body" sz="quarter" idx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5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6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7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178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icture Placeholder 13" descr="Picture Placeholder 13"/>
          <p:cNvPicPr>
            <a:picLocks noChangeAspect="1"/>
          </p:cNvPicPr>
          <p:nvPr/>
        </p:nvPicPr>
        <p:blipFill>
          <a:blip r:embed="rId3">
            <a:extLst/>
          </a:blip>
          <a:srcRect l="0" t="2558" r="0" b="2558"/>
          <a:stretch>
            <a:fillRect/>
          </a:stretch>
        </p:blipFill>
        <p:spPr>
          <a:xfrm>
            <a:off x="0" y="351087"/>
            <a:ext cx="12192000" cy="6506914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Body Level One…"/>
          <p:cNvSpPr txBox="1"/>
          <p:nvPr>
            <p:ph type="body" sz="quarter" idx="1"/>
          </p:nvPr>
        </p:nvSpPr>
        <p:spPr>
          <a:xfrm>
            <a:off x="369889" y="3208529"/>
            <a:ext cx="6870701" cy="1588939"/>
          </a:xfrm>
          <a:prstGeom prst="rect">
            <a:avLst/>
          </a:prstGeom>
        </p:spPr>
        <p:txBody>
          <a:bodyPr lIns="0" tIns="0" rIns="0" bIns="0"/>
          <a:lstStyle>
            <a:lvl1pPr marL="0" indent="0" defTabSz="685800">
              <a:lnSpc>
                <a:spcPts val="16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42900" defTabSz="685800">
              <a:lnSpc>
                <a:spcPts val="16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685800" defTabSz="685800">
              <a:lnSpc>
                <a:spcPts val="16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685800">
              <a:lnSpc>
                <a:spcPts val="16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685800">
              <a:lnSpc>
                <a:spcPts val="16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Title Text"/>
          <p:cNvSpPr txBox="1"/>
          <p:nvPr>
            <p:ph type="title"/>
          </p:nvPr>
        </p:nvSpPr>
        <p:spPr>
          <a:xfrm>
            <a:off x="369889" y="1619999"/>
            <a:ext cx="6870701" cy="1584001"/>
          </a:xfrm>
          <a:prstGeom prst="rect">
            <a:avLst/>
          </a:prstGeom>
        </p:spPr>
        <p:txBody>
          <a:bodyPr lIns="0" tIns="0" rIns="0" bIns="0" anchor="t"/>
          <a:lstStyle>
            <a:lvl1pPr algn="l" defTabSz="685800">
              <a:lnSpc>
                <a:spcPct val="80000"/>
              </a:lnSpc>
              <a:defRPr cap="all" spc="-75" sz="3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2" name="Text Placeholder 3"/>
          <p:cNvSpPr/>
          <p:nvPr>
            <p:ph type="body" sz="quarter" idx="21" hasCustomPrompt="1"/>
          </p:nvPr>
        </p:nvSpPr>
        <p:spPr>
          <a:xfrm>
            <a:off x="369889" y="5343071"/>
            <a:ext cx="6870701" cy="633048"/>
          </a:xfrm>
          <a:prstGeom prst="rect">
            <a:avLst/>
          </a:prstGeom>
        </p:spPr>
        <p:txBody>
          <a:bodyPr lIns="0" tIns="0" rIns="0" bIns="0" anchor="b"/>
          <a:lstStyle>
            <a:lvl1pPr marL="0" indent="2700" defTabSz="6858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Add name, email and/or www</a:t>
            </a:r>
          </a:p>
        </p:txBody>
      </p:sp>
      <p:sp>
        <p:nvSpPr>
          <p:cNvPr id="183" name="Straight Connector 10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2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3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4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195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7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8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6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7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8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209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1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9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0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1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222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Picture Placeholder 8"/>
          <p:cNvSpPr/>
          <p:nvPr>
            <p:ph type="pic" idx="21"/>
          </p:nvPr>
        </p:nvSpPr>
        <p:spPr>
          <a:xfrm>
            <a:off x="369888" y="1411287"/>
            <a:ext cx="11438112" cy="514071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24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3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34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35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236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8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9" name="Picture Placeholder 8"/>
          <p:cNvSpPr/>
          <p:nvPr>
            <p:ph type="pic" sz="half" idx="21"/>
          </p:nvPr>
        </p:nvSpPr>
        <p:spPr>
          <a:xfrm>
            <a:off x="7236000" y="1411288"/>
            <a:ext cx="4582940" cy="51407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40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8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49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50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251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3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4" name="Picture Placeholder 8"/>
          <p:cNvSpPr/>
          <p:nvPr>
            <p:ph type="pic" sz="quarter" idx="21"/>
          </p:nvPr>
        </p:nvSpPr>
        <p:spPr>
          <a:xfrm>
            <a:off x="7236000" y="1411287"/>
            <a:ext cx="4582940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55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3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64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65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266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8" name="Picture Placeholder 8"/>
          <p:cNvSpPr/>
          <p:nvPr>
            <p:ph type="pic" sz="half" idx="21"/>
          </p:nvPr>
        </p:nvSpPr>
        <p:spPr>
          <a:xfrm>
            <a:off x="7236000" y="1411287"/>
            <a:ext cx="4572001" cy="514071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69" name="Body Level One…"/>
          <p:cNvSpPr txBox="1"/>
          <p:nvPr>
            <p:ph type="body" idx="1" hasCustomPrompt="1"/>
          </p:nvPr>
        </p:nvSpPr>
        <p:spPr>
          <a:xfrm>
            <a:off x="369888" y="1411287"/>
            <a:ext cx="6866112" cy="5140714"/>
          </a:xfrm>
          <a:prstGeom prst="rect">
            <a:avLst/>
          </a:prstGeom>
          <a:solidFill>
            <a:srgbClr val="002459"/>
          </a:solidFill>
        </p:spPr>
        <p:txBody>
          <a:bodyPr lIns="396000" tIns="396000" rIns="396000" bIns="396000" anchor="ctr"/>
          <a:lstStyle>
            <a:lvl1pPr marL="0" indent="0" defTabSz="685800">
              <a:lnSpc>
                <a:spcPct val="90000"/>
              </a:lnSpc>
              <a:spcBef>
                <a:spcPts val="1300"/>
              </a:spcBef>
              <a:buSzTx/>
              <a:buFontTx/>
              <a:buNone/>
              <a:defRPr cap="all" spc="-75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10499" defTabSz="685800">
              <a:lnSpc>
                <a:spcPct val="90000"/>
              </a:lnSpc>
              <a:spcBef>
                <a:spcPts val="1300"/>
              </a:spcBef>
              <a:buSzTx/>
              <a:buFontTx/>
              <a:buNone/>
              <a:defRPr cap="all" spc="-75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634499" defTabSz="685800">
              <a:lnSpc>
                <a:spcPct val="90000"/>
              </a:lnSpc>
              <a:spcBef>
                <a:spcPts val="1300"/>
              </a:spcBef>
              <a:buSzTx/>
              <a:buFontTx/>
              <a:buNone/>
              <a:defRPr cap="all" spc="-75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958500" defTabSz="685800">
              <a:lnSpc>
                <a:spcPct val="90000"/>
              </a:lnSpc>
              <a:spcBef>
                <a:spcPts val="1300"/>
              </a:spcBef>
              <a:buSzTx/>
              <a:buFontTx/>
              <a:buNone/>
              <a:defRPr cap="all" spc="-75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228500" defTabSz="685800">
              <a:lnSpc>
                <a:spcPct val="90000"/>
              </a:lnSpc>
              <a:spcBef>
                <a:spcPts val="1300"/>
              </a:spcBef>
              <a:buSzTx/>
              <a:buFontTx/>
              <a:buNone/>
              <a:defRPr cap="all" spc="-75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Section 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70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 Lef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8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79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80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281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3" name="Picture Placeholder 8"/>
          <p:cNvSpPr/>
          <p:nvPr>
            <p:ph type="pic" sz="quarter" idx="21"/>
          </p:nvPr>
        </p:nvSpPr>
        <p:spPr>
          <a:xfrm>
            <a:off x="369889" y="1411288"/>
            <a:ext cx="2292351" cy="51407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84" name="Body Level One…"/>
          <p:cNvSpPr txBox="1"/>
          <p:nvPr>
            <p:ph type="body" sz="half" idx="1"/>
          </p:nvPr>
        </p:nvSpPr>
        <p:spPr>
          <a:xfrm>
            <a:off x="2663999" y="1403999"/>
            <a:ext cx="4572001" cy="5148002"/>
          </a:xfrm>
          <a:prstGeom prst="rect">
            <a:avLst/>
          </a:prstGeom>
        </p:spPr>
        <p:txBody>
          <a:bodyPr lIns="396000" tIns="396000" rIns="396000" bIns="39600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5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 Left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3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94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95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296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98" name="Picture Placeholder 8"/>
          <p:cNvSpPr/>
          <p:nvPr>
            <p:ph type="pic" sz="quarter" idx="21"/>
          </p:nvPr>
        </p:nvSpPr>
        <p:spPr>
          <a:xfrm>
            <a:off x="369888" y="1411200"/>
            <a:ext cx="2294112" cy="5140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99" name="Body Level One…"/>
          <p:cNvSpPr txBox="1"/>
          <p:nvPr>
            <p:ph type="body" sz="half" idx="1"/>
          </p:nvPr>
        </p:nvSpPr>
        <p:spPr>
          <a:xfrm>
            <a:off x="2663999" y="1403999"/>
            <a:ext cx="4572001" cy="5148002"/>
          </a:xfrm>
          <a:prstGeom prst="rect">
            <a:avLst/>
          </a:prstGeom>
        </p:spPr>
        <p:txBody>
          <a:bodyPr lIns="396000" tIns="396000" rIns="396000" bIns="39600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0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8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09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10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311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3" name="Body Level One…"/>
          <p:cNvSpPr txBox="1"/>
          <p:nvPr>
            <p:ph type="body" sz="half" idx="1"/>
          </p:nvPr>
        </p:nvSpPr>
        <p:spPr>
          <a:xfrm>
            <a:off x="369888" y="1403999"/>
            <a:ext cx="5724526" cy="5148002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4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2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23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24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325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7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8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963084" y="4406901"/>
            <a:ext cx="10363201" cy="1362076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6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37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38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339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1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2" name="Picture Placeholder 8"/>
          <p:cNvSpPr/>
          <p:nvPr>
            <p:ph type="pic" sz="quarter" idx="21"/>
          </p:nvPr>
        </p:nvSpPr>
        <p:spPr>
          <a:xfrm>
            <a:off x="7236000" y="3989387"/>
            <a:ext cx="4572001" cy="2562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43" name="Picture Placeholder 8"/>
          <p:cNvSpPr/>
          <p:nvPr>
            <p:ph type="pic" sz="quarter" idx="22"/>
          </p:nvPr>
        </p:nvSpPr>
        <p:spPr>
          <a:xfrm>
            <a:off x="7236000" y="1411288"/>
            <a:ext cx="4572001" cy="257810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44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deo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2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53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54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355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7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8" name="Picture Placeholder 8"/>
          <p:cNvSpPr/>
          <p:nvPr>
            <p:ph type="pic" sz="quarter" idx="21"/>
          </p:nvPr>
        </p:nvSpPr>
        <p:spPr>
          <a:xfrm>
            <a:off x="7236000" y="3989387"/>
            <a:ext cx="4572001" cy="2562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59" name="Media Placeholder 4"/>
          <p:cNvSpPr/>
          <p:nvPr>
            <p:ph type="media" sz="quarter" idx="22"/>
          </p:nvPr>
        </p:nvSpPr>
        <p:spPr>
          <a:xfrm>
            <a:off x="7236000" y="1411290"/>
            <a:ext cx="4572001" cy="25781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60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8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69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70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371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372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3" name="Body Level One…"/>
          <p:cNvSpPr txBox="1"/>
          <p:nvPr>
            <p:ph type="body" sz="quarter" idx="1"/>
          </p:nvPr>
        </p:nvSpPr>
        <p:spPr>
          <a:xfrm>
            <a:off x="373064" y="4184439"/>
            <a:ext cx="6672137" cy="2180735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4" name="Picture Placeholder 8"/>
          <p:cNvSpPr/>
          <p:nvPr>
            <p:ph type="pic" sz="quarter" idx="21"/>
          </p:nvPr>
        </p:nvSpPr>
        <p:spPr>
          <a:xfrm>
            <a:off x="373064" y="1411287"/>
            <a:ext cx="2289176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75" name="Picture Placeholder 8"/>
          <p:cNvSpPr/>
          <p:nvPr>
            <p:ph type="pic" sz="quarter" idx="22"/>
          </p:nvPr>
        </p:nvSpPr>
        <p:spPr>
          <a:xfrm>
            <a:off x="2662239" y="1411290"/>
            <a:ext cx="4579936" cy="25781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76" name="Picture Placeholder 8"/>
          <p:cNvSpPr/>
          <p:nvPr>
            <p:ph type="pic" sz="quarter" idx="23"/>
          </p:nvPr>
        </p:nvSpPr>
        <p:spPr>
          <a:xfrm>
            <a:off x="7242175" y="1411290"/>
            <a:ext cx="4578350" cy="25781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77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i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5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86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87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388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0" name="Picture Placeholder 8"/>
          <p:cNvSpPr/>
          <p:nvPr>
            <p:ph type="pic" sz="quarter" idx="21"/>
          </p:nvPr>
        </p:nvSpPr>
        <p:spPr>
          <a:xfrm>
            <a:off x="373064" y="1411290"/>
            <a:ext cx="2289176" cy="25781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91" name="Picture Placeholder 8"/>
          <p:cNvSpPr/>
          <p:nvPr>
            <p:ph type="pic" sz="quarter" idx="22"/>
          </p:nvPr>
        </p:nvSpPr>
        <p:spPr>
          <a:xfrm>
            <a:off x="2662239" y="1411287"/>
            <a:ext cx="4579936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92" name="Picture Placeholder 8"/>
          <p:cNvSpPr/>
          <p:nvPr>
            <p:ph type="pic" sz="quarter" idx="23"/>
          </p:nvPr>
        </p:nvSpPr>
        <p:spPr>
          <a:xfrm>
            <a:off x="7242175" y="1411287"/>
            <a:ext cx="4573588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93" name="Picture Placeholder 8"/>
          <p:cNvSpPr/>
          <p:nvPr>
            <p:ph type="pic" sz="quarter" idx="24"/>
          </p:nvPr>
        </p:nvSpPr>
        <p:spPr>
          <a:xfrm>
            <a:off x="7240589" y="3989389"/>
            <a:ext cx="4579938" cy="257968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94" name="Picture Placeholder 8"/>
          <p:cNvSpPr/>
          <p:nvPr>
            <p:ph type="pic" sz="quarter" idx="25"/>
          </p:nvPr>
        </p:nvSpPr>
        <p:spPr>
          <a:xfrm>
            <a:off x="2662239" y="3989389"/>
            <a:ext cx="4579936" cy="257968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95" name="Picture Placeholder 8"/>
          <p:cNvSpPr/>
          <p:nvPr>
            <p:ph type="pic" sz="quarter" idx="26"/>
          </p:nvPr>
        </p:nvSpPr>
        <p:spPr>
          <a:xfrm>
            <a:off x="373064" y="3989387"/>
            <a:ext cx="2289176" cy="257968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96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deo Full S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Media Placeholder 4"/>
          <p:cNvSpPr/>
          <p:nvPr>
            <p:ph type="media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04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12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13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14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415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pic>
        <p:nvPicPr>
          <p:cNvPr id="416" name="Picture Placeholder 13" descr="Picture Placeholder 13"/>
          <p:cNvPicPr>
            <a:picLocks noChangeAspect="1"/>
          </p:cNvPicPr>
          <p:nvPr/>
        </p:nvPicPr>
        <p:blipFill>
          <a:blip r:embed="rId3">
            <a:extLst/>
          </a:blip>
          <a:srcRect l="0" t="2558" r="0" b="2558"/>
          <a:stretch>
            <a:fillRect/>
          </a:stretch>
        </p:blipFill>
        <p:spPr>
          <a:xfrm>
            <a:off x="0" y="351087"/>
            <a:ext cx="12192000" cy="6506914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Title Text"/>
          <p:cNvSpPr txBox="1"/>
          <p:nvPr>
            <p:ph type="title"/>
          </p:nvPr>
        </p:nvSpPr>
        <p:spPr>
          <a:xfrm>
            <a:off x="369889" y="1619999"/>
            <a:ext cx="6870701" cy="1584001"/>
          </a:xfrm>
          <a:prstGeom prst="rect">
            <a:avLst/>
          </a:prstGeom>
        </p:spPr>
        <p:txBody>
          <a:bodyPr lIns="0" tIns="0" rIns="0" bIns="0" anchor="t"/>
          <a:lstStyle>
            <a:lvl1pPr algn="l" defTabSz="685800">
              <a:lnSpc>
                <a:spcPct val="80000"/>
              </a:lnSpc>
              <a:defRPr cap="all" spc="-75" sz="3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18" name="Body Level One…"/>
          <p:cNvSpPr txBox="1"/>
          <p:nvPr>
            <p:ph type="body" sz="quarter" idx="1" hasCustomPrompt="1"/>
          </p:nvPr>
        </p:nvSpPr>
        <p:spPr>
          <a:xfrm>
            <a:off x="369889" y="5916288"/>
            <a:ext cx="6870701" cy="633048"/>
          </a:xfrm>
          <a:prstGeom prst="rect">
            <a:avLst/>
          </a:prstGeom>
        </p:spPr>
        <p:txBody>
          <a:bodyPr lIns="0" tIns="0" rIns="0" bIns="0" anchor="b"/>
          <a:lstStyle>
            <a:lvl1pPr marL="0" indent="2700" defTabSz="6858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10499" defTabSz="6858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634499" defTabSz="6858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958500" defTabSz="6858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228500" defTabSz="6858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Add name, email and/or www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419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1673" y="351087"/>
            <a:ext cx="1248497" cy="395999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Straight Connector 10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21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29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30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31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432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433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4" name="Body Level One…"/>
          <p:cNvSpPr txBox="1"/>
          <p:nvPr>
            <p:ph type="body" sz="half" idx="1"/>
          </p:nvPr>
        </p:nvSpPr>
        <p:spPr>
          <a:xfrm>
            <a:off x="958852" y="1403350"/>
            <a:ext cx="4552949" cy="4668838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21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15249" indent="-204750" defTabSz="685800">
              <a:lnSpc>
                <a:spcPct val="90000"/>
              </a:lnSpc>
              <a:spcBef>
                <a:spcPts val="1300"/>
              </a:spcBef>
              <a:buChar char="‒"/>
              <a:defRPr sz="21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80199" indent="-245699" defTabSz="685800">
              <a:lnSpc>
                <a:spcPct val="90000"/>
              </a:lnSpc>
              <a:spcBef>
                <a:spcPts val="1300"/>
              </a:spcBef>
              <a:buChar char="‒"/>
              <a:defRPr sz="21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41999" indent="-283499" defTabSz="685800">
              <a:lnSpc>
                <a:spcPct val="90000"/>
              </a:lnSpc>
              <a:spcBef>
                <a:spcPts val="1300"/>
              </a:spcBef>
              <a:buChar char="‒"/>
              <a:defRPr sz="21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11999" indent="-283499" defTabSz="685800">
              <a:lnSpc>
                <a:spcPct val="90000"/>
              </a:lnSpc>
              <a:spcBef>
                <a:spcPts val="1300"/>
              </a:spcBef>
              <a:buChar char="‒"/>
              <a:defRPr sz="21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5" name="Slide Number"/>
          <p:cNvSpPr txBox="1"/>
          <p:nvPr>
            <p:ph type="sldNum" sz="quarter" idx="2"/>
          </p:nvPr>
        </p:nvSpPr>
        <p:spPr>
          <a:xfrm>
            <a:off x="239186" y="6505578"/>
            <a:ext cx="358413" cy="350662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43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44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45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446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Title Text"/>
          <p:cNvSpPr txBox="1"/>
          <p:nvPr>
            <p:ph type="title"/>
          </p:nvPr>
        </p:nvSpPr>
        <p:spPr>
          <a:xfrm>
            <a:off x="958850" y="431800"/>
            <a:ext cx="9309101" cy="827088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8" name="Slide Number"/>
          <p:cNvSpPr txBox="1"/>
          <p:nvPr>
            <p:ph type="sldNum" sz="quarter" idx="2"/>
          </p:nvPr>
        </p:nvSpPr>
        <p:spPr>
          <a:xfrm>
            <a:off x="239186" y="6505578"/>
            <a:ext cx="358413" cy="350662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Oval 10"/>
          <p:cNvGrpSpPr/>
          <p:nvPr/>
        </p:nvGrpSpPr>
        <p:grpSpPr>
          <a:xfrm>
            <a:off x="2115671" y="1398493"/>
            <a:ext cx="10847296" cy="8041344"/>
            <a:chOff x="0" y="0"/>
            <a:chExt cx="10847294" cy="8041342"/>
          </a:xfrm>
        </p:grpSpPr>
        <p:sp>
          <p:nvSpPr>
            <p:cNvPr id="455" name="Oval"/>
            <p:cNvSpPr/>
            <p:nvPr/>
          </p:nvSpPr>
          <p:spPr>
            <a:xfrm>
              <a:off x="-1" y="-1"/>
              <a:ext cx="10847296" cy="8041344"/>
            </a:xfrm>
            <a:prstGeom prst="ellipse">
              <a:avLst/>
            </a:prstGeom>
            <a:noFill/>
            <a:ln w="25400" cap="flat">
              <a:solidFill>
                <a:srgbClr val="C0C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56" name="|||||||||||"/>
            <p:cNvSpPr txBox="1"/>
            <p:nvPr/>
          </p:nvSpPr>
          <p:spPr>
            <a:xfrm>
              <a:off x="1646968" y="3845339"/>
              <a:ext cx="7553357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|||||||||||</a:t>
              </a:r>
            </a:p>
          </p:txBody>
        </p:sp>
      </p:grpSp>
      <p:sp>
        <p:nvSpPr>
          <p:cNvPr id="458" name="Oval 9"/>
          <p:cNvSpPr/>
          <p:nvPr/>
        </p:nvSpPr>
        <p:spPr>
          <a:xfrm>
            <a:off x="-1685365" y="-1169894"/>
            <a:ext cx="8337178" cy="6158754"/>
          </a:xfrm>
          <a:prstGeom prst="ellipse">
            <a:avLst/>
          </a:prstGeom>
          <a:ln w="25400">
            <a:solidFill>
              <a:srgbClr val="BCC0C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59" name="Title Text"/>
          <p:cNvSpPr txBox="1"/>
          <p:nvPr>
            <p:ph type="title"/>
          </p:nvPr>
        </p:nvSpPr>
        <p:spPr>
          <a:xfrm>
            <a:off x="973667" y="1270000"/>
            <a:ext cx="7226301" cy="1814259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b="1" cap="all"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0" name="Body Level One…"/>
          <p:cNvSpPr txBox="1"/>
          <p:nvPr>
            <p:ph type="body" sz="quarter" idx="1" hasCustomPrompt="1"/>
          </p:nvPr>
        </p:nvSpPr>
        <p:spPr>
          <a:xfrm>
            <a:off x="973667" y="3598607"/>
            <a:ext cx="7226301" cy="13642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SzTx/>
              <a:buFontTx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spcBef>
                <a:spcPts val="300"/>
              </a:spcBef>
              <a:buSzTx/>
              <a:buFontTx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spcBef>
                <a:spcPts val="300"/>
              </a:spcBef>
              <a:buSzTx/>
              <a:buFontTx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spcBef>
                <a:spcPts val="300"/>
              </a:spcBef>
              <a:buSzTx/>
              <a:buFontTx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Click to add issued by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46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933" y="206998"/>
            <a:ext cx="2056474" cy="489207"/>
          </a:xfrm>
          <a:prstGeom prst="rect">
            <a:avLst/>
          </a:prstGeom>
          <a:ln w="12700">
            <a:miter lim="400000"/>
          </a:ln>
        </p:spPr>
      </p:pic>
      <p:sp>
        <p:nvSpPr>
          <p:cNvPr id="462" name="Rectangle 13"/>
          <p:cNvSpPr/>
          <p:nvPr/>
        </p:nvSpPr>
        <p:spPr>
          <a:xfrm>
            <a:off x="12233850" y="-27178000"/>
            <a:ext cx="64440285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63" name="Rectangle 17"/>
          <p:cNvSpPr/>
          <p:nvPr/>
        </p:nvSpPr>
        <p:spPr>
          <a:xfrm>
            <a:off x="-61853217" y="-27178000"/>
            <a:ext cx="6181175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64" name="Rectangle 19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65" name="Rectangle 20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66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474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5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6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7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8" name="Title Text"/>
          <p:cNvSpPr txBox="1"/>
          <p:nvPr>
            <p:ph type="title"/>
          </p:nvPr>
        </p:nvSpPr>
        <p:spPr>
          <a:xfrm>
            <a:off x="973667" y="423937"/>
            <a:ext cx="9312000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9" name="Body Level One…"/>
          <p:cNvSpPr txBox="1"/>
          <p:nvPr>
            <p:ph type="body" idx="1"/>
          </p:nvPr>
        </p:nvSpPr>
        <p:spPr>
          <a:xfrm>
            <a:off x="973667" y="1410264"/>
            <a:ext cx="9309852" cy="4668274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0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609600" y="1600200"/>
            <a:ext cx="5384800" cy="452596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488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89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90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91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92" name="Title Text"/>
          <p:cNvSpPr txBox="1"/>
          <p:nvPr>
            <p:ph type="title"/>
          </p:nvPr>
        </p:nvSpPr>
        <p:spPr>
          <a:xfrm>
            <a:off x="973667" y="423937"/>
            <a:ext cx="9312000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93" name="Body Level One…"/>
          <p:cNvSpPr txBox="1"/>
          <p:nvPr>
            <p:ph type="body" sz="half" idx="1"/>
          </p:nvPr>
        </p:nvSpPr>
        <p:spPr>
          <a:xfrm>
            <a:off x="973667" y="1410264"/>
            <a:ext cx="4555200" cy="4668275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4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502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3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4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5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6" name="Title Text"/>
          <p:cNvSpPr txBox="1"/>
          <p:nvPr>
            <p:ph type="title"/>
          </p:nvPr>
        </p:nvSpPr>
        <p:spPr>
          <a:xfrm>
            <a:off x="973667" y="423937"/>
            <a:ext cx="9312000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07" name="Body Level One…"/>
          <p:cNvSpPr txBox="1"/>
          <p:nvPr>
            <p:ph type="body" sz="half" idx="1"/>
          </p:nvPr>
        </p:nvSpPr>
        <p:spPr>
          <a:xfrm>
            <a:off x="973667" y="1410264"/>
            <a:ext cx="4555200" cy="4668275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8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516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7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8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9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20" name="Title Text"/>
          <p:cNvSpPr txBox="1"/>
          <p:nvPr>
            <p:ph type="title"/>
          </p:nvPr>
        </p:nvSpPr>
        <p:spPr>
          <a:xfrm>
            <a:off x="973667" y="423937"/>
            <a:ext cx="9312000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21" name="Body Level One…"/>
          <p:cNvSpPr txBox="1"/>
          <p:nvPr>
            <p:ph type="body" sz="quarter" idx="1"/>
          </p:nvPr>
        </p:nvSpPr>
        <p:spPr>
          <a:xfrm>
            <a:off x="973667" y="1410264"/>
            <a:ext cx="4555200" cy="2257201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2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Picture 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530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1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2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3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4" name="Body Level One…"/>
          <p:cNvSpPr txBox="1"/>
          <p:nvPr>
            <p:ph type="body" sz="half" idx="1"/>
          </p:nvPr>
        </p:nvSpPr>
        <p:spPr>
          <a:xfrm>
            <a:off x="973667" y="1410264"/>
            <a:ext cx="9312000" cy="31788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5" name="Picture Placeholder 7"/>
          <p:cNvSpPr/>
          <p:nvPr>
            <p:ph type="pic" sz="half" idx="21"/>
          </p:nvPr>
        </p:nvSpPr>
        <p:spPr>
          <a:xfrm>
            <a:off x="-12700" y="4694902"/>
            <a:ext cx="12204701" cy="15258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36" name="Title Text"/>
          <p:cNvSpPr txBox="1"/>
          <p:nvPr>
            <p:ph type="title"/>
          </p:nvPr>
        </p:nvSpPr>
        <p:spPr>
          <a:xfrm>
            <a:off x="973667" y="423937"/>
            <a:ext cx="9312000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7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Picture 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545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6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7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8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9" name="Body Level One…"/>
          <p:cNvSpPr txBox="1"/>
          <p:nvPr>
            <p:ph type="body" sz="half" idx="1"/>
          </p:nvPr>
        </p:nvSpPr>
        <p:spPr>
          <a:xfrm>
            <a:off x="973667" y="1410264"/>
            <a:ext cx="9312000" cy="31788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Picture Placeholder 7"/>
          <p:cNvSpPr/>
          <p:nvPr>
            <p:ph type="pic" sz="half" idx="21"/>
          </p:nvPr>
        </p:nvSpPr>
        <p:spPr>
          <a:xfrm>
            <a:off x="-12700" y="4694902"/>
            <a:ext cx="12204701" cy="15258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51" name="Title Text"/>
          <p:cNvSpPr txBox="1"/>
          <p:nvPr>
            <p:ph type="title"/>
          </p:nvPr>
        </p:nvSpPr>
        <p:spPr>
          <a:xfrm>
            <a:off x="973667" y="423937"/>
            <a:ext cx="9312000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2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Picture Na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560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1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2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3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4" name="Body Level One…"/>
          <p:cNvSpPr txBox="1"/>
          <p:nvPr>
            <p:ph type="body" sz="half" idx="1"/>
          </p:nvPr>
        </p:nvSpPr>
        <p:spPr>
          <a:xfrm>
            <a:off x="973667" y="1410264"/>
            <a:ext cx="9312000" cy="31788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5" name="Picture Placeholder 7"/>
          <p:cNvSpPr/>
          <p:nvPr>
            <p:ph type="pic" sz="half" idx="21"/>
          </p:nvPr>
        </p:nvSpPr>
        <p:spPr>
          <a:xfrm>
            <a:off x="-12700" y="4694902"/>
            <a:ext cx="12204701" cy="15258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66" name="Title Text"/>
          <p:cNvSpPr txBox="1"/>
          <p:nvPr>
            <p:ph type="title"/>
          </p:nvPr>
        </p:nvSpPr>
        <p:spPr>
          <a:xfrm>
            <a:off x="973667" y="423937"/>
            <a:ext cx="9312000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67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Picture Air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575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6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7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8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9" name="Body Level One…"/>
          <p:cNvSpPr txBox="1"/>
          <p:nvPr>
            <p:ph type="body" sz="half" idx="1"/>
          </p:nvPr>
        </p:nvSpPr>
        <p:spPr>
          <a:xfrm>
            <a:off x="973667" y="1410264"/>
            <a:ext cx="7056001" cy="4668274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0" name="Picture Placeholder 7"/>
          <p:cNvSpPr/>
          <p:nvPr>
            <p:ph type="pic" sz="half" idx="21"/>
          </p:nvPr>
        </p:nvSpPr>
        <p:spPr>
          <a:xfrm>
            <a:off x="8879417" y="0"/>
            <a:ext cx="3312584" cy="6220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81" name="Title Text"/>
          <p:cNvSpPr txBox="1"/>
          <p:nvPr>
            <p:ph type="title"/>
          </p:nvPr>
        </p:nvSpPr>
        <p:spPr>
          <a:xfrm>
            <a:off x="973667" y="423937"/>
            <a:ext cx="7056001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82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Picture Land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590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Body Level One…"/>
          <p:cNvSpPr txBox="1"/>
          <p:nvPr>
            <p:ph type="body" sz="half" idx="1"/>
          </p:nvPr>
        </p:nvSpPr>
        <p:spPr>
          <a:xfrm>
            <a:off x="973667" y="1410264"/>
            <a:ext cx="7056001" cy="4668274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5" name="Picture Placeholder 7"/>
          <p:cNvSpPr/>
          <p:nvPr>
            <p:ph type="pic" sz="half" idx="21"/>
          </p:nvPr>
        </p:nvSpPr>
        <p:spPr>
          <a:xfrm>
            <a:off x="8879417" y="0"/>
            <a:ext cx="3312584" cy="6220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96" name="Title Text"/>
          <p:cNvSpPr txBox="1"/>
          <p:nvPr>
            <p:ph type="title"/>
          </p:nvPr>
        </p:nvSpPr>
        <p:spPr>
          <a:xfrm>
            <a:off x="973667" y="423937"/>
            <a:ext cx="7056001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7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605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6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7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8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9" name="Title Text"/>
          <p:cNvSpPr txBox="1"/>
          <p:nvPr>
            <p:ph type="title"/>
          </p:nvPr>
        </p:nvSpPr>
        <p:spPr>
          <a:xfrm>
            <a:off x="973667" y="423937"/>
            <a:ext cx="9312000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0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618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19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0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1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2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Text Placeholder 4"/>
          <p:cNvSpPr/>
          <p:nvPr>
            <p:ph type="body" sz="quarter" idx="21"/>
          </p:nvPr>
        </p:nvSpPr>
        <p:spPr>
          <a:xfrm>
            <a:off x="6193368" y="1535112"/>
            <a:ext cx="5389034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Oval 4"/>
          <p:cNvSpPr/>
          <p:nvPr/>
        </p:nvSpPr>
        <p:spPr>
          <a:xfrm>
            <a:off x="-1685365" y="-1169894"/>
            <a:ext cx="8337178" cy="6158754"/>
          </a:xfrm>
          <a:prstGeom prst="ellipse">
            <a:avLst/>
          </a:prstGeom>
          <a:ln w="25400">
            <a:solidFill>
              <a:srgbClr val="BCC0C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32" name="Oval 5"/>
          <p:cNvGrpSpPr/>
          <p:nvPr/>
        </p:nvGrpSpPr>
        <p:grpSpPr>
          <a:xfrm>
            <a:off x="2115671" y="1398493"/>
            <a:ext cx="10847296" cy="8041344"/>
            <a:chOff x="0" y="0"/>
            <a:chExt cx="10847294" cy="8041342"/>
          </a:xfrm>
        </p:grpSpPr>
        <p:sp>
          <p:nvSpPr>
            <p:cNvPr id="630" name="Oval"/>
            <p:cNvSpPr/>
            <p:nvPr/>
          </p:nvSpPr>
          <p:spPr>
            <a:xfrm>
              <a:off x="-1" y="-1"/>
              <a:ext cx="10847296" cy="8041344"/>
            </a:xfrm>
            <a:prstGeom prst="ellipse">
              <a:avLst/>
            </a:prstGeom>
            <a:noFill/>
            <a:ln w="25400" cap="flat">
              <a:solidFill>
                <a:srgbClr val="C0C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1" name="|||||||||||"/>
            <p:cNvSpPr txBox="1"/>
            <p:nvPr/>
          </p:nvSpPr>
          <p:spPr>
            <a:xfrm>
              <a:off x="1646968" y="3845339"/>
              <a:ext cx="7553357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|||||||||||</a:t>
              </a:r>
            </a:p>
          </p:txBody>
        </p:sp>
      </p:grpSp>
      <p:sp>
        <p:nvSpPr>
          <p:cNvPr id="633" name="Rectangle 6"/>
          <p:cNvSpPr/>
          <p:nvPr/>
        </p:nvSpPr>
        <p:spPr>
          <a:xfrm>
            <a:off x="12233850" y="-27178000"/>
            <a:ext cx="64440285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4" name="Rectangle 7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5" name="Rectangle 8"/>
          <p:cNvSpPr/>
          <p:nvPr/>
        </p:nvSpPr>
        <p:spPr>
          <a:xfrm>
            <a:off x="-5328190" y="-27194728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6" name="Rectangle 9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637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2231" y="2967227"/>
            <a:ext cx="9367540" cy="923546"/>
          </a:xfrm>
          <a:prstGeom prst="rect">
            <a:avLst/>
          </a:prstGeom>
          <a:ln w="12700">
            <a:miter lim="400000"/>
          </a:ln>
        </p:spPr>
      </p:pic>
      <p:sp>
        <p:nvSpPr>
          <p:cNvPr id="638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47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48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649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pic>
        <p:nvPicPr>
          <p:cNvPr id="650" name="Picture Placeholder 13" descr="Picture Placeholder 13"/>
          <p:cNvPicPr>
            <a:picLocks noChangeAspect="1"/>
          </p:cNvPicPr>
          <p:nvPr/>
        </p:nvPicPr>
        <p:blipFill>
          <a:blip r:embed="rId3">
            <a:extLst/>
          </a:blip>
          <a:srcRect l="0" t="2558" r="0" b="2558"/>
          <a:stretch>
            <a:fillRect/>
          </a:stretch>
        </p:blipFill>
        <p:spPr>
          <a:xfrm>
            <a:off x="0" y="351087"/>
            <a:ext cx="12192000" cy="6506914"/>
          </a:xfrm>
          <a:prstGeom prst="rect">
            <a:avLst/>
          </a:prstGeom>
          <a:ln w="12700">
            <a:miter lim="400000"/>
          </a:ln>
        </p:spPr>
      </p:pic>
      <p:sp>
        <p:nvSpPr>
          <p:cNvPr id="651" name="Body Level One…"/>
          <p:cNvSpPr txBox="1"/>
          <p:nvPr>
            <p:ph type="body" sz="quarter" idx="1"/>
          </p:nvPr>
        </p:nvSpPr>
        <p:spPr>
          <a:xfrm>
            <a:off x="369890" y="3208529"/>
            <a:ext cx="6870701" cy="15889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SzTx/>
              <a:buFontTx/>
              <a:buNone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lnSpc>
                <a:spcPts val="2200"/>
              </a:lnSpc>
              <a:spcBef>
                <a:spcPts val="0"/>
              </a:spcBef>
              <a:buSzTx/>
              <a:buFontTx/>
              <a:buNone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lnSpc>
                <a:spcPts val="2200"/>
              </a:lnSpc>
              <a:spcBef>
                <a:spcPts val="0"/>
              </a:spcBef>
              <a:buSzTx/>
              <a:buFontTx/>
              <a:buNone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lnSpc>
                <a:spcPts val="2200"/>
              </a:lnSpc>
              <a:spcBef>
                <a:spcPts val="0"/>
              </a:spcBef>
              <a:buSzTx/>
              <a:buFontTx/>
              <a:buNone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lnSpc>
                <a:spcPts val="2200"/>
              </a:lnSpc>
              <a:spcBef>
                <a:spcPts val="0"/>
              </a:spcBef>
              <a:buSzTx/>
              <a:buFontTx/>
              <a:buNone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2" name="Title Text"/>
          <p:cNvSpPr txBox="1"/>
          <p:nvPr>
            <p:ph type="title"/>
          </p:nvPr>
        </p:nvSpPr>
        <p:spPr>
          <a:xfrm>
            <a:off x="369890" y="1619999"/>
            <a:ext cx="6870701" cy="15840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80000"/>
              </a:lnSpc>
              <a:defRPr cap="all" spc="-100" sz="4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53" name="Text Placeholder 3"/>
          <p:cNvSpPr/>
          <p:nvPr>
            <p:ph type="body" sz="quarter" idx="21" hasCustomPrompt="1"/>
          </p:nvPr>
        </p:nvSpPr>
        <p:spPr>
          <a:xfrm>
            <a:off x="369890" y="5343076"/>
            <a:ext cx="6870701" cy="633048"/>
          </a:xfrm>
          <a:prstGeom prst="rect">
            <a:avLst/>
          </a:prstGeom>
        </p:spPr>
        <p:txBody>
          <a:bodyPr lIns="0" tIns="0" rIns="0" bIns="0" anchor="b"/>
          <a:lstStyle>
            <a:lvl1pPr marL="0" indent="36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Add name, email and/or www</a:t>
            </a:r>
          </a:p>
        </p:txBody>
      </p:sp>
      <p:sp>
        <p:nvSpPr>
          <p:cNvPr id="654" name="Straight Connector 10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55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63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64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65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666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667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8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9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77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78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79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680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681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82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90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91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92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693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694" name="Picture Placeholder 8"/>
          <p:cNvSpPr/>
          <p:nvPr>
            <p:ph type="pic" idx="21"/>
          </p:nvPr>
        </p:nvSpPr>
        <p:spPr>
          <a:xfrm>
            <a:off x="369888" y="1411287"/>
            <a:ext cx="11438112" cy="514071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695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6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04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05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06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707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708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9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0" name="Picture Placeholder 8"/>
          <p:cNvSpPr/>
          <p:nvPr>
            <p:ph type="pic" sz="half" idx="21"/>
          </p:nvPr>
        </p:nvSpPr>
        <p:spPr>
          <a:xfrm>
            <a:off x="7236000" y="1411288"/>
            <a:ext cx="4582940" cy="51407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11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19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20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21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722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723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4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5" name="Picture Placeholder 8"/>
          <p:cNvSpPr/>
          <p:nvPr>
            <p:ph type="pic" sz="quarter" idx="21"/>
          </p:nvPr>
        </p:nvSpPr>
        <p:spPr>
          <a:xfrm>
            <a:off x="7236000" y="1411287"/>
            <a:ext cx="4582940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26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34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35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36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737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738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39" name="Picture Placeholder 8"/>
          <p:cNvSpPr/>
          <p:nvPr>
            <p:ph type="pic" sz="half" idx="21"/>
          </p:nvPr>
        </p:nvSpPr>
        <p:spPr>
          <a:xfrm>
            <a:off x="7236000" y="1411287"/>
            <a:ext cx="4572001" cy="514071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40" name="Body Level One…"/>
          <p:cNvSpPr txBox="1"/>
          <p:nvPr>
            <p:ph type="body" idx="1" hasCustomPrompt="1"/>
          </p:nvPr>
        </p:nvSpPr>
        <p:spPr>
          <a:xfrm>
            <a:off x="369888" y="1411287"/>
            <a:ext cx="6866112" cy="5140714"/>
          </a:xfrm>
          <a:prstGeom prst="rect">
            <a:avLst/>
          </a:prstGeom>
          <a:solidFill>
            <a:srgbClr val="002459"/>
          </a:solidFill>
        </p:spPr>
        <p:txBody>
          <a:bodyPr lIns="396000" tIns="396000" rIns="396000" bIns="396000" anchor="ctr"/>
          <a:lstStyle>
            <a:lvl1pPr marL="0" indent="0">
              <a:lnSpc>
                <a:spcPct val="90000"/>
              </a:lnSpc>
              <a:spcBef>
                <a:spcPts val="1800"/>
              </a:spcBef>
              <a:buSzTx/>
              <a:buFontTx/>
              <a:buNone/>
              <a:defRPr cap="all" spc="-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14000">
              <a:lnSpc>
                <a:spcPct val="90000"/>
              </a:lnSpc>
              <a:spcBef>
                <a:spcPts val="1800"/>
              </a:spcBef>
              <a:buSzTx/>
              <a:buFontTx/>
              <a:buNone/>
              <a:defRPr cap="all" spc="-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846000">
              <a:lnSpc>
                <a:spcPct val="90000"/>
              </a:lnSpc>
              <a:spcBef>
                <a:spcPts val="1800"/>
              </a:spcBef>
              <a:buSzTx/>
              <a:buFontTx/>
              <a:buNone/>
              <a:defRPr cap="all" spc="-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277999">
              <a:lnSpc>
                <a:spcPct val="90000"/>
              </a:lnSpc>
              <a:spcBef>
                <a:spcPts val="1800"/>
              </a:spcBef>
              <a:buSzTx/>
              <a:buFontTx/>
              <a:buNone/>
              <a:defRPr cap="all" spc="-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638000">
              <a:lnSpc>
                <a:spcPct val="90000"/>
              </a:lnSpc>
              <a:spcBef>
                <a:spcPts val="1800"/>
              </a:spcBef>
              <a:buSzTx/>
              <a:buFontTx/>
              <a:buNone/>
              <a:defRPr cap="all" spc="-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Section 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1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 Lef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49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50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51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752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753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54" name="Picture Placeholder 8"/>
          <p:cNvSpPr/>
          <p:nvPr>
            <p:ph type="pic" sz="quarter" idx="21"/>
          </p:nvPr>
        </p:nvSpPr>
        <p:spPr>
          <a:xfrm>
            <a:off x="369890" y="1411288"/>
            <a:ext cx="2292352" cy="51407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55" name="Body Level One…"/>
          <p:cNvSpPr txBox="1"/>
          <p:nvPr>
            <p:ph type="body" sz="half" idx="1"/>
          </p:nvPr>
        </p:nvSpPr>
        <p:spPr>
          <a:xfrm>
            <a:off x="2663999" y="1403999"/>
            <a:ext cx="4572001" cy="5148002"/>
          </a:xfrm>
          <a:prstGeom prst="rect">
            <a:avLst/>
          </a:prstGeom>
        </p:spPr>
        <p:txBody>
          <a:bodyPr lIns="396000" tIns="396000" rIns="396000" bIns="39600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6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 Left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64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65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66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767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768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9" name="Picture Placeholder 8"/>
          <p:cNvSpPr/>
          <p:nvPr>
            <p:ph type="pic" sz="quarter" idx="21"/>
          </p:nvPr>
        </p:nvSpPr>
        <p:spPr>
          <a:xfrm>
            <a:off x="369888" y="1411200"/>
            <a:ext cx="2294112" cy="5140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70" name="Body Level One…"/>
          <p:cNvSpPr txBox="1"/>
          <p:nvPr>
            <p:ph type="body" sz="half" idx="1"/>
          </p:nvPr>
        </p:nvSpPr>
        <p:spPr>
          <a:xfrm>
            <a:off x="2663999" y="1403999"/>
            <a:ext cx="4572001" cy="5148002"/>
          </a:xfrm>
          <a:prstGeom prst="rect">
            <a:avLst/>
          </a:prstGeom>
        </p:spPr>
        <p:txBody>
          <a:bodyPr lIns="396000" tIns="396000" rIns="396000" bIns="39600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1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79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80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81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782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783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84" name="Body Level One…"/>
          <p:cNvSpPr txBox="1"/>
          <p:nvPr>
            <p:ph type="body" sz="half" idx="1"/>
          </p:nvPr>
        </p:nvSpPr>
        <p:spPr>
          <a:xfrm>
            <a:off x="369888" y="1403999"/>
            <a:ext cx="5724526" cy="5148002"/>
          </a:xfrm>
          <a:prstGeom prst="rect">
            <a:avLst/>
          </a:prstGeom>
        </p:spPr>
        <p:txBody>
          <a:bodyPr lIns="0" tIns="0" rIns="0" bIns="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5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93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94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95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796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797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8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9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07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08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09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810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811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12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3" name="Picture Placeholder 8"/>
          <p:cNvSpPr/>
          <p:nvPr>
            <p:ph type="pic" sz="quarter" idx="21"/>
          </p:nvPr>
        </p:nvSpPr>
        <p:spPr>
          <a:xfrm>
            <a:off x="7236000" y="3989387"/>
            <a:ext cx="4572001" cy="2562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14" name="Picture Placeholder 8"/>
          <p:cNvSpPr/>
          <p:nvPr>
            <p:ph type="pic" sz="quarter" idx="22"/>
          </p:nvPr>
        </p:nvSpPr>
        <p:spPr>
          <a:xfrm>
            <a:off x="7236000" y="1411293"/>
            <a:ext cx="4572001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15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deo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23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24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25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826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827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28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9" name="Picture Placeholder 8"/>
          <p:cNvSpPr/>
          <p:nvPr>
            <p:ph type="pic" sz="quarter" idx="21"/>
          </p:nvPr>
        </p:nvSpPr>
        <p:spPr>
          <a:xfrm>
            <a:off x="7236000" y="3989387"/>
            <a:ext cx="4572001" cy="2562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30" name="Media Placeholder 4"/>
          <p:cNvSpPr/>
          <p:nvPr>
            <p:ph type="media" sz="quarter" idx="22"/>
          </p:nvPr>
        </p:nvSpPr>
        <p:spPr>
          <a:xfrm>
            <a:off x="7236000" y="1411293"/>
            <a:ext cx="4572001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31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39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40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41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842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843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44" name="Body Level One…"/>
          <p:cNvSpPr txBox="1"/>
          <p:nvPr>
            <p:ph type="body" sz="quarter" idx="1"/>
          </p:nvPr>
        </p:nvSpPr>
        <p:spPr>
          <a:xfrm>
            <a:off x="373064" y="4184439"/>
            <a:ext cx="6672137" cy="2180735"/>
          </a:xfrm>
          <a:prstGeom prst="rect">
            <a:avLst/>
          </a:prstGeom>
        </p:spPr>
        <p:txBody>
          <a:bodyPr lIns="0" tIns="0" rIns="0" bIns="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5" name="Picture Placeholder 8"/>
          <p:cNvSpPr/>
          <p:nvPr>
            <p:ph type="pic" sz="quarter" idx="21"/>
          </p:nvPr>
        </p:nvSpPr>
        <p:spPr>
          <a:xfrm>
            <a:off x="373067" y="1411287"/>
            <a:ext cx="2289176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6" name="Picture Placeholder 8"/>
          <p:cNvSpPr/>
          <p:nvPr>
            <p:ph type="pic" sz="quarter" idx="22"/>
          </p:nvPr>
        </p:nvSpPr>
        <p:spPr>
          <a:xfrm>
            <a:off x="2662239" y="1411293"/>
            <a:ext cx="4579936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7" name="Picture Placeholder 8"/>
          <p:cNvSpPr/>
          <p:nvPr>
            <p:ph type="pic" sz="quarter" idx="23"/>
          </p:nvPr>
        </p:nvSpPr>
        <p:spPr>
          <a:xfrm>
            <a:off x="7242175" y="1411293"/>
            <a:ext cx="4578350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8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i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56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57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58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859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860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1" name="Picture Placeholder 8"/>
          <p:cNvSpPr/>
          <p:nvPr>
            <p:ph type="pic" sz="quarter" idx="21"/>
          </p:nvPr>
        </p:nvSpPr>
        <p:spPr>
          <a:xfrm>
            <a:off x="373067" y="1411293"/>
            <a:ext cx="2289176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2" name="Picture Placeholder 8"/>
          <p:cNvSpPr/>
          <p:nvPr>
            <p:ph type="pic" sz="quarter" idx="22"/>
          </p:nvPr>
        </p:nvSpPr>
        <p:spPr>
          <a:xfrm>
            <a:off x="2662239" y="1411287"/>
            <a:ext cx="4579936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3" name="Picture Placeholder 8"/>
          <p:cNvSpPr/>
          <p:nvPr>
            <p:ph type="pic" sz="quarter" idx="23"/>
          </p:nvPr>
        </p:nvSpPr>
        <p:spPr>
          <a:xfrm>
            <a:off x="7242175" y="1411287"/>
            <a:ext cx="4573588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4" name="Picture Placeholder 8"/>
          <p:cNvSpPr/>
          <p:nvPr>
            <p:ph type="pic" sz="quarter" idx="24"/>
          </p:nvPr>
        </p:nvSpPr>
        <p:spPr>
          <a:xfrm>
            <a:off x="7240592" y="3989389"/>
            <a:ext cx="4579938" cy="257968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5" name="Picture Placeholder 8"/>
          <p:cNvSpPr/>
          <p:nvPr>
            <p:ph type="pic" sz="quarter" idx="25"/>
          </p:nvPr>
        </p:nvSpPr>
        <p:spPr>
          <a:xfrm>
            <a:off x="2662239" y="3989389"/>
            <a:ext cx="4579936" cy="257968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6" name="Picture Placeholder 8"/>
          <p:cNvSpPr/>
          <p:nvPr>
            <p:ph type="pic" sz="quarter" idx="26"/>
          </p:nvPr>
        </p:nvSpPr>
        <p:spPr>
          <a:xfrm>
            <a:off x="373067" y="3989387"/>
            <a:ext cx="2289176" cy="257968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7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deo Full S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Media Placeholder 4"/>
          <p:cNvSpPr/>
          <p:nvPr>
            <p:ph type="media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5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83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84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85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886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pic>
        <p:nvPicPr>
          <p:cNvPr id="887" name="Picture Placeholder 13" descr="Picture Placeholder 13"/>
          <p:cNvPicPr>
            <a:picLocks noChangeAspect="1"/>
          </p:cNvPicPr>
          <p:nvPr/>
        </p:nvPicPr>
        <p:blipFill>
          <a:blip r:embed="rId3">
            <a:extLst/>
          </a:blip>
          <a:srcRect l="0" t="2558" r="0" b="2558"/>
          <a:stretch>
            <a:fillRect/>
          </a:stretch>
        </p:blipFill>
        <p:spPr>
          <a:xfrm>
            <a:off x="0" y="351087"/>
            <a:ext cx="12192000" cy="6506914"/>
          </a:xfrm>
          <a:prstGeom prst="rect">
            <a:avLst/>
          </a:prstGeom>
          <a:ln w="12700">
            <a:miter lim="400000"/>
          </a:ln>
        </p:spPr>
      </p:pic>
      <p:sp>
        <p:nvSpPr>
          <p:cNvPr id="888" name="Title Text"/>
          <p:cNvSpPr txBox="1"/>
          <p:nvPr>
            <p:ph type="title"/>
          </p:nvPr>
        </p:nvSpPr>
        <p:spPr>
          <a:xfrm>
            <a:off x="369890" y="1619999"/>
            <a:ext cx="6870701" cy="15840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80000"/>
              </a:lnSpc>
              <a:defRPr cap="all" spc="-100" sz="4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89" name="Body Level One…"/>
          <p:cNvSpPr txBox="1"/>
          <p:nvPr>
            <p:ph type="body" sz="quarter" idx="1" hasCustomPrompt="1"/>
          </p:nvPr>
        </p:nvSpPr>
        <p:spPr>
          <a:xfrm>
            <a:off x="369890" y="5916291"/>
            <a:ext cx="6870701" cy="633048"/>
          </a:xfrm>
          <a:prstGeom prst="rect">
            <a:avLst/>
          </a:prstGeom>
        </p:spPr>
        <p:txBody>
          <a:bodyPr lIns="0" tIns="0" rIns="0" bIns="0" anchor="b"/>
          <a:lstStyle>
            <a:lvl1pPr marL="0" indent="36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140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8460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277999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6380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Add name, email and/or www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890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1676" y="351087"/>
            <a:ext cx="1248497" cy="395999"/>
          </a:xfrm>
          <a:prstGeom prst="rect">
            <a:avLst/>
          </a:prstGeom>
          <a:ln w="12700">
            <a:miter lim="400000"/>
          </a:ln>
        </p:spPr>
      </p:pic>
      <p:sp>
        <p:nvSpPr>
          <p:cNvPr id="891" name="Straight Connector 10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92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9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900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901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902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903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904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905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906" name="VÄLKOMMENXX"/>
          <p:cNvSpPr txBox="1"/>
          <p:nvPr>
            <p:ph type="title" hasCustomPrompt="1"/>
          </p:nvPr>
        </p:nvSpPr>
        <p:spPr>
          <a:xfrm>
            <a:off x="1524000" y="400534"/>
            <a:ext cx="9144000" cy="1546801"/>
          </a:xfrm>
          <a:prstGeom prst="rect">
            <a:avLst/>
          </a:prstGeom>
        </p:spPr>
        <p:txBody>
          <a:bodyPr anchor="b"/>
          <a:lstStyle>
            <a:lvl1pPr defTabSz="914377">
              <a:lnSpc>
                <a:spcPct val="90000"/>
              </a:lnSpc>
              <a:defRPr b="1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VÄLKOMMENXX</a:t>
            </a:r>
          </a:p>
        </p:txBody>
      </p:sp>
      <p:sp>
        <p:nvSpPr>
          <p:cNvPr id="907" name="Body Level One…"/>
          <p:cNvSpPr txBox="1"/>
          <p:nvPr>
            <p:ph type="body" sz="quarter" idx="1" hasCustomPrompt="1"/>
          </p:nvPr>
        </p:nvSpPr>
        <p:spPr>
          <a:xfrm>
            <a:off x="6576052" y="2766241"/>
            <a:ext cx="4283969" cy="1655764"/>
          </a:xfrm>
          <a:prstGeom prst="rect">
            <a:avLst/>
          </a:prstGeom>
        </p:spPr>
        <p:txBody>
          <a:bodyPr/>
          <a:lstStyle>
            <a:lvl1pPr marL="0" indent="0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457189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914377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371565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828754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XX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908" name="Picture 9" descr="Picture 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997237" y="2564905"/>
            <a:ext cx="2415315" cy="2469516"/>
          </a:xfrm>
          <a:prstGeom prst="rect">
            <a:avLst/>
          </a:prstGeom>
          <a:ln w="12700">
            <a:miter lim="400000"/>
          </a:ln>
        </p:spPr>
      </p:pic>
      <p:sp>
        <p:nvSpPr>
          <p:cNvPr id="909" name="Slide Number"/>
          <p:cNvSpPr txBox="1"/>
          <p:nvPr>
            <p:ph type="sldNum" sz="quarter" idx="2"/>
          </p:nvPr>
        </p:nvSpPr>
        <p:spPr>
          <a:xfrm>
            <a:off x="11780976" y="6551286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6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917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918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919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920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921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922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923" name="Title Text"/>
          <p:cNvSpPr txBox="1"/>
          <p:nvPr>
            <p:ph type="title"/>
          </p:nvPr>
        </p:nvSpPr>
        <p:spPr>
          <a:xfrm>
            <a:off x="926330" y="356658"/>
            <a:ext cx="10515601" cy="1325564"/>
          </a:xfrm>
          <a:prstGeom prst="rect">
            <a:avLst/>
          </a:prstGeom>
        </p:spPr>
        <p:txBody>
          <a:bodyPr/>
          <a:lstStyle>
            <a:lvl1pPr algn="l" defTabSz="914377">
              <a:lnSpc>
                <a:spcPct val="90000"/>
              </a:lnSpc>
              <a:defRPr b="1" sz="4800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24" name="Body Level One…"/>
          <p:cNvSpPr txBox="1"/>
          <p:nvPr>
            <p:ph type="body" idx="1"/>
          </p:nvPr>
        </p:nvSpPr>
        <p:spPr>
          <a:xfrm>
            <a:off x="1014461" y="1825625"/>
            <a:ext cx="10339339" cy="4351340"/>
          </a:xfrm>
          <a:prstGeom prst="rect">
            <a:avLst/>
          </a:prstGeom>
        </p:spPr>
        <p:txBody>
          <a:bodyPr/>
          <a:lstStyle>
            <a:lvl1pPr marL="228593" indent="-228593" defTabSz="914377">
              <a:lnSpc>
                <a:spcPct val="90000"/>
              </a:lnSpc>
              <a:spcBef>
                <a:spcPts val="1000"/>
              </a:spcBef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23881" indent="-266692" defTabSz="914377">
              <a:lnSpc>
                <a:spcPct val="90000"/>
              </a:lnSpc>
              <a:spcBef>
                <a:spcPts val="1000"/>
              </a:spcBef>
              <a:buChar char="•"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34408" indent="-320031" defTabSz="914377">
              <a:lnSpc>
                <a:spcPct val="90000"/>
              </a:lnSpc>
              <a:spcBef>
                <a:spcPts val="1000"/>
              </a:spcBef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7156" indent="-355590" defTabSz="914377">
              <a:lnSpc>
                <a:spcPct val="90000"/>
              </a:lnSpc>
              <a:spcBef>
                <a:spcPts val="1000"/>
              </a:spcBef>
              <a:buChar char="•"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4345" indent="-355590" defTabSz="914377">
              <a:lnSpc>
                <a:spcPct val="90000"/>
              </a:lnSpc>
              <a:spcBef>
                <a:spcPts val="1000"/>
              </a:spcBef>
              <a:buChar char="•"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5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2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933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934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935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936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937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938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939" name="Klicka här för att ändra format"/>
          <p:cNvSpPr txBox="1"/>
          <p:nvPr>
            <p:ph type="title" hasCustomPrompt="1"/>
          </p:nvPr>
        </p:nvSpPr>
        <p:spPr>
          <a:xfrm>
            <a:off x="719402" y="1508788"/>
            <a:ext cx="10515601" cy="953074"/>
          </a:xfrm>
          <a:prstGeom prst="rect">
            <a:avLst/>
          </a:prstGeom>
        </p:spPr>
        <p:txBody>
          <a:bodyPr anchor="b"/>
          <a:lstStyle>
            <a:lvl1pPr defTabSz="914377">
              <a:lnSpc>
                <a:spcPct val="90000"/>
              </a:lnSpc>
              <a:defRPr b="1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Klicka här för att ändra format</a:t>
            </a:r>
          </a:p>
        </p:txBody>
      </p:sp>
      <p:sp>
        <p:nvSpPr>
          <p:cNvPr id="940" name="Body Level One…"/>
          <p:cNvSpPr txBox="1"/>
          <p:nvPr>
            <p:ph type="body" sz="quarter" idx="1"/>
          </p:nvPr>
        </p:nvSpPr>
        <p:spPr>
          <a:xfrm>
            <a:off x="911424" y="3424377"/>
            <a:ext cx="10515601" cy="1500188"/>
          </a:xfrm>
          <a:prstGeom prst="rect">
            <a:avLst/>
          </a:prstGeom>
        </p:spPr>
        <p:txBody>
          <a:bodyPr/>
          <a:lstStyle>
            <a:lvl1pPr marL="0" indent="0" algn="ctr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457189" algn="ctr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914377" algn="ctr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371565" algn="ctr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828754" algn="ctr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943" name="Rektangel 6"/>
          <p:cNvGrpSpPr/>
          <p:nvPr/>
        </p:nvGrpSpPr>
        <p:grpSpPr>
          <a:xfrm>
            <a:off x="-144694" y="-123394"/>
            <a:ext cx="12385378" cy="768086"/>
            <a:chOff x="0" y="0"/>
            <a:chExt cx="12385376" cy="768084"/>
          </a:xfrm>
        </p:grpSpPr>
        <p:sp>
          <p:nvSpPr>
            <p:cNvPr id="941" name="Rectangle"/>
            <p:cNvSpPr/>
            <p:nvPr/>
          </p:nvSpPr>
          <p:spPr>
            <a:xfrm>
              <a:off x="-1" y="0"/>
              <a:ext cx="12385378" cy="768085"/>
            </a:xfrm>
            <a:prstGeom prst="rect">
              <a:avLst/>
            </a:prstGeom>
            <a:solidFill>
              <a:srgbClr val="384C81"/>
            </a:solidFill>
            <a:ln w="12700" cap="flat">
              <a:solidFill>
                <a:srgbClr val="364A7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2" name="AVSNITT"/>
            <p:cNvSpPr txBox="1"/>
            <p:nvPr/>
          </p:nvSpPr>
          <p:spPr>
            <a:xfrm>
              <a:off x="52069" y="187807"/>
              <a:ext cx="12281238" cy="3924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AVSNITT</a:t>
              </a:r>
            </a:p>
          </p:txBody>
        </p:sp>
      </p:grpSp>
      <p:sp>
        <p:nvSpPr>
          <p:cNvPr id="944" name="Slide Number"/>
          <p:cNvSpPr txBox="1"/>
          <p:nvPr>
            <p:ph type="sldNum" sz="quarter" idx="2"/>
          </p:nvPr>
        </p:nvSpPr>
        <p:spPr>
          <a:xfrm>
            <a:off x="11844939" y="7019524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1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952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953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954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955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956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957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958" name="Title Text"/>
          <p:cNvSpPr txBox="1"/>
          <p:nvPr>
            <p:ph type="title"/>
          </p:nvPr>
        </p:nvSpPr>
        <p:spPr>
          <a:xfrm>
            <a:off x="926330" y="368714"/>
            <a:ext cx="10515601" cy="1325564"/>
          </a:xfrm>
          <a:prstGeom prst="rect">
            <a:avLst/>
          </a:prstGeom>
        </p:spPr>
        <p:txBody>
          <a:bodyPr/>
          <a:lstStyle>
            <a:lvl1pPr algn="l" defTabSz="914377">
              <a:lnSpc>
                <a:spcPct val="90000"/>
              </a:lnSpc>
              <a:defRPr b="1" sz="4800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5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40"/>
          </a:xfrm>
          <a:prstGeom prst="rect">
            <a:avLst/>
          </a:prstGeom>
        </p:spPr>
        <p:txBody>
          <a:bodyPr/>
          <a:lstStyle>
            <a:lvl1pPr marL="228593" indent="-228593" defTabSz="914377">
              <a:lnSpc>
                <a:spcPct val="90000"/>
              </a:lnSpc>
              <a:spcBef>
                <a:spcPts val="1000"/>
              </a:spcBef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23881" indent="-266692" defTabSz="914377">
              <a:lnSpc>
                <a:spcPct val="90000"/>
              </a:lnSpc>
              <a:spcBef>
                <a:spcPts val="1000"/>
              </a:spcBef>
              <a:buChar char="•"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34408" indent="-320031" defTabSz="914377">
              <a:lnSpc>
                <a:spcPct val="90000"/>
              </a:lnSpc>
              <a:spcBef>
                <a:spcPts val="1000"/>
              </a:spcBef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7156" indent="-355590" defTabSz="914377">
              <a:lnSpc>
                <a:spcPct val="90000"/>
              </a:lnSpc>
              <a:spcBef>
                <a:spcPts val="1000"/>
              </a:spcBef>
              <a:buChar char="•"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4345" indent="-355590" defTabSz="914377">
              <a:lnSpc>
                <a:spcPct val="90000"/>
              </a:lnSpc>
              <a:spcBef>
                <a:spcPts val="1000"/>
              </a:spcBef>
              <a:buChar char="•"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0" name="Slide Number"/>
          <p:cNvSpPr txBox="1"/>
          <p:nvPr>
            <p:ph type="sldNum" sz="quarter" idx="2"/>
          </p:nvPr>
        </p:nvSpPr>
        <p:spPr>
          <a:xfrm>
            <a:off x="11844939" y="7019524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7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968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969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970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971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972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973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974" name="Title Text"/>
          <p:cNvSpPr txBox="1"/>
          <p:nvPr>
            <p:ph type="title"/>
          </p:nvPr>
        </p:nvSpPr>
        <p:spPr>
          <a:xfrm>
            <a:off x="926330" y="368714"/>
            <a:ext cx="10515601" cy="1325564"/>
          </a:xfrm>
          <a:prstGeom prst="rect">
            <a:avLst/>
          </a:prstGeom>
        </p:spPr>
        <p:txBody>
          <a:bodyPr/>
          <a:lstStyle>
            <a:lvl1pPr algn="l" defTabSz="914377">
              <a:lnSpc>
                <a:spcPct val="90000"/>
              </a:lnSpc>
              <a:defRPr b="1" sz="4800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75" name="Slide Number"/>
          <p:cNvSpPr txBox="1"/>
          <p:nvPr>
            <p:ph type="sldNum" sz="quarter" idx="2"/>
          </p:nvPr>
        </p:nvSpPr>
        <p:spPr>
          <a:xfrm>
            <a:off x="11844939" y="7019524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2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983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984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985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986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987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988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989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6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997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998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999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000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1001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1002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1003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 algn="l" defTabSz="914377">
              <a:lnSpc>
                <a:spcPct val="90000"/>
              </a:lnSpc>
              <a:defRPr b="1" sz="3600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4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6"/>
          </a:xfrm>
          <a:prstGeom prst="rect">
            <a:avLst/>
          </a:prstGeom>
        </p:spPr>
        <p:txBody>
          <a:bodyPr/>
          <a:lstStyle>
            <a:lvl1pPr marL="228593" indent="-228593" defTabSz="914377">
              <a:lnSpc>
                <a:spcPct val="90000"/>
              </a:lnSpc>
              <a:spcBef>
                <a:spcPts val="1000"/>
              </a:spcBef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18439" indent="-261250" defTabSz="914377">
              <a:lnSpc>
                <a:spcPct val="90000"/>
              </a:lnSpc>
              <a:spcBef>
                <a:spcPts val="1000"/>
              </a:spcBef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168" indent="-304791" defTabSz="914377">
              <a:lnSpc>
                <a:spcPct val="90000"/>
              </a:lnSpc>
              <a:spcBef>
                <a:spcPts val="1000"/>
              </a:spcBef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37316" indent="-365750" defTabSz="914377">
              <a:lnSpc>
                <a:spcPct val="90000"/>
              </a:lnSpc>
              <a:spcBef>
                <a:spcPts val="1000"/>
              </a:spcBef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94505" indent="-365750" defTabSz="914377">
              <a:lnSpc>
                <a:spcPct val="90000"/>
              </a:lnSpc>
              <a:spcBef>
                <a:spcPts val="1000"/>
              </a:spcBef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5" name="Platshållare för text 3"/>
          <p:cNvSpPr/>
          <p:nvPr>
            <p:ph type="body" sz="quarter" idx="21"/>
          </p:nvPr>
        </p:nvSpPr>
        <p:spPr>
          <a:xfrm>
            <a:off x="839787" y="2057400"/>
            <a:ext cx="3932238" cy="3811589"/>
          </a:xfrm>
          <a:prstGeom prst="rect">
            <a:avLst/>
          </a:prstGeom>
        </p:spPr>
        <p:txBody>
          <a:bodyPr/>
          <a:lstStyle/>
          <a:p>
            <a:pPr marL="0" indent="0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006" name="Slide Number"/>
          <p:cNvSpPr txBox="1"/>
          <p:nvPr>
            <p:ph type="sldNum" sz="quarter" idx="2"/>
          </p:nvPr>
        </p:nvSpPr>
        <p:spPr>
          <a:xfrm>
            <a:off x="11844939" y="7019524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1014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1015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1016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017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1018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1019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1020" name="Title Text"/>
          <p:cNvSpPr txBox="1"/>
          <p:nvPr>
            <p:ph type="title"/>
          </p:nvPr>
        </p:nvSpPr>
        <p:spPr>
          <a:xfrm>
            <a:off x="926330" y="368714"/>
            <a:ext cx="10515601" cy="1325564"/>
          </a:xfrm>
          <a:prstGeom prst="rect">
            <a:avLst/>
          </a:prstGeom>
        </p:spPr>
        <p:txBody>
          <a:bodyPr/>
          <a:lstStyle>
            <a:lvl1pPr algn="l" defTabSz="914377">
              <a:lnSpc>
                <a:spcPct val="90000"/>
              </a:lnSpc>
              <a:defRPr b="1" sz="4800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1" name="Body Level One…"/>
          <p:cNvSpPr txBox="1"/>
          <p:nvPr>
            <p:ph type="body" idx="1"/>
          </p:nvPr>
        </p:nvSpPr>
        <p:spPr>
          <a:xfrm>
            <a:off x="1509185" y="1592265"/>
            <a:ext cx="10354204" cy="4721226"/>
          </a:xfrm>
          <a:prstGeom prst="rect">
            <a:avLst/>
          </a:prstGeom>
        </p:spPr>
        <p:txBody>
          <a:bodyPr/>
          <a:lstStyle>
            <a:lvl1pPr marL="228593" indent="-228593" defTabSz="914377">
              <a:lnSpc>
                <a:spcPct val="90000"/>
              </a:lnSpc>
              <a:spcBef>
                <a:spcPts val="1000"/>
              </a:spcBef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11182" indent="-253993" defTabSz="914377">
              <a:lnSpc>
                <a:spcPct val="90000"/>
              </a:lnSpc>
              <a:spcBef>
                <a:spcPts val="1000"/>
              </a:spcBef>
              <a:buChar char="‒"/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0119" indent="-285742" defTabSz="914377">
              <a:lnSpc>
                <a:spcPct val="90000"/>
              </a:lnSpc>
              <a:spcBef>
                <a:spcPts val="1000"/>
              </a:spcBef>
              <a:buChar char="˃"/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98128" indent="-326562" defTabSz="914377">
              <a:lnSpc>
                <a:spcPct val="90000"/>
              </a:lnSpc>
              <a:spcBef>
                <a:spcPts val="1000"/>
              </a:spcBef>
              <a:buChar char="•"/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55317" indent="-326562" defTabSz="914377">
              <a:lnSpc>
                <a:spcPct val="90000"/>
              </a:lnSpc>
              <a:spcBef>
                <a:spcPts val="1000"/>
              </a:spcBef>
              <a:buChar char="‒"/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2" name="Slide Number"/>
          <p:cNvSpPr txBox="1"/>
          <p:nvPr>
            <p:ph type="sldNum" sz="quarter" idx="2"/>
          </p:nvPr>
        </p:nvSpPr>
        <p:spPr>
          <a:xfrm>
            <a:off x="11844939" y="7019524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1030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1031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1032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033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1034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1035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1036" name="Title Text"/>
          <p:cNvSpPr txBox="1"/>
          <p:nvPr>
            <p:ph type="title"/>
          </p:nvPr>
        </p:nvSpPr>
        <p:spPr>
          <a:xfrm>
            <a:off x="926330" y="368714"/>
            <a:ext cx="10515601" cy="1325564"/>
          </a:xfrm>
          <a:prstGeom prst="rect">
            <a:avLst/>
          </a:prstGeom>
        </p:spPr>
        <p:txBody>
          <a:bodyPr/>
          <a:lstStyle>
            <a:lvl1pPr algn="l" defTabSz="914377">
              <a:lnSpc>
                <a:spcPct val="90000"/>
              </a:lnSpc>
              <a:defRPr b="1" sz="4800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7" name="Slide Number"/>
          <p:cNvSpPr txBox="1"/>
          <p:nvPr>
            <p:ph type="sldNum" sz="quarter" idx="2"/>
          </p:nvPr>
        </p:nvSpPr>
        <p:spPr>
          <a:xfrm>
            <a:off x="11844939" y="7019524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ubrik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1045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1046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1047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048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1049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1050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1051" name="Title Text"/>
          <p:cNvSpPr txBox="1"/>
          <p:nvPr>
            <p:ph type="title"/>
          </p:nvPr>
        </p:nvSpPr>
        <p:spPr>
          <a:xfrm>
            <a:off x="926330" y="368714"/>
            <a:ext cx="10515601" cy="1325564"/>
          </a:xfrm>
          <a:prstGeom prst="rect">
            <a:avLst/>
          </a:prstGeom>
        </p:spPr>
        <p:txBody>
          <a:bodyPr/>
          <a:lstStyle>
            <a:lvl1pPr algn="l" defTabSz="914377">
              <a:lnSpc>
                <a:spcPct val="90000"/>
              </a:lnSpc>
              <a:defRPr b="1" sz="4800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52" name="Platshållare för bild 6"/>
          <p:cNvSpPr/>
          <p:nvPr>
            <p:ph type="pic" idx="21"/>
          </p:nvPr>
        </p:nvSpPr>
        <p:spPr>
          <a:xfrm>
            <a:off x="328614" y="1592265"/>
            <a:ext cx="11534776" cy="47212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53" name="Slide Number"/>
          <p:cNvSpPr txBox="1"/>
          <p:nvPr>
            <p:ph type="sldNum" sz="quarter" idx="2"/>
          </p:nvPr>
        </p:nvSpPr>
        <p:spPr>
          <a:xfrm>
            <a:off x="11844939" y="7019524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0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1061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1062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1063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064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1065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1066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1067" name="Klicka här för att ändra format"/>
          <p:cNvSpPr txBox="1"/>
          <p:nvPr>
            <p:ph type="title" hasCustomPrompt="1"/>
          </p:nvPr>
        </p:nvSpPr>
        <p:spPr>
          <a:xfrm>
            <a:off x="1524000" y="1171459"/>
            <a:ext cx="9144000" cy="3025833"/>
          </a:xfrm>
          <a:prstGeom prst="rect">
            <a:avLst/>
          </a:prstGeom>
          <a:solidFill>
            <a:srgbClr val="E5E9EE"/>
          </a:solidFill>
        </p:spPr>
        <p:txBody>
          <a:bodyPr anchor="b"/>
          <a:lstStyle>
            <a:lvl1pPr defTabSz="914377">
              <a:lnSpc>
                <a:spcPct val="90000"/>
              </a:lnSpc>
              <a:defRPr b="1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Klicka här för att ändra format</a:t>
            </a:r>
          </a:p>
        </p:txBody>
      </p:sp>
      <p:sp>
        <p:nvSpPr>
          <p:cNvPr id="1068" name="Slide Number"/>
          <p:cNvSpPr txBox="1"/>
          <p:nvPr>
            <p:ph type="sldNum" sz="quarter" idx="2"/>
          </p:nvPr>
        </p:nvSpPr>
        <p:spPr>
          <a:xfrm>
            <a:off x="11844939" y="7019524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idx="1"/>
          </p:nvPr>
        </p:nvSpPr>
        <p:spPr>
          <a:xfrm>
            <a:off x="4766733" y="273050"/>
            <a:ext cx="6815667" cy="585311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Text Placeholder 3"/>
          <p:cNvSpPr/>
          <p:nvPr>
            <p:ph type="body" sz="half" idx="21"/>
          </p:nvPr>
        </p:nvSpPr>
        <p:spPr>
          <a:xfrm>
            <a:off x="609600" y="1435101"/>
            <a:ext cx="401108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/>
          <p:nvPr>
            <p:ph type="title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4" name="Picture Placeholder 2"/>
          <p:cNvSpPr/>
          <p:nvPr>
            <p:ph type="pic" sz="half" idx="21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Relationship Id="rId51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53.xml"/><Relationship Id="rId55" Type="http://schemas.openxmlformats.org/officeDocument/2006/relationships/slideLayout" Target="../slideLayouts/slideLayout54.xml"/><Relationship Id="rId56" Type="http://schemas.openxmlformats.org/officeDocument/2006/relationships/slideLayout" Target="../slideLayouts/slideLayout55.xml"/><Relationship Id="rId57" Type="http://schemas.openxmlformats.org/officeDocument/2006/relationships/slideLayout" Target="../slideLayouts/slideLayout56.xml"/><Relationship Id="rId58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58.xml"/><Relationship Id="rId60" Type="http://schemas.openxmlformats.org/officeDocument/2006/relationships/slideLayout" Target="../slideLayouts/slideLayout59.xml"/><Relationship Id="rId61" Type="http://schemas.openxmlformats.org/officeDocument/2006/relationships/slideLayout" Target="../slideLayouts/slideLayout60.xml"/><Relationship Id="rId62" Type="http://schemas.openxmlformats.org/officeDocument/2006/relationships/slideLayout" Target="../slideLayouts/slideLayout61.xml"/><Relationship Id="rId63" Type="http://schemas.openxmlformats.org/officeDocument/2006/relationships/slideLayout" Target="../slideLayouts/slideLayout62.xml"/><Relationship Id="rId64" Type="http://schemas.openxmlformats.org/officeDocument/2006/relationships/slideLayout" Target="../slideLayouts/slideLayout63.xml"/><Relationship Id="rId65" Type="http://schemas.openxmlformats.org/officeDocument/2006/relationships/slideLayout" Target="../slideLayouts/slideLayout64.xml"/><Relationship Id="rId66" Type="http://schemas.openxmlformats.org/officeDocument/2006/relationships/slideLayout" Target="../slideLayouts/slideLayout65.xml"/><Relationship Id="rId67" Type="http://schemas.openxmlformats.org/officeDocument/2006/relationships/slideLayout" Target="../slideLayouts/slideLayout66.xml"/><Relationship Id="rId68" Type="http://schemas.openxmlformats.org/officeDocument/2006/relationships/slideLayout" Target="../slideLayouts/slideLayout67.xml"/><Relationship Id="rId69" Type="http://schemas.openxmlformats.org/officeDocument/2006/relationships/slideLayout" Target="../slideLayouts/slideLayout68.xml"/><Relationship Id="rId70" Type="http://schemas.openxmlformats.org/officeDocument/2006/relationships/slideLayout" Target="../slideLayouts/slideLayout69.xml"/><Relationship Id="rId71" Type="http://schemas.openxmlformats.org/officeDocument/2006/relationships/slideLayout" Target="../slideLayouts/slideLayout70.xml"/><Relationship Id="rId72" Type="http://schemas.openxmlformats.org/officeDocument/2006/relationships/slideLayout" Target="../slideLayouts/slideLayout71.xml"/><Relationship Id="rId73" Type="http://schemas.openxmlformats.org/officeDocument/2006/relationships/slideLayout" Target="../slideLayouts/slideLayout72.xml"/><Relationship Id="rId74" Type="http://schemas.openxmlformats.org/officeDocument/2006/relationships/slideLayout" Target="../slideLayouts/slideLayout73.xml"/><Relationship Id="rId75" Type="http://schemas.openxmlformats.org/officeDocument/2006/relationships/slideLayout" Target="../slideLayouts/slideLayout74.xml"/><Relationship Id="rId76" Type="http://schemas.openxmlformats.org/officeDocument/2006/relationships/slideLayout" Target="../slideLayouts/slideLayout75.xml"/><Relationship Id="rId77" Type="http://schemas.openxmlformats.org/officeDocument/2006/relationships/slideLayout" Target="../slideLayouts/slideLayout76.xml"/><Relationship Id="rId78" Type="http://schemas.openxmlformats.org/officeDocument/2006/relationships/slideLayout" Target="../slideLayouts/slideLayout77.xml"/><Relationship Id="rId79" Type="http://schemas.openxmlformats.org/officeDocument/2006/relationships/slideLayout" Target="../slideLayouts/slideLayout7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323776" y="6414761"/>
            <a:ext cx="258624" cy="24830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hyperlink" Target="http://www.ledarstegen.se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Min sammanfatt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 sammanfattning</a:t>
            </a:r>
          </a:p>
        </p:txBody>
      </p:sp>
      <p:sp>
        <p:nvSpPr>
          <p:cNvPr id="1078" name="Kursen har gett en modell och terminologi för ledarskap som passar mi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Kursen har gett en modell och terminologi för ledarskap som passar mig</a:t>
            </a:r>
          </a:p>
          <a:p>
            <a:pPr>
              <a:defRPr sz="2400"/>
            </a:pPr>
            <a:r>
              <a:t>Större verktygslåda:</a:t>
            </a:r>
          </a:p>
          <a:p>
            <a:pPr lvl="1" marL="800100" indent="-342900">
              <a:buChar char="•"/>
              <a:defRPr sz="2400"/>
            </a:pPr>
            <a:r>
              <a:t>FFA är vad vi gör på jobbet, SCARF för motivationsfaktorer, +QTE för bra mål, PDCA för ständiga förbättringar. Och mycket annat!</a:t>
            </a:r>
          </a:p>
          <a:p>
            <a:pPr>
              <a:defRPr sz="2400"/>
            </a:pPr>
            <a:r>
              <a:t>Hållbarhet på flera plan har tydliggjorts på ett bra sätt</a:t>
            </a:r>
          </a:p>
          <a:p>
            <a:pPr lvl="1" marL="800100" indent="-342900">
              <a:buChar char="•"/>
              <a:defRPr sz="2400"/>
            </a:pPr>
            <a:r>
              <a:t>Ekologisk, ekonomisk, social</a:t>
            </a:r>
          </a:p>
          <a:p>
            <a:pPr>
              <a:defRPr sz="2400"/>
            </a:pPr>
            <a:r>
              <a:t>Mycket givande möten med er kursledare och deltagare</a:t>
            </a:r>
          </a:p>
          <a:p>
            <a:pPr lvl="1" marL="800100" indent="-342900">
              <a:buChar char="•"/>
              <a:defRPr sz="2400"/>
            </a:pPr>
            <a:r>
              <a:t>Trots väsensskilda verksamheter: ledarskap är allmängiltigt och går att förbättra!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Mitt läran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Mitt lärande</a:t>
            </a:r>
          </a:p>
        </p:txBody>
      </p:sp>
      <p:sp>
        <p:nvSpPr>
          <p:cNvPr id="1081" name="Pröva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defRPr sz="2500"/>
            </a:pPr>
            <a:r>
              <a:t>Prövat</a:t>
            </a:r>
          </a:p>
          <a:p>
            <a:pPr lvl="1" marL="800100" indent="-342900">
              <a:buChar char="•"/>
              <a:defRPr sz="2500"/>
            </a:pPr>
            <a:r>
              <a:t>Förbättringsarbete, tavla</a:t>
            </a:r>
          </a:p>
          <a:p>
            <a:pPr lvl="1" marL="800100" indent="-342900">
              <a:buChar char="•"/>
              <a:defRPr sz="2500"/>
            </a:pPr>
            <a:r>
              <a:t>Minst ett lärandemål i mina medarbetares mål för året</a:t>
            </a:r>
          </a:p>
          <a:p>
            <a:pPr lvl="1" marL="800100" indent="-342900">
              <a:buChar char="•"/>
              <a:defRPr sz="2500"/>
            </a:pPr>
            <a:r>
              <a:t>Har tuffat till min omsorg om teammedlemmarna och uppåt i hierarkin</a:t>
            </a:r>
          </a:p>
          <a:p>
            <a:pPr lvl="1" marL="800100" indent="-342900">
              <a:buChar char="•"/>
              <a:defRPr sz="2500"/>
            </a:pPr>
            <a:r>
              <a:t>“Något som överraskat er?” för att upptäcka avvikelser</a:t>
            </a:r>
          </a:p>
          <a:p>
            <a:pPr lvl="1" marL="800100" indent="-342900">
              <a:buChar char="•"/>
              <a:defRPr sz="2500"/>
            </a:pPr>
            <a:r>
              <a:t>Mer av coachande samtal uppåt i hierarkin </a:t>
            </a:r>
          </a:p>
          <a:p>
            <a:pPr lvl="1" marL="800100" indent="-342900">
              <a:buChar char="•"/>
              <a:defRPr sz="2500"/>
            </a:pPr>
            <a:r>
              <a:t>Jag startar bokcirkel Ledarstegen på torsdag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Mitt läran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Mitt lärande</a:t>
            </a:r>
          </a:p>
        </p:txBody>
      </p:sp>
      <p:sp>
        <p:nvSpPr>
          <p:cNvPr id="1084" name="Reflektera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defRPr sz="2500"/>
            </a:pPr>
            <a:r>
              <a:t>Reflekterat</a:t>
            </a:r>
          </a:p>
          <a:p>
            <a:pPr lvl="1" marL="800100" indent="-342900">
              <a:buChar char="•"/>
              <a:defRPr sz="2500"/>
            </a:pPr>
            <a:r>
              <a:t>Dialog om ledarskap med andra utvecklar!</a:t>
            </a:r>
          </a:p>
          <a:p>
            <a:pPr lvl="1" marL="800100" indent="-342900">
              <a:buChar char="•"/>
              <a:defRPr sz="2500"/>
            </a:pPr>
            <a:r>
              <a:t>Ledarskap är allmängiltigt</a:t>
            </a:r>
          </a:p>
          <a:p>
            <a:pPr lvl="1" marL="800100" indent="-342900">
              <a:buChar char="•"/>
              <a:defRPr sz="2500"/>
            </a:pPr>
            <a:r>
              <a:t>Systematisk ledarutveckling behövs och kan göra stor skillnad</a:t>
            </a:r>
          </a:p>
          <a:p>
            <a:pPr lvl="1" marL="800100" indent="-342900">
              <a:buChar char="•"/>
              <a:defRPr sz="2500"/>
            </a:pPr>
            <a:r>
              <a:t>Jag har kunnat associera mitt ledarbeteende och aktiviteter till en modell. Det har gjort mig tryggare i att veta vad jag gör bra och mindre bra och visat vilka vita fläckar jag har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Min att-göra-lista baserat på lärand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 att-göra-lista baserat på lärandet</a:t>
            </a:r>
          </a:p>
        </p:txBody>
      </p:sp>
      <p:sp>
        <p:nvSpPr>
          <p:cNvPr id="1087" name="Synliggör mig själv mer: jobba aktivt med att minska min “Fasad” i Joharis fönst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defRPr sz="2500"/>
            </a:pPr>
            <a:r>
              <a:t>Synliggör mig själv mer: jobba aktivt med att minska min “Fasad” i Joharis fönster </a:t>
            </a:r>
          </a:p>
          <a:p>
            <a:pPr marL="342900" indent="-342900">
              <a:defRPr sz="2500"/>
            </a:pPr>
            <a:r>
              <a:t>Färdigställ påbörjad förbättringstavla</a:t>
            </a:r>
          </a:p>
          <a:p>
            <a:pPr marL="342900" indent="-342900">
              <a:defRPr sz="2500"/>
            </a:pPr>
            <a:r>
              <a:t>Genomför grundorsaksanalys för de områden som har låga resultat i medarbetarenkät</a:t>
            </a:r>
          </a:p>
          <a:p>
            <a:pPr marL="342900" indent="-342900">
              <a:defRPr sz="2500"/>
            </a:pPr>
            <a:r>
              <a:t>Ta med vad jag lärt till arbete med “Team agreement” om ett par veckor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9" name="Bildobjekt 36" descr="Bildobjekt 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96173" y="5915042"/>
            <a:ext cx="912987" cy="608444"/>
          </a:xfrm>
          <a:prstGeom prst="rect">
            <a:avLst/>
          </a:prstGeom>
          <a:ln w="12700">
            <a:miter lim="400000"/>
          </a:ln>
        </p:spPr>
      </p:pic>
      <p:sp>
        <p:nvSpPr>
          <p:cNvPr id="1090" name="Flowchart: Alternate Process 11"/>
          <p:cNvSpPr/>
          <p:nvPr/>
        </p:nvSpPr>
        <p:spPr>
          <a:xfrm>
            <a:off x="66275" y="746963"/>
            <a:ext cx="3221414" cy="1776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cubicBezTo>
                  <a:pt x="0" y="1612"/>
                  <a:pt x="889" y="0"/>
                  <a:pt x="1985" y="0"/>
                </a:cubicBezTo>
                <a:lnTo>
                  <a:pt x="19615" y="0"/>
                </a:lnTo>
                <a:cubicBezTo>
                  <a:pt x="20711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711" y="21600"/>
                  <a:pt x="19615" y="21600"/>
                </a:cubicBezTo>
                <a:lnTo>
                  <a:pt x="1985" y="21600"/>
                </a:lnTo>
                <a:cubicBezTo>
                  <a:pt x="889" y="21600"/>
                  <a:pt x="0" y="19988"/>
                  <a:pt x="0" y="18000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1" name="TextBox 3"/>
          <p:cNvSpPr txBox="1"/>
          <p:nvPr/>
        </p:nvSpPr>
        <p:spPr>
          <a:xfrm>
            <a:off x="1074744" y="774770"/>
            <a:ext cx="1076287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MITT SYFTE</a:t>
            </a:r>
          </a:p>
        </p:txBody>
      </p:sp>
      <p:sp>
        <p:nvSpPr>
          <p:cNvPr id="1092" name="Flowchart: Alternate Process 9"/>
          <p:cNvSpPr/>
          <p:nvPr/>
        </p:nvSpPr>
        <p:spPr>
          <a:xfrm>
            <a:off x="3368097" y="150717"/>
            <a:ext cx="6432387" cy="6102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cubicBezTo>
                  <a:pt x="0" y="1612"/>
                  <a:pt x="1529" y="0"/>
                  <a:pt x="3416" y="0"/>
                </a:cubicBezTo>
                <a:lnTo>
                  <a:pt x="18184" y="0"/>
                </a:lnTo>
                <a:cubicBezTo>
                  <a:pt x="20071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071" y="21600"/>
                  <a:pt x="18184" y="21600"/>
                </a:cubicBezTo>
                <a:lnTo>
                  <a:pt x="3416" y="21600"/>
                </a:lnTo>
                <a:cubicBezTo>
                  <a:pt x="1529" y="21600"/>
                  <a:pt x="0" y="19988"/>
                  <a:pt x="0" y="18000"/>
                </a:cubicBezTo>
                <a:close/>
              </a:path>
            </a:pathLst>
          </a:custGeom>
          <a:solidFill>
            <a:srgbClr val="DCE6F2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3" name="Down Arrow 16"/>
          <p:cNvSpPr/>
          <p:nvPr/>
        </p:nvSpPr>
        <p:spPr>
          <a:xfrm>
            <a:off x="3142555" y="-1462172"/>
            <a:ext cx="895033" cy="321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B9CDE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4" name="Flowchart: Alternate Process 10"/>
          <p:cNvSpPr/>
          <p:nvPr/>
        </p:nvSpPr>
        <p:spPr>
          <a:xfrm>
            <a:off x="8992581" y="37698"/>
            <a:ext cx="3171937" cy="5056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258"/>
                </a:moveTo>
                <a:cubicBezTo>
                  <a:pt x="0" y="1011"/>
                  <a:pt x="1612" y="0"/>
                  <a:pt x="3600" y="0"/>
                </a:cubicBezTo>
                <a:lnTo>
                  <a:pt x="18000" y="0"/>
                </a:lnTo>
                <a:cubicBezTo>
                  <a:pt x="19988" y="0"/>
                  <a:pt x="21600" y="1011"/>
                  <a:pt x="21600" y="2258"/>
                </a:cubicBezTo>
                <a:lnTo>
                  <a:pt x="21600" y="19342"/>
                </a:lnTo>
                <a:cubicBezTo>
                  <a:pt x="21600" y="20589"/>
                  <a:pt x="19988" y="21600"/>
                  <a:pt x="18000" y="21600"/>
                </a:cubicBezTo>
                <a:lnTo>
                  <a:pt x="3600" y="21600"/>
                </a:lnTo>
                <a:cubicBezTo>
                  <a:pt x="1612" y="21600"/>
                  <a:pt x="0" y="20589"/>
                  <a:pt x="0" y="19342"/>
                </a:cubicBezTo>
                <a:close/>
              </a:path>
            </a:pathLst>
          </a:custGeom>
          <a:solidFill>
            <a:srgbClr val="DCE6F2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defRPr sz="1200"/>
            </a:pPr>
          </a:p>
        </p:txBody>
      </p:sp>
      <p:sp>
        <p:nvSpPr>
          <p:cNvPr id="1095" name="TextBox 4"/>
          <p:cNvSpPr txBox="1"/>
          <p:nvPr/>
        </p:nvSpPr>
        <p:spPr>
          <a:xfrm>
            <a:off x="10114967" y="160926"/>
            <a:ext cx="972206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MITT MÅL</a:t>
            </a:r>
          </a:p>
        </p:txBody>
      </p:sp>
      <p:sp>
        <p:nvSpPr>
          <p:cNvPr id="1096" name="TextBox 5"/>
          <p:cNvSpPr txBox="1"/>
          <p:nvPr/>
        </p:nvSpPr>
        <p:spPr>
          <a:xfrm>
            <a:off x="5440936" y="386313"/>
            <a:ext cx="1792872" cy="450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MITT NÄSTA STEG</a:t>
            </a:r>
          </a:p>
        </p:txBody>
      </p:sp>
      <p:sp>
        <p:nvSpPr>
          <p:cNvPr id="1097" name="TextBox 20"/>
          <p:cNvSpPr txBox="1"/>
          <p:nvPr/>
        </p:nvSpPr>
        <p:spPr>
          <a:xfrm>
            <a:off x="742218" y="35696"/>
            <a:ext cx="2007355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8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Ledar-A3</a:t>
            </a:r>
            <a:r>
              <a:rPr sz="2000"/>
              <a:t> </a:t>
            </a:r>
            <a:endParaRPr sz="2000"/>
          </a:p>
          <a:p>
            <a:pPr algn="ctr">
              <a:defRPr sz="1200">
                <a:solidFill>
                  <a:srgbClr val="A6A6A6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för min (vår) ledarskapsutveckling </a:t>
            </a:r>
            <a:br/>
          </a:p>
        </p:txBody>
      </p:sp>
      <p:sp>
        <p:nvSpPr>
          <p:cNvPr id="1098" name="Flowchart: Alternate Process 2"/>
          <p:cNvSpPr/>
          <p:nvPr/>
        </p:nvSpPr>
        <p:spPr>
          <a:xfrm>
            <a:off x="29526" y="2603332"/>
            <a:ext cx="3465478" cy="42210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956"/>
                </a:moveTo>
                <a:cubicBezTo>
                  <a:pt x="0" y="1323"/>
                  <a:pt x="1612" y="0"/>
                  <a:pt x="3600" y="0"/>
                </a:cubicBezTo>
                <a:lnTo>
                  <a:pt x="18000" y="0"/>
                </a:lnTo>
                <a:cubicBezTo>
                  <a:pt x="19988" y="0"/>
                  <a:pt x="21600" y="1323"/>
                  <a:pt x="21600" y="2956"/>
                </a:cubicBezTo>
                <a:lnTo>
                  <a:pt x="21600" y="18644"/>
                </a:lnTo>
                <a:cubicBezTo>
                  <a:pt x="21600" y="20277"/>
                  <a:pt x="19988" y="21600"/>
                  <a:pt x="18000" y="21600"/>
                </a:cubicBezTo>
                <a:lnTo>
                  <a:pt x="3600" y="21600"/>
                </a:lnTo>
                <a:cubicBezTo>
                  <a:pt x="1612" y="21600"/>
                  <a:pt x="0" y="20277"/>
                  <a:pt x="0" y="18644"/>
                </a:cubicBezTo>
                <a:close/>
              </a:path>
            </a:pathLst>
          </a:custGeom>
          <a:solidFill>
            <a:srgbClr val="DCE6F2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defRPr sz="1200"/>
            </a:pPr>
          </a:p>
        </p:txBody>
      </p:sp>
      <p:sp>
        <p:nvSpPr>
          <p:cNvPr id="1099" name="TextBox 6"/>
          <p:cNvSpPr txBox="1"/>
          <p:nvPr/>
        </p:nvSpPr>
        <p:spPr>
          <a:xfrm>
            <a:off x="758809" y="2750435"/>
            <a:ext cx="1860412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MITT UTGÅNGSLÄGE</a:t>
            </a:r>
          </a:p>
        </p:txBody>
      </p:sp>
      <p:sp>
        <p:nvSpPr>
          <p:cNvPr id="1100" name="Right Arrow 1"/>
          <p:cNvSpPr/>
          <p:nvPr/>
        </p:nvSpPr>
        <p:spPr>
          <a:xfrm rot="20383716">
            <a:off x="2464499" y="697757"/>
            <a:ext cx="8026081" cy="41150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26000"/>
            </a:schemeClr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1" name="TextBox 8"/>
          <p:cNvSpPr txBox="1"/>
          <p:nvPr/>
        </p:nvSpPr>
        <p:spPr>
          <a:xfrm>
            <a:off x="4460669" y="5777972"/>
            <a:ext cx="138595" cy="438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 </a:t>
            </a:r>
          </a:p>
        </p:txBody>
      </p:sp>
      <p:sp>
        <p:nvSpPr>
          <p:cNvPr id="1102" name="TextBox 19"/>
          <p:cNvSpPr txBox="1"/>
          <p:nvPr/>
        </p:nvSpPr>
        <p:spPr>
          <a:xfrm>
            <a:off x="3611960" y="882014"/>
            <a:ext cx="4906619" cy="561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t>Idéer att eventuellt pröva:</a:t>
            </a:r>
          </a:p>
          <a:p>
            <a:pPr marL="100263" indent="-100263">
              <a:buSzPct val="100000"/>
              <a:buChar char="•"/>
              <a:defRPr sz="1000"/>
            </a:pPr>
            <a:r>
              <a:t>Workshops där vi tränar på att ge feedback</a:t>
            </a:r>
            <a:br/>
            <a:r>
              <a:t>En första där vi enbart ger genuin positiv</a:t>
            </a:r>
          </a:p>
          <a:p>
            <a:pPr marL="100263" indent="-100263">
              <a:buSzPct val="100000"/>
              <a:buChar char="•"/>
              <a:defRPr sz="1000"/>
            </a:pPr>
            <a:r>
              <a:t>Workshop där vi diskuterar hur vi kan förbättra vår attityd</a:t>
            </a:r>
          </a:p>
          <a:p>
            <a:pPr marL="285750" indent="-285750">
              <a:buSzPct val="100000"/>
              <a:buFont typeface="Arial"/>
              <a:buChar char="•"/>
              <a:defRPr sz="1000"/>
            </a:pPr>
          </a:p>
          <a:p>
            <a:pPr>
              <a:defRPr sz="1600"/>
            </a:pPr>
          </a:p>
          <a:p>
            <a:pPr>
              <a:defRPr sz="1400"/>
            </a:pPr>
            <a:r>
              <a:t> Ett nytt ledarbidrag att pröva härnäst:</a:t>
            </a:r>
          </a:p>
          <a:p>
            <a:pPr marL="160421" indent="-160421">
              <a:buSzPct val="100000"/>
              <a:buChar char="•"/>
              <a:defRPr sz="1600"/>
            </a:pPr>
            <a:r>
              <a:t> </a:t>
            </a:r>
            <a:r>
              <a:rPr sz="1000"/>
              <a:t> Grundorsaksanalys av dåliga resultat i medarbetarenkät</a:t>
            </a:r>
            <a:endParaRPr sz="1000"/>
          </a:p>
          <a:p>
            <a:pPr marL="160421" indent="-160421">
              <a:buSzPct val="100000"/>
              <a:buChar char="•"/>
              <a:defRPr sz="1600"/>
            </a:pPr>
            <a:r>
              <a:t> </a:t>
            </a:r>
            <a:r>
              <a:rPr sz="1000"/>
              <a:t> Starta bokklubben “Ledarstegen” med chefskollegor</a:t>
            </a:r>
          </a:p>
          <a:p>
            <a:pPr>
              <a:defRPr sz="1600"/>
            </a:pPr>
            <a:endParaRPr sz="1400"/>
          </a:p>
          <a:p>
            <a:pPr>
              <a:defRPr sz="1400"/>
            </a:pPr>
            <a:r>
              <a:t> </a:t>
            </a:r>
          </a:p>
          <a:p>
            <a:pPr>
              <a:defRPr sz="1400"/>
            </a:pPr>
            <a:r>
              <a:t>Reflektera. Vad har jag lärt?</a:t>
            </a:r>
          </a:p>
          <a:p>
            <a:pPr marL="285750" indent="-285750">
              <a:buSzPct val="100000"/>
              <a:buFont typeface="Arial"/>
              <a:buChar char="•"/>
              <a:defRPr sz="1600"/>
            </a:pPr>
            <a:r>
              <a:t> </a:t>
            </a:r>
          </a:p>
          <a:p>
            <a:pPr>
              <a:defRPr sz="1600"/>
            </a:pPr>
            <a:endParaRPr sz="1400"/>
          </a:p>
          <a:p>
            <a:pPr>
              <a:defRPr sz="1400"/>
            </a:pPr>
          </a:p>
          <a:p>
            <a:pPr>
              <a:defRPr sz="1400"/>
            </a:pPr>
            <a:r>
              <a:t>En ny vana att skapa:</a:t>
            </a:r>
          </a:p>
          <a:p>
            <a:pPr marL="140368" indent="-140368">
              <a:buSzPct val="100000"/>
              <a:buChar char="•"/>
              <a:defRPr sz="1400"/>
            </a:pPr>
            <a:r>
              <a:t>Regelbunden avstämning av attityden</a:t>
            </a:r>
          </a:p>
          <a:p>
            <a:pPr marL="140368" indent="-140368">
              <a:buSzPct val="100000"/>
              <a:buChar char="•"/>
              <a:defRPr sz="1400"/>
            </a:pPr>
            <a:r>
              <a:t>Grundorsaksanalys av grupps/individs attitydproblem</a:t>
            </a:r>
          </a:p>
          <a:p>
            <a:pPr>
              <a:defRPr sz="1400"/>
            </a:pPr>
            <a:r>
              <a:t> 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</a:t>
            </a:r>
          </a:p>
          <a:p>
            <a:pPr>
              <a:defRPr sz="1400"/>
            </a:pPr>
            <a:r>
              <a:t>  </a:t>
            </a:r>
          </a:p>
        </p:txBody>
      </p:sp>
      <p:pic>
        <p:nvPicPr>
          <p:cNvPr id="1103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58787" y="283515"/>
            <a:ext cx="549257" cy="549257"/>
          </a:xfrm>
          <a:prstGeom prst="rect">
            <a:avLst/>
          </a:prstGeom>
          <a:ln w="12700">
            <a:miter lim="400000"/>
          </a:ln>
        </p:spPr>
      </p:pic>
      <p:sp>
        <p:nvSpPr>
          <p:cNvPr id="1104" name="Flowchart: Delay 23"/>
          <p:cNvSpPr/>
          <p:nvPr/>
        </p:nvSpPr>
        <p:spPr>
          <a:xfrm rot="16200000">
            <a:off x="6009345" y="1633072"/>
            <a:ext cx="1987519" cy="8410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D9D9D9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5" name="TextBox 13"/>
          <p:cNvSpPr txBox="1"/>
          <p:nvPr/>
        </p:nvSpPr>
        <p:spPr>
          <a:xfrm>
            <a:off x="7501348" y="5096433"/>
            <a:ext cx="1866252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1" sz="1600"/>
            </a:lvl1pPr>
          </a:lstStyle>
          <a:p>
            <a:pPr/>
            <a:r>
              <a:t>MOTÅTGÄRDER</a:t>
            </a:r>
          </a:p>
        </p:txBody>
      </p:sp>
      <p:sp>
        <p:nvSpPr>
          <p:cNvPr id="1106" name="TextBox 14"/>
          <p:cNvSpPr txBox="1"/>
          <p:nvPr/>
        </p:nvSpPr>
        <p:spPr>
          <a:xfrm>
            <a:off x="4714801" y="5096433"/>
            <a:ext cx="761961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HINDER</a:t>
            </a:r>
          </a:p>
        </p:txBody>
      </p:sp>
      <p:sp>
        <p:nvSpPr>
          <p:cNvPr id="1107" name="Straight Connector 17"/>
          <p:cNvSpPr/>
          <p:nvPr/>
        </p:nvSpPr>
        <p:spPr>
          <a:xfrm>
            <a:off x="7020372" y="4841035"/>
            <a:ext cx="1" cy="2011934"/>
          </a:xfrm>
          <a:prstGeom prst="line">
            <a:avLst/>
          </a:prstGeom>
          <a:ln w="38100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08" name="Rectangle 18"/>
          <p:cNvSpPr/>
          <p:nvPr/>
        </p:nvSpPr>
        <p:spPr>
          <a:xfrm>
            <a:off x="-11734" y="0"/>
            <a:ext cx="12221135" cy="6858000"/>
          </a:xfrm>
          <a:prstGeom prst="rect">
            <a:avLst/>
          </a:prstGeom>
          <a:ln w="38100">
            <a:solidFill>
              <a:srgbClr val="A6A6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111" name="Oval 27"/>
          <p:cNvGrpSpPr/>
          <p:nvPr/>
        </p:nvGrpSpPr>
        <p:grpSpPr>
          <a:xfrm>
            <a:off x="5184511" y="405595"/>
            <a:ext cx="288033" cy="288033"/>
            <a:chOff x="0" y="0"/>
            <a:chExt cx="288032" cy="288032"/>
          </a:xfrm>
        </p:grpSpPr>
        <p:sp>
          <p:nvSpPr>
            <p:cNvPr id="1109" name="Circle"/>
            <p:cNvSpPr/>
            <p:nvPr/>
          </p:nvSpPr>
          <p:spPr>
            <a:xfrm>
              <a:off x="-1" y="-1"/>
              <a:ext cx="288034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0" name="6"/>
            <p:cNvSpPr txBox="1"/>
            <p:nvPr/>
          </p:nvSpPr>
          <p:spPr>
            <a:xfrm>
              <a:off x="100600" y="80516"/>
              <a:ext cx="8683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114" name="Oval 28"/>
          <p:cNvGrpSpPr/>
          <p:nvPr/>
        </p:nvGrpSpPr>
        <p:grpSpPr>
          <a:xfrm>
            <a:off x="7575459" y="5130805"/>
            <a:ext cx="288033" cy="288033"/>
            <a:chOff x="0" y="0"/>
            <a:chExt cx="288032" cy="288032"/>
          </a:xfrm>
        </p:grpSpPr>
        <p:sp>
          <p:nvSpPr>
            <p:cNvPr id="1112" name="Circle"/>
            <p:cNvSpPr/>
            <p:nvPr/>
          </p:nvSpPr>
          <p:spPr>
            <a:xfrm>
              <a:off x="-1" y="-1"/>
              <a:ext cx="288034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3" name="5"/>
            <p:cNvSpPr txBox="1"/>
            <p:nvPr/>
          </p:nvSpPr>
          <p:spPr>
            <a:xfrm>
              <a:off x="100600" y="80516"/>
              <a:ext cx="8683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117" name="Oval 29"/>
          <p:cNvGrpSpPr/>
          <p:nvPr/>
        </p:nvGrpSpPr>
        <p:grpSpPr>
          <a:xfrm>
            <a:off x="4295800" y="5133423"/>
            <a:ext cx="288033" cy="288033"/>
            <a:chOff x="0" y="0"/>
            <a:chExt cx="288032" cy="288032"/>
          </a:xfrm>
        </p:grpSpPr>
        <p:sp>
          <p:nvSpPr>
            <p:cNvPr id="1115" name="Circle"/>
            <p:cNvSpPr/>
            <p:nvPr/>
          </p:nvSpPr>
          <p:spPr>
            <a:xfrm>
              <a:off x="-1" y="-1"/>
              <a:ext cx="288034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6" name="4"/>
            <p:cNvSpPr txBox="1"/>
            <p:nvPr/>
          </p:nvSpPr>
          <p:spPr>
            <a:xfrm>
              <a:off x="100600" y="80516"/>
              <a:ext cx="8683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120" name="Oval 30"/>
          <p:cNvGrpSpPr/>
          <p:nvPr/>
        </p:nvGrpSpPr>
        <p:grpSpPr>
          <a:xfrm>
            <a:off x="9739077" y="186188"/>
            <a:ext cx="288033" cy="288033"/>
            <a:chOff x="0" y="0"/>
            <a:chExt cx="288032" cy="288032"/>
          </a:xfrm>
        </p:grpSpPr>
        <p:sp>
          <p:nvSpPr>
            <p:cNvPr id="1118" name="Circle"/>
            <p:cNvSpPr/>
            <p:nvPr/>
          </p:nvSpPr>
          <p:spPr>
            <a:xfrm>
              <a:off x="-1" y="-1"/>
              <a:ext cx="288034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9" name="3"/>
            <p:cNvSpPr txBox="1"/>
            <p:nvPr/>
          </p:nvSpPr>
          <p:spPr>
            <a:xfrm>
              <a:off x="100600" y="80516"/>
              <a:ext cx="8683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123" name="Oval 31"/>
          <p:cNvGrpSpPr/>
          <p:nvPr/>
        </p:nvGrpSpPr>
        <p:grpSpPr>
          <a:xfrm>
            <a:off x="394001" y="2777961"/>
            <a:ext cx="288033" cy="288033"/>
            <a:chOff x="0" y="0"/>
            <a:chExt cx="288032" cy="288032"/>
          </a:xfrm>
        </p:grpSpPr>
        <p:sp>
          <p:nvSpPr>
            <p:cNvPr id="1121" name="Circle"/>
            <p:cNvSpPr/>
            <p:nvPr/>
          </p:nvSpPr>
          <p:spPr>
            <a:xfrm>
              <a:off x="-1" y="-1"/>
              <a:ext cx="288034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2" name="2"/>
            <p:cNvSpPr txBox="1"/>
            <p:nvPr/>
          </p:nvSpPr>
          <p:spPr>
            <a:xfrm>
              <a:off x="100600" y="80516"/>
              <a:ext cx="8683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126" name="Oval 32"/>
          <p:cNvGrpSpPr/>
          <p:nvPr/>
        </p:nvGrpSpPr>
        <p:grpSpPr>
          <a:xfrm>
            <a:off x="698474" y="777675"/>
            <a:ext cx="288034" cy="288033"/>
            <a:chOff x="0" y="0"/>
            <a:chExt cx="288032" cy="288032"/>
          </a:xfrm>
        </p:grpSpPr>
        <p:sp>
          <p:nvSpPr>
            <p:cNvPr id="1124" name="Circle"/>
            <p:cNvSpPr/>
            <p:nvPr/>
          </p:nvSpPr>
          <p:spPr>
            <a:xfrm>
              <a:off x="-1" y="-1"/>
              <a:ext cx="288034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5" name="1"/>
            <p:cNvSpPr txBox="1"/>
            <p:nvPr/>
          </p:nvSpPr>
          <p:spPr>
            <a:xfrm>
              <a:off x="100600" y="80516"/>
              <a:ext cx="8683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127" name="Down Arrow 33"/>
          <p:cNvSpPr/>
          <p:nvPr/>
        </p:nvSpPr>
        <p:spPr>
          <a:xfrm>
            <a:off x="3992300" y="2886278"/>
            <a:ext cx="895033" cy="321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95B3D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8" name="Left-Right Arrow 24"/>
          <p:cNvSpPr/>
          <p:nvPr/>
        </p:nvSpPr>
        <p:spPr>
          <a:xfrm>
            <a:off x="6660332" y="5501913"/>
            <a:ext cx="720081" cy="57381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9" name="textruta 15"/>
          <p:cNvSpPr txBox="1"/>
          <p:nvPr/>
        </p:nvSpPr>
        <p:spPr>
          <a:xfrm>
            <a:off x="11239590" y="6418202"/>
            <a:ext cx="856058" cy="313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800"/>
            </a:pPr>
            <a:r>
              <a:t>Savén/Braveship</a:t>
            </a:r>
          </a:p>
          <a:p>
            <a:pPr algn="ctr">
              <a:defRPr sz="7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www.ledarstegen.se</a:t>
            </a:r>
            <a:r>
              <a:t> </a:t>
            </a:r>
          </a:p>
        </p:txBody>
      </p:sp>
      <p:sp>
        <p:nvSpPr>
          <p:cNvPr id="1130" name="textruta 25"/>
          <p:cNvSpPr txBox="1"/>
          <p:nvPr/>
        </p:nvSpPr>
        <p:spPr>
          <a:xfrm>
            <a:off x="602448" y="1053138"/>
            <a:ext cx="2548211" cy="1549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/>
            </a:pPr>
            <a:r>
              <a:t>Varför vill jag bli en bättre ledare?</a:t>
            </a:r>
          </a:p>
          <a:p>
            <a:pPr marL="100263" indent="-100263">
              <a:buSzPct val="100000"/>
              <a:buChar char="•"/>
              <a:defRPr sz="1000"/>
            </a:pPr>
            <a:r>
              <a:t>Jag vill bli tryggare i ledarrollen</a:t>
            </a:r>
          </a:p>
          <a:p>
            <a:pPr marL="100263" indent="-100263">
              <a:buSzPct val="100000"/>
              <a:buChar char="•"/>
              <a:defRPr sz="1000"/>
            </a:pPr>
            <a:r>
              <a:t>Jag vill bli bättre på att bidra till verksamheten och mina medarbetare</a:t>
            </a:r>
          </a:p>
          <a:p>
            <a:pPr marL="100263" indent="-100263">
              <a:buSzPct val="100000"/>
              <a:buChar char="•"/>
              <a:defRPr sz="1000"/>
            </a:pPr>
            <a:r>
              <a:t>Jag vill bli bättre på att influera och påverka</a:t>
            </a:r>
          </a:p>
          <a:p>
            <a:pPr>
              <a:defRPr sz="1000"/>
            </a:pPr>
          </a:p>
          <a:p>
            <a:pPr>
              <a:defRPr sz="1000"/>
            </a:pPr>
          </a:p>
          <a:p>
            <a:pPr>
              <a:defRPr sz="1000"/>
            </a:pPr>
          </a:p>
        </p:txBody>
      </p:sp>
      <p:sp>
        <p:nvSpPr>
          <p:cNvPr id="1131" name="textruta 34"/>
          <p:cNvSpPr txBox="1"/>
          <p:nvPr/>
        </p:nvSpPr>
        <p:spPr>
          <a:xfrm>
            <a:off x="636411" y="3033434"/>
            <a:ext cx="1530659" cy="393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/>
            </a:pPr>
            <a:r>
              <a:t>Mina styrkor och svagheter </a:t>
            </a:r>
          </a:p>
          <a:p>
            <a:pPr>
              <a:defRPr sz="1000"/>
            </a:pPr>
            <a:r>
              <a:t>som ledare?</a:t>
            </a:r>
          </a:p>
        </p:txBody>
      </p:sp>
      <p:sp>
        <p:nvSpPr>
          <p:cNvPr id="1132" name="textruta 35"/>
          <p:cNvSpPr txBox="1"/>
          <p:nvPr/>
        </p:nvSpPr>
        <p:spPr>
          <a:xfrm>
            <a:off x="9664658" y="473645"/>
            <a:ext cx="1801030" cy="558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000"/>
            </a:pPr>
            <a:r>
              <a:t>Vilken typ av ledare vill jag vara? </a:t>
            </a:r>
          </a:p>
          <a:p>
            <a:pPr algn="ctr">
              <a:defRPr sz="1000"/>
            </a:pPr>
            <a:r>
              <a:t>Vad behöver jag stärka?</a:t>
            </a:r>
          </a:p>
          <a:p>
            <a:pPr algn="ctr">
              <a:defRPr sz="1000"/>
            </a:pPr>
            <a:r>
              <a:t>(t.ex. inom ett halvår)?</a:t>
            </a:r>
          </a:p>
        </p:txBody>
      </p:sp>
      <p:sp>
        <p:nvSpPr>
          <p:cNvPr id="1133" name="Down Arrow 33"/>
          <p:cNvSpPr/>
          <p:nvPr/>
        </p:nvSpPr>
        <p:spPr>
          <a:xfrm>
            <a:off x="3992300" y="1684959"/>
            <a:ext cx="895033" cy="321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95B3D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4" name="textruta 25"/>
          <p:cNvSpPr txBox="1"/>
          <p:nvPr/>
        </p:nvSpPr>
        <p:spPr>
          <a:xfrm>
            <a:off x="338782" y="3404086"/>
            <a:ext cx="2548211" cy="1549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000"/>
            </a:pPr>
            <a:r>
              <a:t>Styrkor:</a:t>
            </a:r>
          </a:p>
          <a:p>
            <a:pPr>
              <a:defRPr sz="1000"/>
            </a:pPr>
            <a:r>
              <a:t>Hjälpsam och stödjande</a:t>
            </a:r>
          </a:p>
          <a:p>
            <a:pPr>
              <a:defRPr sz="1000"/>
            </a:pPr>
            <a:r>
              <a:t>Metodisk och analytisk</a:t>
            </a:r>
          </a:p>
          <a:p>
            <a:pPr>
              <a:defRPr sz="1000"/>
            </a:pPr>
            <a:r>
              <a:t>Trygg och tydlig</a:t>
            </a:r>
          </a:p>
          <a:p>
            <a:pPr>
              <a:defRPr sz="1000"/>
            </a:pPr>
            <a:r>
              <a:t>Förtroendefull</a:t>
            </a:r>
          </a:p>
          <a:p>
            <a:pPr>
              <a:defRPr sz="1000"/>
            </a:pPr>
          </a:p>
          <a:p>
            <a:pPr>
              <a:defRPr sz="1000"/>
            </a:pPr>
          </a:p>
          <a:p>
            <a:pPr>
              <a:defRPr sz="1000"/>
            </a:pPr>
          </a:p>
        </p:txBody>
      </p:sp>
      <p:sp>
        <p:nvSpPr>
          <p:cNvPr id="1135" name="textruta 25"/>
          <p:cNvSpPr txBox="1"/>
          <p:nvPr/>
        </p:nvSpPr>
        <p:spPr>
          <a:xfrm>
            <a:off x="338782" y="4665753"/>
            <a:ext cx="2548211" cy="2044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000"/>
            </a:pPr>
            <a:r>
              <a:t>Svagheter:</a:t>
            </a:r>
          </a:p>
          <a:p>
            <a:pPr>
              <a:defRPr sz="1000"/>
            </a:pPr>
            <a:r>
              <a:t>Detaljinriktad,</a:t>
            </a:r>
          </a:p>
          <a:p>
            <a:pPr>
              <a:defRPr sz="1000"/>
            </a:pPr>
            <a:r>
              <a:t>Kan synliggöra mig själv mer</a:t>
            </a:r>
          </a:p>
          <a:p>
            <a:pPr>
              <a:defRPr sz="1000"/>
            </a:pPr>
            <a:r>
              <a:t>Kan ställa tydligare krav,</a:t>
            </a:r>
          </a:p>
          <a:p>
            <a:pPr>
              <a:defRPr sz="1000"/>
            </a:pPr>
            <a:r>
              <a:t>Behöver bli bättre på attitydutveckling och att sätta gränser för dålig attityd</a:t>
            </a:r>
          </a:p>
          <a:p>
            <a:pPr>
              <a:defRPr b="1" sz="1000"/>
            </a:pPr>
          </a:p>
          <a:p>
            <a:pPr>
              <a:defRPr sz="1000"/>
            </a:pPr>
          </a:p>
          <a:p>
            <a:pPr>
              <a:defRPr sz="1000"/>
            </a:pPr>
          </a:p>
          <a:p>
            <a:pPr>
              <a:defRPr sz="1000"/>
            </a:pPr>
          </a:p>
          <a:p>
            <a:pPr>
              <a:defRPr sz="1000"/>
            </a:pPr>
          </a:p>
        </p:txBody>
      </p:sp>
      <p:sp>
        <p:nvSpPr>
          <p:cNvPr id="1136" name="Vi har mycket att göra just nu i teamet"/>
          <p:cNvSpPr txBox="1"/>
          <p:nvPr/>
        </p:nvSpPr>
        <p:spPr>
          <a:xfrm>
            <a:off x="3621187" y="5583849"/>
            <a:ext cx="2304950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Vi har mycket att göra just nu i teamet</a:t>
            </a:r>
          </a:p>
        </p:txBody>
      </p:sp>
      <p:sp>
        <p:nvSpPr>
          <p:cNvPr id="1137" name="Prioritera ner annat"/>
          <p:cNvSpPr txBox="1"/>
          <p:nvPr/>
        </p:nvSpPr>
        <p:spPr>
          <a:xfrm>
            <a:off x="7629509" y="5583849"/>
            <a:ext cx="2304949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Prioritera ner annat</a:t>
            </a:r>
          </a:p>
        </p:txBody>
      </p:sp>
      <p:sp>
        <p:nvSpPr>
          <p:cNvPr id="1138" name="textruta 25"/>
          <p:cNvSpPr txBox="1"/>
          <p:nvPr/>
        </p:nvSpPr>
        <p:spPr>
          <a:xfrm>
            <a:off x="9868192" y="2533447"/>
            <a:ext cx="2548210" cy="1549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/>
            </a:pPr>
            <a:r>
              <a:t>Synliggör mig själv</a:t>
            </a:r>
          </a:p>
          <a:p>
            <a:pPr>
              <a:defRPr sz="1000"/>
            </a:pPr>
            <a:r>
              <a:t>Stärk tuffheten när jag ger feedback och när jag ser attitydproblem</a:t>
            </a:r>
          </a:p>
          <a:p>
            <a:pPr>
              <a:defRPr sz="1000"/>
            </a:pPr>
            <a:r>
              <a:t>Jag vill bli bättre på att bygga en feedback-kultur</a:t>
            </a:r>
          </a:p>
          <a:p>
            <a:pPr>
              <a:defRPr sz="1000"/>
            </a:pPr>
          </a:p>
          <a:p>
            <a:pPr>
              <a:defRPr sz="1000"/>
            </a:pPr>
          </a:p>
          <a:p>
            <a:pPr>
              <a:defRPr sz="1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