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media/image1.jpeg" ContentType="image/jpeg"/>
  <Override PartName="/ppt/media/image2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Shape 107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5" name="Shape 107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image" Target="../media/image2.png"/></Relationships>
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4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4.png"/></Relationships>
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4.png"/></Relationships>
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4.png"/></Relationships>
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4.png"/></Relationships>
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4.png"/></Relationships>
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4.png"/></Relationships>
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4.png"/></Relationships>
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4.png"/></Relationships>
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image" Target="../media/image2.png"/></Relationships>
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hyperlink" Target="http://www.ledarstegen.se/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://www.braveship.com/" TargetMode="External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hyperlink" Target="http://www.ledarstegen.se/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://www.braveship.com/" TargetMode="External"/><Relationship Id="rId6" Type="http://schemas.openxmlformats.org/officeDocument/2006/relationships/image" Target="../media/image8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hyperlink" Target="http://www.ledarstegen.se/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://www.braveship.com/" TargetMode="External"/><Relationship Id="rId6" Type="http://schemas.openxmlformats.org/officeDocument/2006/relationships/image" Target="../media/image8.png"/></Relationships>
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hyperlink" Target="http://www.ledarstegen.se/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://www.braveship.com/" TargetMode="External"/><Relationship Id="rId6" Type="http://schemas.openxmlformats.org/officeDocument/2006/relationships/image" Target="../media/image8.png"/></Relationships>
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hyperlink" Target="http://www.ledarstegen.se/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://www.braveship.com/" TargetMode="External"/><Relationship Id="rId6" Type="http://schemas.openxmlformats.org/officeDocument/2006/relationships/image" Target="../media/image8.png"/></Relationships>
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hyperlink" Target="http://www.ledarstegen.se/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://www.braveship.com/" TargetMode="External"/><Relationship Id="rId6" Type="http://schemas.openxmlformats.org/officeDocument/2006/relationships/image" Target="../media/image8.png"/></Relationships>
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hyperlink" Target="http://www.ledarstegen.se/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://www.braveship.com/" TargetMode="External"/><Relationship Id="rId6" Type="http://schemas.openxmlformats.org/officeDocument/2006/relationships/image" Target="../media/image8.png"/></Relationships>
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hyperlink" Target="http://www.ledarstegen.se/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://www.braveship.com/" TargetMode="External"/><Relationship Id="rId6" Type="http://schemas.openxmlformats.org/officeDocument/2006/relationships/image" Target="../media/image8.png"/></Relationships>
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hyperlink" Target="http://www.ledarstegen.se/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://www.braveship.com/" TargetMode="External"/><Relationship Id="rId6" Type="http://schemas.openxmlformats.org/officeDocument/2006/relationships/image" Target="../media/image8.png"/></Relationships>
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hyperlink" Target="http://www.ledarstegen.se/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://www.braveship.com/" TargetMode="External"/><Relationship Id="rId6" Type="http://schemas.openxmlformats.org/officeDocument/2006/relationships/image" Target="../media/image8.png"/></Relationships>
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hyperlink" Target="http://www.ledarstegen.se/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://www.braveship.com/" TargetMode="External"/><Relationship Id="rId6" Type="http://schemas.openxmlformats.org/officeDocument/2006/relationships/image" Target="../media/image8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914400" y="2130425"/>
            <a:ext cx="10363200" cy="14700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Footer Placeholder 4"/>
          <p:cNvSpPr txBox="1"/>
          <p:nvPr/>
        </p:nvSpPr>
        <p:spPr>
          <a:xfrm>
            <a:off x="4414520" y="6567160"/>
            <a:ext cx="3769360" cy="248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© b savén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Text"/>
          <p:cNvSpPr txBox="1"/>
          <p:nvPr>
            <p:ph type="title"/>
          </p:nvPr>
        </p:nvSpPr>
        <p:spPr>
          <a:xfrm>
            <a:off x="914400" y="2130425"/>
            <a:ext cx="10363200" cy="14700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Text"/>
          <p:cNvSpPr txBox="1"/>
          <p:nvPr>
            <p:ph type="title"/>
          </p:nvPr>
        </p:nvSpPr>
        <p:spPr>
          <a:xfrm>
            <a:off x="963084" y="4406901"/>
            <a:ext cx="10363201" cy="1362076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963084" y="2906713"/>
            <a:ext cx="103632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1" name="Body Level One…"/>
          <p:cNvSpPr txBox="1"/>
          <p:nvPr>
            <p:ph type="body" sz="half" idx="1"/>
          </p:nvPr>
        </p:nvSpPr>
        <p:spPr>
          <a:xfrm>
            <a:off x="609600" y="1600200"/>
            <a:ext cx="5384800" cy="4525964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0" name="Body Level One…"/>
          <p:cNvSpPr txBox="1"/>
          <p:nvPr>
            <p:ph type="body" sz="quarter" idx="1"/>
          </p:nvPr>
        </p:nvSpPr>
        <p:spPr>
          <a:xfrm>
            <a:off x="609600" y="1535112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Text Placeholder 4"/>
          <p:cNvSpPr/>
          <p:nvPr>
            <p:ph type="body" sz="quarter" idx="21"/>
          </p:nvPr>
        </p:nvSpPr>
        <p:spPr>
          <a:xfrm>
            <a:off x="6193368" y="1535112"/>
            <a:ext cx="5389034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 Text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155" name="Body Level One…"/>
          <p:cNvSpPr txBox="1"/>
          <p:nvPr>
            <p:ph type="body" idx="1"/>
          </p:nvPr>
        </p:nvSpPr>
        <p:spPr>
          <a:xfrm>
            <a:off x="4766733" y="273050"/>
            <a:ext cx="6815667" cy="585311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6" name="Text Placeholder 3"/>
          <p:cNvSpPr/>
          <p:nvPr>
            <p:ph type="body" sz="half" idx="21"/>
          </p:nvPr>
        </p:nvSpPr>
        <p:spPr>
          <a:xfrm>
            <a:off x="609600" y="1435101"/>
            <a:ext cx="401108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itle Text"/>
          <p:cNvSpPr txBox="1"/>
          <p:nvPr>
            <p:ph type="title"/>
          </p:nvPr>
        </p:nvSpPr>
        <p:spPr>
          <a:xfrm>
            <a:off x="2389716" y="4800600"/>
            <a:ext cx="73152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165" name="Picture Placeholder 2"/>
          <p:cNvSpPr/>
          <p:nvPr>
            <p:ph type="pic" sz="half" idx="21"/>
          </p:nvPr>
        </p:nvSpPr>
        <p:spPr>
          <a:xfrm>
            <a:off x="2389716" y="612775"/>
            <a:ext cx="73152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66" name="Body Level One…"/>
          <p:cNvSpPr txBox="1"/>
          <p:nvPr>
            <p:ph type="body" sz="quarter" idx="1"/>
          </p:nvPr>
        </p:nvSpPr>
        <p:spPr>
          <a:xfrm>
            <a:off x="2389716" y="5367337"/>
            <a:ext cx="73152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5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76" name="Straight Connector 17"/>
          <p:cNvSpPr/>
          <p:nvPr/>
        </p:nvSpPr>
        <p:spPr>
          <a:xfrm>
            <a:off x="11802265" y="2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77" name="xxHeader"/>
          <p:cNvSpPr txBox="1"/>
          <p:nvPr/>
        </p:nvSpPr>
        <p:spPr>
          <a:xfrm>
            <a:off x="8114650" y="107488"/>
            <a:ext cx="2750841" cy="14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CONFIDENTIAL | NOT EXPORT CONTROLLED | NOT CLASSIFIED</a:t>
            </a:r>
          </a:p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Bengt Savén | FCAS-0006-xx| Issue  1</a:t>
            </a:r>
          </a:p>
        </p:txBody>
      </p:sp>
      <p:pic>
        <p:nvPicPr>
          <p:cNvPr id="178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Picture Placeholder 13" descr="Picture Placeholder 13"/>
          <p:cNvPicPr>
            <a:picLocks noChangeAspect="1"/>
          </p:cNvPicPr>
          <p:nvPr/>
        </p:nvPicPr>
        <p:blipFill>
          <a:blip r:embed="rId3">
            <a:extLst/>
          </a:blip>
          <a:srcRect l="0" t="2558" r="0" b="2558"/>
          <a:stretch>
            <a:fillRect/>
          </a:stretch>
        </p:blipFill>
        <p:spPr>
          <a:xfrm>
            <a:off x="0" y="351087"/>
            <a:ext cx="12192000" cy="6506914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Body Level One…"/>
          <p:cNvSpPr txBox="1"/>
          <p:nvPr>
            <p:ph type="body" sz="quarter" idx="1"/>
          </p:nvPr>
        </p:nvSpPr>
        <p:spPr>
          <a:xfrm>
            <a:off x="369889" y="3208529"/>
            <a:ext cx="6870701" cy="1588939"/>
          </a:xfrm>
          <a:prstGeom prst="rect">
            <a:avLst/>
          </a:prstGeom>
        </p:spPr>
        <p:txBody>
          <a:bodyPr lIns="0" tIns="0" rIns="0" bIns="0"/>
          <a:lstStyle>
            <a:lvl1pPr marL="0" indent="0" defTabSz="685800">
              <a:lnSpc>
                <a:spcPts val="1600"/>
              </a:lnSpc>
              <a:spcBef>
                <a:spcPts val="0"/>
              </a:spcBef>
              <a:buSzTx/>
              <a:buFontTx/>
              <a:buNone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42900" defTabSz="685800">
              <a:lnSpc>
                <a:spcPts val="1600"/>
              </a:lnSpc>
              <a:spcBef>
                <a:spcPts val="0"/>
              </a:spcBef>
              <a:buSzTx/>
              <a:buFontTx/>
              <a:buNone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685800" defTabSz="685800">
              <a:lnSpc>
                <a:spcPts val="1600"/>
              </a:lnSpc>
              <a:spcBef>
                <a:spcPts val="0"/>
              </a:spcBef>
              <a:buSzTx/>
              <a:buFontTx/>
              <a:buNone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685800">
              <a:lnSpc>
                <a:spcPts val="1600"/>
              </a:lnSpc>
              <a:spcBef>
                <a:spcPts val="0"/>
              </a:spcBef>
              <a:buSzTx/>
              <a:buFontTx/>
              <a:buNone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685800">
              <a:lnSpc>
                <a:spcPts val="1600"/>
              </a:lnSpc>
              <a:spcBef>
                <a:spcPts val="0"/>
              </a:spcBef>
              <a:buSzTx/>
              <a:buFontTx/>
              <a:buNone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1" name="Title Text"/>
          <p:cNvSpPr txBox="1"/>
          <p:nvPr>
            <p:ph type="title"/>
          </p:nvPr>
        </p:nvSpPr>
        <p:spPr>
          <a:xfrm>
            <a:off x="369889" y="1619999"/>
            <a:ext cx="6870701" cy="1584001"/>
          </a:xfrm>
          <a:prstGeom prst="rect">
            <a:avLst/>
          </a:prstGeom>
        </p:spPr>
        <p:txBody>
          <a:bodyPr lIns="0" tIns="0" rIns="0" bIns="0" anchor="t"/>
          <a:lstStyle>
            <a:lvl1pPr algn="l" defTabSz="685800">
              <a:lnSpc>
                <a:spcPct val="80000"/>
              </a:lnSpc>
              <a:defRPr cap="all" spc="-75" sz="3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2" name="Text Placeholder 3"/>
          <p:cNvSpPr/>
          <p:nvPr>
            <p:ph type="body" sz="quarter" idx="21" hasCustomPrompt="1"/>
          </p:nvPr>
        </p:nvSpPr>
        <p:spPr>
          <a:xfrm>
            <a:off x="369889" y="5343071"/>
            <a:ext cx="6870701" cy="633048"/>
          </a:xfrm>
          <a:prstGeom prst="rect">
            <a:avLst/>
          </a:prstGeom>
        </p:spPr>
        <p:txBody>
          <a:bodyPr lIns="0" tIns="0" rIns="0" bIns="0" anchor="b"/>
          <a:lstStyle>
            <a:lvl1pPr marL="0" indent="2700" defTabSz="685800">
              <a:lnSpc>
                <a:spcPct val="90000"/>
              </a:lnSpc>
              <a:spcBef>
                <a:spcPts val="0"/>
              </a:spcBef>
              <a:buSzTx/>
              <a:buFontTx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Add name, email and/or www</a:t>
            </a:r>
          </a:p>
        </p:txBody>
      </p:sp>
      <p:sp>
        <p:nvSpPr>
          <p:cNvPr id="183" name="Straight Connector 10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84" name="Slide Number"/>
          <p:cNvSpPr txBox="1"/>
          <p:nvPr>
            <p:ph type="sldNum" sz="quarter" idx="2"/>
          </p:nvPr>
        </p:nvSpPr>
        <p:spPr>
          <a:xfrm>
            <a:off x="11858528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2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93" name="Straight Connector 17"/>
          <p:cNvSpPr/>
          <p:nvPr/>
        </p:nvSpPr>
        <p:spPr>
          <a:xfrm>
            <a:off x="11802265" y="2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94" name="xxHeader"/>
          <p:cNvSpPr txBox="1"/>
          <p:nvPr/>
        </p:nvSpPr>
        <p:spPr>
          <a:xfrm>
            <a:off x="8114650" y="107488"/>
            <a:ext cx="2750841" cy="14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CONFIDENTIAL | NOT EXPORT CONTROLLED | NOT CLASSIFIED</a:t>
            </a:r>
          </a:p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Bengt Savén | FCAS-0006-xx| Issue  1</a:t>
            </a:r>
          </a:p>
        </p:txBody>
      </p:sp>
      <p:pic>
        <p:nvPicPr>
          <p:cNvPr id="195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 defTabSz="685800">
              <a:lnSpc>
                <a:spcPct val="90000"/>
              </a:lnSpc>
              <a:defRPr cap="all" spc="-75" sz="24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7" name="Body Level One…"/>
          <p:cNvSpPr txBox="1"/>
          <p:nvPr>
            <p:ph type="body" idx="1"/>
          </p:nvPr>
        </p:nvSpPr>
        <p:spPr>
          <a:xfrm>
            <a:off x="369888" y="1403999"/>
            <a:ext cx="6866112" cy="5148002"/>
          </a:xfrm>
          <a:prstGeom prst="rect">
            <a:avLst/>
          </a:prstGeom>
        </p:spPr>
        <p:txBody>
          <a:bodyPr lIns="0" tIns="0" rIns="0" bIns="0"/>
          <a:lstStyle>
            <a:lvl1pPr marL="175499" indent="-172800" defTabSz="685800">
              <a:lnSpc>
                <a:spcPct val="90000"/>
              </a:lnSpc>
              <a:spcBef>
                <a:spcPts val="1300"/>
              </a:spcBef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29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3875" indent="-219375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77875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47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8" name="Slide Number"/>
          <p:cNvSpPr txBox="1"/>
          <p:nvPr>
            <p:ph type="sldNum" sz="quarter" idx="2"/>
          </p:nvPr>
        </p:nvSpPr>
        <p:spPr>
          <a:xfrm>
            <a:off x="11858528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6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07" name="Straight Connector 17"/>
          <p:cNvSpPr/>
          <p:nvPr/>
        </p:nvSpPr>
        <p:spPr>
          <a:xfrm>
            <a:off x="11802265" y="2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08" name="xxHeader"/>
          <p:cNvSpPr txBox="1"/>
          <p:nvPr/>
        </p:nvSpPr>
        <p:spPr>
          <a:xfrm>
            <a:off x="8114650" y="107488"/>
            <a:ext cx="2750841" cy="14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CONFIDENTIAL | NOT EXPORT CONTROLLED | NOT CLASSIFIED</a:t>
            </a:r>
          </a:p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Bengt Savén | FCAS-0006-xx| Issue  1</a:t>
            </a:r>
          </a:p>
        </p:txBody>
      </p:sp>
      <p:pic>
        <p:nvPicPr>
          <p:cNvPr id="209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 defTabSz="685800">
              <a:lnSpc>
                <a:spcPct val="90000"/>
              </a:lnSpc>
              <a:defRPr cap="all" spc="-75" sz="24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1" name="Slide Number"/>
          <p:cNvSpPr txBox="1"/>
          <p:nvPr>
            <p:ph type="sldNum" sz="quarter" idx="2"/>
          </p:nvPr>
        </p:nvSpPr>
        <p:spPr>
          <a:xfrm>
            <a:off x="11858528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9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20" name="Straight Connector 17"/>
          <p:cNvSpPr/>
          <p:nvPr/>
        </p:nvSpPr>
        <p:spPr>
          <a:xfrm>
            <a:off x="11802265" y="2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21" name="xxHeader"/>
          <p:cNvSpPr txBox="1"/>
          <p:nvPr/>
        </p:nvSpPr>
        <p:spPr>
          <a:xfrm>
            <a:off x="8114650" y="107488"/>
            <a:ext cx="2750841" cy="14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CONFIDENTIAL | NOT EXPORT CONTROLLED | NOT CLASSIFIED</a:t>
            </a:r>
          </a:p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Bengt Savén | FCAS-0006-xx| Issue  1</a:t>
            </a:r>
          </a:p>
        </p:txBody>
      </p:sp>
      <p:pic>
        <p:nvPicPr>
          <p:cNvPr id="222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Picture Placeholder 8"/>
          <p:cNvSpPr/>
          <p:nvPr>
            <p:ph type="pic" idx="21"/>
          </p:nvPr>
        </p:nvSpPr>
        <p:spPr>
          <a:xfrm>
            <a:off x="369888" y="1411287"/>
            <a:ext cx="11438112" cy="514071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24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 defTabSz="685800">
              <a:lnSpc>
                <a:spcPct val="90000"/>
              </a:lnSpc>
              <a:defRPr cap="all" spc="-75" sz="24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5" name="Slide Number"/>
          <p:cNvSpPr txBox="1"/>
          <p:nvPr>
            <p:ph type="sldNum" sz="quarter" idx="2"/>
          </p:nvPr>
        </p:nvSpPr>
        <p:spPr>
          <a:xfrm>
            <a:off x="11858528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33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34" name="Straight Connector 17"/>
          <p:cNvSpPr/>
          <p:nvPr/>
        </p:nvSpPr>
        <p:spPr>
          <a:xfrm>
            <a:off x="11802265" y="2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35" name="xxHeader"/>
          <p:cNvSpPr txBox="1"/>
          <p:nvPr/>
        </p:nvSpPr>
        <p:spPr>
          <a:xfrm>
            <a:off x="8114650" y="107488"/>
            <a:ext cx="2750841" cy="14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CONFIDENTIAL | NOT EXPORT CONTROLLED | NOT CLASSIFIED</a:t>
            </a:r>
          </a:p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Bengt Savén | FCAS-0006-xx| Issue  1</a:t>
            </a:r>
          </a:p>
        </p:txBody>
      </p:sp>
      <p:pic>
        <p:nvPicPr>
          <p:cNvPr id="236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 defTabSz="685800">
              <a:lnSpc>
                <a:spcPct val="90000"/>
              </a:lnSpc>
              <a:defRPr cap="all" spc="-75" sz="24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8" name="Body Level One…"/>
          <p:cNvSpPr txBox="1"/>
          <p:nvPr>
            <p:ph type="body" idx="1"/>
          </p:nvPr>
        </p:nvSpPr>
        <p:spPr>
          <a:xfrm>
            <a:off x="369888" y="1403999"/>
            <a:ext cx="6866112" cy="5148002"/>
          </a:xfrm>
          <a:prstGeom prst="rect">
            <a:avLst/>
          </a:prstGeom>
        </p:spPr>
        <p:txBody>
          <a:bodyPr lIns="0" tIns="0" rIns="0" bIns="0"/>
          <a:lstStyle>
            <a:lvl1pPr marL="175499" indent="-172800" defTabSz="685800">
              <a:lnSpc>
                <a:spcPct val="90000"/>
              </a:lnSpc>
              <a:spcBef>
                <a:spcPts val="1300"/>
              </a:spcBef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29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3875" indent="-219375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77875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47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9" name="Picture Placeholder 8"/>
          <p:cNvSpPr/>
          <p:nvPr>
            <p:ph type="pic" sz="half" idx="21"/>
          </p:nvPr>
        </p:nvSpPr>
        <p:spPr>
          <a:xfrm>
            <a:off x="7236000" y="1411288"/>
            <a:ext cx="4582940" cy="514071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40" name="Slide Number"/>
          <p:cNvSpPr txBox="1"/>
          <p:nvPr>
            <p:ph type="sldNum" sz="quarter" idx="2"/>
          </p:nvPr>
        </p:nvSpPr>
        <p:spPr>
          <a:xfrm>
            <a:off x="11858528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8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49" name="Straight Connector 17"/>
          <p:cNvSpPr/>
          <p:nvPr/>
        </p:nvSpPr>
        <p:spPr>
          <a:xfrm>
            <a:off x="11802265" y="2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50" name="xxHeader"/>
          <p:cNvSpPr txBox="1"/>
          <p:nvPr/>
        </p:nvSpPr>
        <p:spPr>
          <a:xfrm>
            <a:off x="8114650" y="107488"/>
            <a:ext cx="2750841" cy="14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CONFIDENTIAL | NOT EXPORT CONTROLLED | NOT CLASSIFIED</a:t>
            </a:r>
          </a:p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Bengt Savén | FCAS-0006-xx| Issue  1</a:t>
            </a:r>
          </a:p>
        </p:txBody>
      </p:sp>
      <p:pic>
        <p:nvPicPr>
          <p:cNvPr id="251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 defTabSz="685800">
              <a:lnSpc>
                <a:spcPct val="90000"/>
              </a:lnSpc>
              <a:defRPr cap="all" spc="-75" sz="24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3" name="Body Level One…"/>
          <p:cNvSpPr txBox="1"/>
          <p:nvPr>
            <p:ph type="body" idx="1"/>
          </p:nvPr>
        </p:nvSpPr>
        <p:spPr>
          <a:xfrm>
            <a:off x="369888" y="1403999"/>
            <a:ext cx="6866112" cy="5148002"/>
          </a:xfrm>
          <a:prstGeom prst="rect">
            <a:avLst/>
          </a:prstGeom>
        </p:spPr>
        <p:txBody>
          <a:bodyPr lIns="0" tIns="0" rIns="0" bIns="0"/>
          <a:lstStyle>
            <a:lvl1pPr marL="175499" indent="-172800" defTabSz="685800">
              <a:lnSpc>
                <a:spcPct val="90000"/>
              </a:lnSpc>
              <a:spcBef>
                <a:spcPts val="1300"/>
              </a:spcBef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29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3875" indent="-219375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77875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47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4" name="Picture Placeholder 8"/>
          <p:cNvSpPr/>
          <p:nvPr>
            <p:ph type="pic" sz="quarter" idx="21"/>
          </p:nvPr>
        </p:nvSpPr>
        <p:spPr>
          <a:xfrm>
            <a:off x="7236000" y="1411287"/>
            <a:ext cx="4582940" cy="2578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55" name="Slide Number"/>
          <p:cNvSpPr txBox="1"/>
          <p:nvPr>
            <p:ph type="sldNum" sz="quarter" idx="2"/>
          </p:nvPr>
        </p:nvSpPr>
        <p:spPr>
          <a:xfrm>
            <a:off x="11858528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63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64" name="Straight Connector 17"/>
          <p:cNvSpPr/>
          <p:nvPr/>
        </p:nvSpPr>
        <p:spPr>
          <a:xfrm>
            <a:off x="11802265" y="2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65" name="xxHeader"/>
          <p:cNvSpPr txBox="1"/>
          <p:nvPr/>
        </p:nvSpPr>
        <p:spPr>
          <a:xfrm>
            <a:off x="8114650" y="107488"/>
            <a:ext cx="2750841" cy="14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CONFIDENTIAL | NOT EXPORT CONTROLLED | NOT CLASSIFIED</a:t>
            </a:r>
          </a:p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Bengt Savén | FCAS-0006-xx| Issue  1</a:t>
            </a:r>
          </a:p>
        </p:txBody>
      </p:sp>
      <p:pic>
        <p:nvPicPr>
          <p:cNvPr id="266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267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 defTabSz="685800">
              <a:lnSpc>
                <a:spcPct val="90000"/>
              </a:lnSpc>
              <a:defRPr cap="all" spc="-75" sz="24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8" name="Picture Placeholder 8"/>
          <p:cNvSpPr/>
          <p:nvPr>
            <p:ph type="pic" sz="half" idx="21"/>
          </p:nvPr>
        </p:nvSpPr>
        <p:spPr>
          <a:xfrm>
            <a:off x="7236000" y="1411287"/>
            <a:ext cx="4572001" cy="514071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69" name="Body Level One…"/>
          <p:cNvSpPr txBox="1"/>
          <p:nvPr>
            <p:ph type="body" idx="1" hasCustomPrompt="1"/>
          </p:nvPr>
        </p:nvSpPr>
        <p:spPr>
          <a:xfrm>
            <a:off x="369888" y="1411287"/>
            <a:ext cx="6866112" cy="5140714"/>
          </a:xfrm>
          <a:prstGeom prst="rect">
            <a:avLst/>
          </a:prstGeom>
          <a:solidFill>
            <a:srgbClr val="002459"/>
          </a:solidFill>
        </p:spPr>
        <p:txBody>
          <a:bodyPr lIns="396000" tIns="396000" rIns="396000" bIns="396000" anchor="ctr"/>
          <a:lstStyle>
            <a:lvl1pPr marL="0" indent="0" defTabSz="685800">
              <a:lnSpc>
                <a:spcPct val="90000"/>
              </a:lnSpc>
              <a:spcBef>
                <a:spcPts val="1300"/>
              </a:spcBef>
              <a:buSzTx/>
              <a:buFontTx/>
              <a:buNone/>
              <a:defRPr cap="all" spc="-75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10499" defTabSz="685800">
              <a:lnSpc>
                <a:spcPct val="90000"/>
              </a:lnSpc>
              <a:spcBef>
                <a:spcPts val="1300"/>
              </a:spcBef>
              <a:buSzTx/>
              <a:buFontTx/>
              <a:buNone/>
              <a:defRPr cap="all" spc="-75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634499" defTabSz="685800">
              <a:lnSpc>
                <a:spcPct val="90000"/>
              </a:lnSpc>
              <a:spcBef>
                <a:spcPts val="1300"/>
              </a:spcBef>
              <a:buSzTx/>
              <a:buFontTx/>
              <a:buNone/>
              <a:defRPr cap="all" spc="-75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958500" defTabSz="685800">
              <a:lnSpc>
                <a:spcPct val="90000"/>
              </a:lnSpc>
              <a:spcBef>
                <a:spcPts val="1300"/>
              </a:spcBef>
              <a:buSzTx/>
              <a:buFontTx/>
              <a:buNone/>
              <a:defRPr cap="all" spc="-75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228500" defTabSz="685800">
              <a:lnSpc>
                <a:spcPct val="90000"/>
              </a:lnSpc>
              <a:spcBef>
                <a:spcPts val="1300"/>
              </a:spcBef>
              <a:buSzTx/>
              <a:buFontTx/>
              <a:buNone/>
              <a:defRPr cap="all" spc="-75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Section 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70" name="Slide Number"/>
          <p:cNvSpPr txBox="1"/>
          <p:nvPr>
            <p:ph type="sldNum" sz="quarter" idx="2"/>
          </p:nvPr>
        </p:nvSpPr>
        <p:spPr>
          <a:xfrm>
            <a:off x="11858528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mage Lef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78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79" name="Straight Connector 17"/>
          <p:cNvSpPr/>
          <p:nvPr/>
        </p:nvSpPr>
        <p:spPr>
          <a:xfrm>
            <a:off x="11802265" y="2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80" name="xxHeader"/>
          <p:cNvSpPr txBox="1"/>
          <p:nvPr/>
        </p:nvSpPr>
        <p:spPr>
          <a:xfrm>
            <a:off x="8114650" y="107488"/>
            <a:ext cx="2750841" cy="14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CONFIDENTIAL | NOT EXPORT CONTROLLED | NOT CLASSIFIED</a:t>
            </a:r>
          </a:p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Bengt Savén | FCAS-0006-xx| Issue  1</a:t>
            </a:r>
          </a:p>
        </p:txBody>
      </p:sp>
      <p:pic>
        <p:nvPicPr>
          <p:cNvPr id="281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282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 defTabSz="685800">
              <a:lnSpc>
                <a:spcPct val="90000"/>
              </a:lnSpc>
              <a:defRPr cap="all" spc="-75" sz="24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83" name="Picture Placeholder 8"/>
          <p:cNvSpPr/>
          <p:nvPr>
            <p:ph type="pic" sz="quarter" idx="21"/>
          </p:nvPr>
        </p:nvSpPr>
        <p:spPr>
          <a:xfrm>
            <a:off x="369889" y="1411288"/>
            <a:ext cx="2292351" cy="514071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84" name="Body Level One…"/>
          <p:cNvSpPr txBox="1"/>
          <p:nvPr>
            <p:ph type="body" sz="half" idx="1"/>
          </p:nvPr>
        </p:nvSpPr>
        <p:spPr>
          <a:xfrm>
            <a:off x="2663999" y="1403999"/>
            <a:ext cx="4572001" cy="5148002"/>
          </a:xfrm>
          <a:prstGeom prst="rect">
            <a:avLst/>
          </a:prstGeom>
        </p:spPr>
        <p:txBody>
          <a:bodyPr lIns="396000" tIns="396000" rIns="396000" bIns="396000"/>
          <a:lstStyle>
            <a:lvl1pPr marL="175499" indent="-172800" defTabSz="685800">
              <a:lnSpc>
                <a:spcPct val="90000"/>
              </a:lnSpc>
              <a:spcBef>
                <a:spcPts val="1300"/>
              </a:spcBef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29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3875" indent="-219375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77875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47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5" name="Slide Number"/>
          <p:cNvSpPr txBox="1"/>
          <p:nvPr>
            <p:ph type="sldNum" sz="quarter" idx="2"/>
          </p:nvPr>
        </p:nvSpPr>
        <p:spPr>
          <a:xfrm>
            <a:off x="11858528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mage Left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93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94" name="Straight Connector 17"/>
          <p:cNvSpPr/>
          <p:nvPr/>
        </p:nvSpPr>
        <p:spPr>
          <a:xfrm>
            <a:off x="11802265" y="2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95" name="xxHeader"/>
          <p:cNvSpPr txBox="1"/>
          <p:nvPr/>
        </p:nvSpPr>
        <p:spPr>
          <a:xfrm>
            <a:off x="8114650" y="107488"/>
            <a:ext cx="2750841" cy="14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CONFIDENTIAL | NOT EXPORT CONTROLLED | NOT CLASSIFIED</a:t>
            </a:r>
          </a:p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Bengt Savén | FCAS-0006-xx| Issue  1</a:t>
            </a:r>
          </a:p>
        </p:txBody>
      </p:sp>
      <p:pic>
        <p:nvPicPr>
          <p:cNvPr id="296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297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 defTabSz="685800">
              <a:lnSpc>
                <a:spcPct val="90000"/>
              </a:lnSpc>
              <a:defRPr cap="all" spc="-75" sz="24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98" name="Picture Placeholder 8"/>
          <p:cNvSpPr/>
          <p:nvPr>
            <p:ph type="pic" sz="quarter" idx="21"/>
          </p:nvPr>
        </p:nvSpPr>
        <p:spPr>
          <a:xfrm>
            <a:off x="369888" y="1411200"/>
            <a:ext cx="2294112" cy="5140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99" name="Body Level One…"/>
          <p:cNvSpPr txBox="1"/>
          <p:nvPr>
            <p:ph type="body" sz="half" idx="1"/>
          </p:nvPr>
        </p:nvSpPr>
        <p:spPr>
          <a:xfrm>
            <a:off x="2663999" y="1403999"/>
            <a:ext cx="4572001" cy="5148002"/>
          </a:xfrm>
          <a:prstGeom prst="rect">
            <a:avLst/>
          </a:prstGeom>
        </p:spPr>
        <p:txBody>
          <a:bodyPr lIns="396000" tIns="396000" rIns="396000" bIns="396000"/>
          <a:lstStyle>
            <a:lvl1pPr marL="175499" indent="-172800" defTabSz="685800">
              <a:lnSpc>
                <a:spcPct val="90000"/>
              </a:lnSpc>
              <a:spcBef>
                <a:spcPts val="1300"/>
              </a:spcBef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29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3875" indent="-219375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77875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47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0" name="Slide Number"/>
          <p:cNvSpPr txBox="1"/>
          <p:nvPr>
            <p:ph type="sldNum" sz="quarter" idx="2"/>
          </p:nvPr>
        </p:nvSpPr>
        <p:spPr>
          <a:xfrm>
            <a:off x="11858528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08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09" name="Straight Connector 17"/>
          <p:cNvSpPr/>
          <p:nvPr/>
        </p:nvSpPr>
        <p:spPr>
          <a:xfrm>
            <a:off x="11802265" y="2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10" name="xxHeader"/>
          <p:cNvSpPr txBox="1"/>
          <p:nvPr/>
        </p:nvSpPr>
        <p:spPr>
          <a:xfrm>
            <a:off x="8114650" y="107488"/>
            <a:ext cx="2750841" cy="14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CONFIDENTIAL | NOT EXPORT CONTROLLED | NOT CLASSIFIED</a:t>
            </a:r>
          </a:p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Bengt Savén | FCAS-0006-xx| Issue  1</a:t>
            </a:r>
          </a:p>
        </p:txBody>
      </p:sp>
      <p:pic>
        <p:nvPicPr>
          <p:cNvPr id="311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 defTabSz="685800">
              <a:lnSpc>
                <a:spcPct val="90000"/>
              </a:lnSpc>
              <a:defRPr cap="all" spc="-75" sz="24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13" name="Body Level One…"/>
          <p:cNvSpPr txBox="1"/>
          <p:nvPr>
            <p:ph type="body" sz="half" idx="1"/>
          </p:nvPr>
        </p:nvSpPr>
        <p:spPr>
          <a:xfrm>
            <a:off x="369888" y="1403999"/>
            <a:ext cx="5724526" cy="5148002"/>
          </a:xfrm>
          <a:prstGeom prst="rect">
            <a:avLst/>
          </a:prstGeom>
        </p:spPr>
        <p:txBody>
          <a:bodyPr lIns="0" tIns="0" rIns="0" bIns="0"/>
          <a:lstStyle>
            <a:lvl1pPr marL="175499" indent="-172800" defTabSz="685800">
              <a:lnSpc>
                <a:spcPct val="90000"/>
              </a:lnSpc>
              <a:spcBef>
                <a:spcPts val="1300"/>
              </a:spcBef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29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3875" indent="-219375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77875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47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4" name="Slide Number"/>
          <p:cNvSpPr txBox="1"/>
          <p:nvPr>
            <p:ph type="sldNum" sz="quarter" idx="2"/>
          </p:nvPr>
        </p:nvSpPr>
        <p:spPr>
          <a:xfrm>
            <a:off x="11858528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and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22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23" name="Straight Connector 17"/>
          <p:cNvSpPr/>
          <p:nvPr/>
        </p:nvSpPr>
        <p:spPr>
          <a:xfrm>
            <a:off x="11802265" y="2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24" name="xxHeader"/>
          <p:cNvSpPr txBox="1"/>
          <p:nvPr/>
        </p:nvSpPr>
        <p:spPr>
          <a:xfrm>
            <a:off x="8114650" y="107488"/>
            <a:ext cx="2750841" cy="14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CONFIDENTIAL | NOT EXPORT CONTROLLED | NOT CLASSIFIED</a:t>
            </a:r>
          </a:p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Bengt Savén | FCAS-0006-xx| Issue  1</a:t>
            </a:r>
          </a:p>
        </p:txBody>
      </p:sp>
      <p:pic>
        <p:nvPicPr>
          <p:cNvPr id="325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326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 defTabSz="685800">
              <a:lnSpc>
                <a:spcPct val="90000"/>
              </a:lnSpc>
              <a:defRPr cap="all" spc="-75" sz="24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7" name="Body Level One…"/>
          <p:cNvSpPr txBox="1"/>
          <p:nvPr>
            <p:ph type="body" idx="1"/>
          </p:nvPr>
        </p:nvSpPr>
        <p:spPr>
          <a:xfrm>
            <a:off x="369888" y="1403999"/>
            <a:ext cx="6866112" cy="5148002"/>
          </a:xfrm>
          <a:prstGeom prst="rect">
            <a:avLst/>
          </a:prstGeom>
        </p:spPr>
        <p:txBody>
          <a:bodyPr lIns="0" tIns="0" rIns="0" bIns="0"/>
          <a:lstStyle>
            <a:lvl1pPr marL="175499" indent="-172800" defTabSz="685800">
              <a:lnSpc>
                <a:spcPct val="90000"/>
              </a:lnSpc>
              <a:spcBef>
                <a:spcPts val="1300"/>
              </a:spcBef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29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3875" indent="-219375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77875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47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8" name="Slide Number"/>
          <p:cNvSpPr txBox="1"/>
          <p:nvPr>
            <p:ph type="sldNum" sz="quarter" idx="2"/>
          </p:nvPr>
        </p:nvSpPr>
        <p:spPr>
          <a:xfrm>
            <a:off x="11858528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963084" y="4406901"/>
            <a:ext cx="10363201" cy="1362076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1" name="Body Level One…"/>
          <p:cNvSpPr txBox="1"/>
          <p:nvPr>
            <p:ph type="body" sz="quarter" idx="1"/>
          </p:nvPr>
        </p:nvSpPr>
        <p:spPr>
          <a:xfrm>
            <a:off x="963084" y="2906713"/>
            <a:ext cx="103632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and Two Image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36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37" name="Straight Connector 17"/>
          <p:cNvSpPr/>
          <p:nvPr/>
        </p:nvSpPr>
        <p:spPr>
          <a:xfrm>
            <a:off x="11802265" y="2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38" name="xxHeader"/>
          <p:cNvSpPr txBox="1"/>
          <p:nvPr/>
        </p:nvSpPr>
        <p:spPr>
          <a:xfrm>
            <a:off x="8114650" y="107488"/>
            <a:ext cx="2750841" cy="14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CONFIDENTIAL | NOT EXPORT CONTROLLED | NOT CLASSIFIED</a:t>
            </a:r>
          </a:p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Bengt Savén | FCAS-0006-xx| Issue  1</a:t>
            </a:r>
          </a:p>
        </p:txBody>
      </p:sp>
      <p:pic>
        <p:nvPicPr>
          <p:cNvPr id="339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 defTabSz="685800">
              <a:lnSpc>
                <a:spcPct val="90000"/>
              </a:lnSpc>
              <a:defRPr cap="all" spc="-75" sz="24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1" name="Body Level One…"/>
          <p:cNvSpPr txBox="1"/>
          <p:nvPr>
            <p:ph type="body" idx="1"/>
          </p:nvPr>
        </p:nvSpPr>
        <p:spPr>
          <a:xfrm>
            <a:off x="369888" y="1403999"/>
            <a:ext cx="6866112" cy="5148002"/>
          </a:xfrm>
          <a:prstGeom prst="rect">
            <a:avLst/>
          </a:prstGeom>
        </p:spPr>
        <p:txBody>
          <a:bodyPr lIns="0" tIns="0" rIns="0" bIns="0"/>
          <a:lstStyle>
            <a:lvl1pPr marL="175499" indent="-172800" defTabSz="685800">
              <a:lnSpc>
                <a:spcPct val="90000"/>
              </a:lnSpc>
              <a:spcBef>
                <a:spcPts val="1300"/>
              </a:spcBef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29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3875" indent="-219375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77875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47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2" name="Picture Placeholder 8"/>
          <p:cNvSpPr/>
          <p:nvPr>
            <p:ph type="pic" sz="quarter" idx="21"/>
          </p:nvPr>
        </p:nvSpPr>
        <p:spPr>
          <a:xfrm>
            <a:off x="7236000" y="3989387"/>
            <a:ext cx="4572001" cy="256261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43" name="Picture Placeholder 8"/>
          <p:cNvSpPr/>
          <p:nvPr>
            <p:ph type="pic" sz="quarter" idx="22"/>
          </p:nvPr>
        </p:nvSpPr>
        <p:spPr>
          <a:xfrm>
            <a:off x="7236000" y="1411288"/>
            <a:ext cx="4572001" cy="257810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44" name="Slide Number"/>
          <p:cNvSpPr txBox="1"/>
          <p:nvPr>
            <p:ph type="sldNum" sz="quarter" idx="2"/>
          </p:nvPr>
        </p:nvSpPr>
        <p:spPr>
          <a:xfrm>
            <a:off x="11858528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deo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52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53" name="Straight Connector 17"/>
          <p:cNvSpPr/>
          <p:nvPr/>
        </p:nvSpPr>
        <p:spPr>
          <a:xfrm>
            <a:off x="11802265" y="2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54" name="xxHeader"/>
          <p:cNvSpPr txBox="1"/>
          <p:nvPr/>
        </p:nvSpPr>
        <p:spPr>
          <a:xfrm>
            <a:off x="8114650" y="107488"/>
            <a:ext cx="2750841" cy="14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CONFIDENTIAL | NOT EXPORT CONTROLLED | NOT CLASSIFIED</a:t>
            </a:r>
          </a:p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Bengt Savén | FCAS-0006-xx| Issue  1</a:t>
            </a:r>
          </a:p>
        </p:txBody>
      </p:sp>
      <p:pic>
        <p:nvPicPr>
          <p:cNvPr id="355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356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 defTabSz="685800">
              <a:lnSpc>
                <a:spcPct val="90000"/>
              </a:lnSpc>
              <a:defRPr cap="all" spc="-75" sz="24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57" name="Body Level One…"/>
          <p:cNvSpPr txBox="1"/>
          <p:nvPr>
            <p:ph type="body" idx="1"/>
          </p:nvPr>
        </p:nvSpPr>
        <p:spPr>
          <a:xfrm>
            <a:off x="369888" y="1403999"/>
            <a:ext cx="6866112" cy="5148002"/>
          </a:xfrm>
          <a:prstGeom prst="rect">
            <a:avLst/>
          </a:prstGeom>
        </p:spPr>
        <p:txBody>
          <a:bodyPr lIns="0" tIns="0" rIns="0" bIns="0"/>
          <a:lstStyle>
            <a:lvl1pPr marL="175499" indent="-172800" defTabSz="685800">
              <a:lnSpc>
                <a:spcPct val="90000"/>
              </a:lnSpc>
              <a:spcBef>
                <a:spcPts val="1300"/>
              </a:spcBef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29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3875" indent="-219375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77875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47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8" name="Picture Placeholder 8"/>
          <p:cNvSpPr/>
          <p:nvPr>
            <p:ph type="pic" sz="quarter" idx="21"/>
          </p:nvPr>
        </p:nvSpPr>
        <p:spPr>
          <a:xfrm>
            <a:off x="7236000" y="3989387"/>
            <a:ext cx="4572001" cy="256261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59" name="Media Placeholder 4"/>
          <p:cNvSpPr/>
          <p:nvPr>
            <p:ph type="media" sz="quarter" idx="22"/>
          </p:nvPr>
        </p:nvSpPr>
        <p:spPr>
          <a:xfrm>
            <a:off x="7236000" y="1411290"/>
            <a:ext cx="4572001" cy="25781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60" name="Slide Number"/>
          <p:cNvSpPr txBox="1"/>
          <p:nvPr>
            <p:ph type="sldNum" sz="quarter" idx="2"/>
          </p:nvPr>
        </p:nvSpPr>
        <p:spPr>
          <a:xfrm>
            <a:off x="11858528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68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69" name="Straight Connector 17"/>
          <p:cNvSpPr/>
          <p:nvPr/>
        </p:nvSpPr>
        <p:spPr>
          <a:xfrm>
            <a:off x="11802265" y="2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70" name="xxHeader"/>
          <p:cNvSpPr txBox="1"/>
          <p:nvPr/>
        </p:nvSpPr>
        <p:spPr>
          <a:xfrm>
            <a:off x="8114650" y="107488"/>
            <a:ext cx="2750841" cy="14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CONFIDENTIAL | NOT EXPORT CONTROLLED | NOT CLASSIFIED</a:t>
            </a:r>
          </a:p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Bengt Savén | FCAS-0006-xx| Issue  1</a:t>
            </a:r>
          </a:p>
        </p:txBody>
      </p:sp>
      <p:pic>
        <p:nvPicPr>
          <p:cNvPr id="371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372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 defTabSz="685800">
              <a:lnSpc>
                <a:spcPct val="90000"/>
              </a:lnSpc>
              <a:defRPr cap="all" spc="-75" sz="24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73" name="Body Level One…"/>
          <p:cNvSpPr txBox="1"/>
          <p:nvPr>
            <p:ph type="body" sz="quarter" idx="1"/>
          </p:nvPr>
        </p:nvSpPr>
        <p:spPr>
          <a:xfrm>
            <a:off x="373064" y="4184439"/>
            <a:ext cx="6672137" cy="2180735"/>
          </a:xfrm>
          <a:prstGeom prst="rect">
            <a:avLst/>
          </a:prstGeom>
        </p:spPr>
        <p:txBody>
          <a:bodyPr lIns="0" tIns="0" rIns="0" bIns="0"/>
          <a:lstStyle>
            <a:lvl1pPr marL="175499" indent="-172800" defTabSz="685800">
              <a:lnSpc>
                <a:spcPct val="90000"/>
              </a:lnSpc>
              <a:spcBef>
                <a:spcPts val="1300"/>
              </a:spcBef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29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3875" indent="-219375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77875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47874" indent="-219374" defTabSz="685800">
              <a:lnSpc>
                <a:spcPct val="90000"/>
              </a:lnSpc>
              <a:spcBef>
                <a:spcPts val="1300"/>
              </a:spcBef>
              <a:buChar char="‒"/>
              <a:defRPr sz="15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4" name="Picture Placeholder 8"/>
          <p:cNvSpPr/>
          <p:nvPr>
            <p:ph type="pic" sz="quarter" idx="21"/>
          </p:nvPr>
        </p:nvSpPr>
        <p:spPr>
          <a:xfrm>
            <a:off x="373064" y="1411287"/>
            <a:ext cx="2289176" cy="2578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75" name="Picture Placeholder 8"/>
          <p:cNvSpPr/>
          <p:nvPr>
            <p:ph type="pic" sz="quarter" idx="22"/>
          </p:nvPr>
        </p:nvSpPr>
        <p:spPr>
          <a:xfrm>
            <a:off x="2662239" y="1411290"/>
            <a:ext cx="4579936" cy="25781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76" name="Picture Placeholder 8"/>
          <p:cNvSpPr/>
          <p:nvPr>
            <p:ph type="pic" sz="quarter" idx="23"/>
          </p:nvPr>
        </p:nvSpPr>
        <p:spPr>
          <a:xfrm>
            <a:off x="7242175" y="1411290"/>
            <a:ext cx="4578350" cy="25781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77" name="Slide Number"/>
          <p:cNvSpPr txBox="1"/>
          <p:nvPr>
            <p:ph type="sldNum" sz="quarter" idx="2"/>
          </p:nvPr>
        </p:nvSpPr>
        <p:spPr>
          <a:xfrm>
            <a:off x="11858528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i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85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86" name="Straight Connector 17"/>
          <p:cNvSpPr/>
          <p:nvPr/>
        </p:nvSpPr>
        <p:spPr>
          <a:xfrm>
            <a:off x="11802265" y="2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87" name="xxHeader"/>
          <p:cNvSpPr txBox="1"/>
          <p:nvPr/>
        </p:nvSpPr>
        <p:spPr>
          <a:xfrm>
            <a:off x="8114650" y="107488"/>
            <a:ext cx="2750841" cy="14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CONFIDENTIAL | NOT EXPORT CONTROLLED | NOT CLASSIFIED</a:t>
            </a:r>
          </a:p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Bengt Savén | FCAS-0006-xx| Issue  1</a:t>
            </a:r>
          </a:p>
        </p:txBody>
      </p:sp>
      <p:pic>
        <p:nvPicPr>
          <p:cNvPr id="388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389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 defTabSz="685800">
              <a:lnSpc>
                <a:spcPct val="90000"/>
              </a:lnSpc>
              <a:defRPr cap="all" spc="-75" sz="24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90" name="Picture Placeholder 8"/>
          <p:cNvSpPr/>
          <p:nvPr>
            <p:ph type="pic" sz="quarter" idx="21"/>
          </p:nvPr>
        </p:nvSpPr>
        <p:spPr>
          <a:xfrm>
            <a:off x="373064" y="1411290"/>
            <a:ext cx="2289176" cy="25781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91" name="Picture Placeholder 8"/>
          <p:cNvSpPr/>
          <p:nvPr>
            <p:ph type="pic" sz="quarter" idx="22"/>
          </p:nvPr>
        </p:nvSpPr>
        <p:spPr>
          <a:xfrm>
            <a:off x="2662239" y="1411287"/>
            <a:ext cx="4579936" cy="2578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92" name="Picture Placeholder 8"/>
          <p:cNvSpPr/>
          <p:nvPr>
            <p:ph type="pic" sz="quarter" idx="23"/>
          </p:nvPr>
        </p:nvSpPr>
        <p:spPr>
          <a:xfrm>
            <a:off x="7242175" y="1411287"/>
            <a:ext cx="4573588" cy="2578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93" name="Picture Placeholder 8"/>
          <p:cNvSpPr/>
          <p:nvPr>
            <p:ph type="pic" sz="quarter" idx="24"/>
          </p:nvPr>
        </p:nvSpPr>
        <p:spPr>
          <a:xfrm>
            <a:off x="7240589" y="3989389"/>
            <a:ext cx="4579938" cy="257968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94" name="Picture Placeholder 8"/>
          <p:cNvSpPr/>
          <p:nvPr>
            <p:ph type="pic" sz="quarter" idx="25"/>
          </p:nvPr>
        </p:nvSpPr>
        <p:spPr>
          <a:xfrm>
            <a:off x="2662239" y="3989389"/>
            <a:ext cx="4579936" cy="257968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95" name="Picture Placeholder 8"/>
          <p:cNvSpPr/>
          <p:nvPr>
            <p:ph type="pic" sz="quarter" idx="26"/>
          </p:nvPr>
        </p:nvSpPr>
        <p:spPr>
          <a:xfrm>
            <a:off x="373064" y="3989387"/>
            <a:ext cx="2289176" cy="257968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96" name="Slide Number"/>
          <p:cNvSpPr txBox="1"/>
          <p:nvPr>
            <p:ph type="sldNum" sz="quarter" idx="2"/>
          </p:nvPr>
        </p:nvSpPr>
        <p:spPr>
          <a:xfrm>
            <a:off x="11858528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deo Full Si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Media Placeholder 4"/>
          <p:cNvSpPr/>
          <p:nvPr>
            <p:ph type="media" idx="2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04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12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13" name="Straight Connector 17"/>
          <p:cNvSpPr/>
          <p:nvPr/>
        </p:nvSpPr>
        <p:spPr>
          <a:xfrm>
            <a:off x="11802265" y="2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14" name="xxHeader"/>
          <p:cNvSpPr txBox="1"/>
          <p:nvPr/>
        </p:nvSpPr>
        <p:spPr>
          <a:xfrm>
            <a:off x="8114650" y="107488"/>
            <a:ext cx="2750841" cy="14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CONFIDENTIAL | NOT EXPORT CONTROLLED | NOT CLASSIFIED</a:t>
            </a:r>
          </a:p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Bengt Savén | FCAS-0006-xx| Issue  1</a:t>
            </a:r>
          </a:p>
        </p:txBody>
      </p:sp>
      <p:pic>
        <p:nvPicPr>
          <p:cNvPr id="415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pic>
        <p:nvPicPr>
          <p:cNvPr id="416" name="Picture Placeholder 13" descr="Picture Placeholder 13"/>
          <p:cNvPicPr>
            <a:picLocks noChangeAspect="1"/>
          </p:cNvPicPr>
          <p:nvPr/>
        </p:nvPicPr>
        <p:blipFill>
          <a:blip r:embed="rId3">
            <a:extLst/>
          </a:blip>
          <a:srcRect l="0" t="2558" r="0" b="2558"/>
          <a:stretch>
            <a:fillRect/>
          </a:stretch>
        </p:blipFill>
        <p:spPr>
          <a:xfrm>
            <a:off x="0" y="351087"/>
            <a:ext cx="12192000" cy="6506914"/>
          </a:xfrm>
          <a:prstGeom prst="rect">
            <a:avLst/>
          </a:prstGeom>
          <a:ln w="12700">
            <a:miter lim="400000"/>
          </a:ln>
        </p:spPr>
      </p:pic>
      <p:sp>
        <p:nvSpPr>
          <p:cNvPr id="417" name="Title Text"/>
          <p:cNvSpPr txBox="1"/>
          <p:nvPr>
            <p:ph type="title"/>
          </p:nvPr>
        </p:nvSpPr>
        <p:spPr>
          <a:xfrm>
            <a:off x="369889" y="1619999"/>
            <a:ext cx="6870701" cy="1584001"/>
          </a:xfrm>
          <a:prstGeom prst="rect">
            <a:avLst/>
          </a:prstGeom>
        </p:spPr>
        <p:txBody>
          <a:bodyPr lIns="0" tIns="0" rIns="0" bIns="0" anchor="t"/>
          <a:lstStyle>
            <a:lvl1pPr algn="l" defTabSz="685800">
              <a:lnSpc>
                <a:spcPct val="80000"/>
              </a:lnSpc>
              <a:defRPr cap="all" spc="-75" sz="3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18" name="Body Level One…"/>
          <p:cNvSpPr txBox="1"/>
          <p:nvPr>
            <p:ph type="body" sz="quarter" idx="1" hasCustomPrompt="1"/>
          </p:nvPr>
        </p:nvSpPr>
        <p:spPr>
          <a:xfrm>
            <a:off x="369889" y="5916288"/>
            <a:ext cx="6870701" cy="633048"/>
          </a:xfrm>
          <a:prstGeom prst="rect">
            <a:avLst/>
          </a:prstGeom>
        </p:spPr>
        <p:txBody>
          <a:bodyPr lIns="0" tIns="0" rIns="0" bIns="0" anchor="b"/>
          <a:lstStyle>
            <a:lvl1pPr marL="0" indent="2700" defTabSz="685800">
              <a:lnSpc>
                <a:spcPct val="90000"/>
              </a:lnSpc>
              <a:spcBef>
                <a:spcPts val="0"/>
              </a:spcBef>
              <a:buSzTx/>
              <a:buFontTx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10499" defTabSz="685800">
              <a:lnSpc>
                <a:spcPct val="90000"/>
              </a:lnSpc>
              <a:spcBef>
                <a:spcPts val="0"/>
              </a:spcBef>
              <a:buSzTx/>
              <a:buFontTx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634499" defTabSz="685800">
              <a:lnSpc>
                <a:spcPct val="90000"/>
              </a:lnSpc>
              <a:spcBef>
                <a:spcPts val="0"/>
              </a:spcBef>
              <a:buSzTx/>
              <a:buFontTx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958500" defTabSz="685800">
              <a:lnSpc>
                <a:spcPct val="90000"/>
              </a:lnSpc>
              <a:spcBef>
                <a:spcPts val="0"/>
              </a:spcBef>
              <a:buSzTx/>
              <a:buFontTx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228500" defTabSz="685800">
              <a:lnSpc>
                <a:spcPct val="90000"/>
              </a:lnSpc>
              <a:spcBef>
                <a:spcPts val="0"/>
              </a:spcBef>
              <a:buSzTx/>
              <a:buFontTx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Add name, email and/or www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419" name="Picture 5" descr="Picture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1673" y="351087"/>
            <a:ext cx="1248497" cy="395999"/>
          </a:xfrm>
          <a:prstGeom prst="rect">
            <a:avLst/>
          </a:prstGeom>
          <a:ln w="12700">
            <a:miter lim="400000"/>
          </a:ln>
        </p:spPr>
      </p:pic>
      <p:sp>
        <p:nvSpPr>
          <p:cNvPr id="420" name="Straight Connector 10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21" name="Slide Number"/>
          <p:cNvSpPr txBox="1"/>
          <p:nvPr>
            <p:ph type="sldNum" sz="quarter" idx="2"/>
          </p:nvPr>
        </p:nvSpPr>
        <p:spPr>
          <a:xfrm>
            <a:off x="11858528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29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30" name="Straight Connector 17"/>
          <p:cNvSpPr/>
          <p:nvPr/>
        </p:nvSpPr>
        <p:spPr>
          <a:xfrm>
            <a:off x="11802265" y="2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31" name="xxHeader"/>
          <p:cNvSpPr txBox="1"/>
          <p:nvPr/>
        </p:nvSpPr>
        <p:spPr>
          <a:xfrm>
            <a:off x="8114650" y="107488"/>
            <a:ext cx="2750841" cy="14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CONFIDENTIAL | NOT EXPORT CONTROLLED | NOT CLASSIFIED</a:t>
            </a:r>
          </a:p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Bengt Savén | FCAS-0006-xx| Issue  1</a:t>
            </a:r>
          </a:p>
        </p:txBody>
      </p:sp>
      <p:pic>
        <p:nvPicPr>
          <p:cNvPr id="432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433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 defTabSz="685800">
              <a:lnSpc>
                <a:spcPct val="90000"/>
              </a:lnSpc>
              <a:defRPr cap="all" spc="-75" sz="24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4" name="Body Level One…"/>
          <p:cNvSpPr txBox="1"/>
          <p:nvPr>
            <p:ph type="body" sz="half" idx="1"/>
          </p:nvPr>
        </p:nvSpPr>
        <p:spPr>
          <a:xfrm>
            <a:off x="958852" y="1403350"/>
            <a:ext cx="4552949" cy="4668838"/>
          </a:xfrm>
          <a:prstGeom prst="rect">
            <a:avLst/>
          </a:prstGeom>
        </p:spPr>
        <p:txBody>
          <a:bodyPr lIns="0" tIns="0" rIns="0" bIns="0"/>
          <a:lstStyle>
            <a:lvl1pPr marL="175499" indent="-172800" defTabSz="685800">
              <a:lnSpc>
                <a:spcPct val="90000"/>
              </a:lnSpc>
              <a:spcBef>
                <a:spcPts val="1300"/>
              </a:spcBef>
              <a:defRPr sz="21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15249" indent="-204750" defTabSz="685800">
              <a:lnSpc>
                <a:spcPct val="90000"/>
              </a:lnSpc>
              <a:spcBef>
                <a:spcPts val="1300"/>
              </a:spcBef>
              <a:buChar char="‒"/>
              <a:defRPr sz="21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80199" indent="-245699" defTabSz="685800">
              <a:lnSpc>
                <a:spcPct val="90000"/>
              </a:lnSpc>
              <a:spcBef>
                <a:spcPts val="1300"/>
              </a:spcBef>
              <a:buChar char="‒"/>
              <a:defRPr sz="21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41999" indent="-283499" defTabSz="685800">
              <a:lnSpc>
                <a:spcPct val="90000"/>
              </a:lnSpc>
              <a:spcBef>
                <a:spcPts val="1300"/>
              </a:spcBef>
              <a:buChar char="‒"/>
              <a:defRPr sz="21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11999" indent="-283499" defTabSz="685800">
              <a:lnSpc>
                <a:spcPct val="90000"/>
              </a:lnSpc>
              <a:spcBef>
                <a:spcPts val="1300"/>
              </a:spcBef>
              <a:buChar char="‒"/>
              <a:defRPr sz="21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5" name="Slide Number"/>
          <p:cNvSpPr txBox="1"/>
          <p:nvPr>
            <p:ph type="sldNum" sz="quarter" idx="2"/>
          </p:nvPr>
        </p:nvSpPr>
        <p:spPr>
          <a:xfrm>
            <a:off x="239186" y="6505578"/>
            <a:ext cx="358413" cy="350662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43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44" name="Straight Connector 17"/>
          <p:cNvSpPr/>
          <p:nvPr/>
        </p:nvSpPr>
        <p:spPr>
          <a:xfrm>
            <a:off x="11802265" y="2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45" name="xxHeader"/>
          <p:cNvSpPr txBox="1"/>
          <p:nvPr/>
        </p:nvSpPr>
        <p:spPr>
          <a:xfrm>
            <a:off x="8114650" y="107488"/>
            <a:ext cx="2750841" cy="14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CONFIDENTIAL | NOT EXPORT CONTROLLED | NOT CLASSIFIED</a:t>
            </a:r>
          </a:p>
          <a:p>
            <a:pPr algn="r">
              <a:defRPr sz="6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Bengt Savén | FCAS-0006-xx| Issue  1</a:t>
            </a:r>
          </a:p>
        </p:txBody>
      </p:sp>
      <p:pic>
        <p:nvPicPr>
          <p:cNvPr id="446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447" name="Title Text"/>
          <p:cNvSpPr txBox="1"/>
          <p:nvPr>
            <p:ph type="title"/>
          </p:nvPr>
        </p:nvSpPr>
        <p:spPr>
          <a:xfrm>
            <a:off x="958850" y="431800"/>
            <a:ext cx="9309101" cy="827088"/>
          </a:xfrm>
          <a:prstGeom prst="rect">
            <a:avLst/>
          </a:prstGeom>
        </p:spPr>
        <p:txBody>
          <a:bodyPr lIns="0" tIns="0" rIns="0" bIns="0" anchor="b"/>
          <a:lstStyle>
            <a:lvl1pPr algn="l" defTabSz="685800">
              <a:lnSpc>
                <a:spcPct val="90000"/>
              </a:lnSpc>
              <a:defRPr cap="all" spc="-75" sz="24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8" name="Slide Number"/>
          <p:cNvSpPr txBox="1"/>
          <p:nvPr>
            <p:ph type="sldNum" sz="quarter" idx="2"/>
          </p:nvPr>
        </p:nvSpPr>
        <p:spPr>
          <a:xfrm>
            <a:off x="239186" y="6505578"/>
            <a:ext cx="358413" cy="350662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Oval 10"/>
          <p:cNvGrpSpPr/>
          <p:nvPr/>
        </p:nvGrpSpPr>
        <p:grpSpPr>
          <a:xfrm>
            <a:off x="2115671" y="1398493"/>
            <a:ext cx="10847296" cy="8041344"/>
            <a:chOff x="0" y="0"/>
            <a:chExt cx="10847294" cy="8041342"/>
          </a:xfrm>
        </p:grpSpPr>
        <p:sp>
          <p:nvSpPr>
            <p:cNvPr id="455" name="Oval"/>
            <p:cNvSpPr/>
            <p:nvPr/>
          </p:nvSpPr>
          <p:spPr>
            <a:xfrm>
              <a:off x="-1" y="-1"/>
              <a:ext cx="10847296" cy="8041344"/>
            </a:xfrm>
            <a:prstGeom prst="ellipse">
              <a:avLst/>
            </a:prstGeom>
            <a:noFill/>
            <a:ln w="25400" cap="flat">
              <a:solidFill>
                <a:srgbClr val="C0C4C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56" name="|||||||||||"/>
            <p:cNvSpPr txBox="1"/>
            <p:nvPr/>
          </p:nvSpPr>
          <p:spPr>
            <a:xfrm>
              <a:off x="1646968" y="3845339"/>
              <a:ext cx="7553357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|||||||||||</a:t>
              </a:r>
            </a:p>
          </p:txBody>
        </p:sp>
      </p:grpSp>
      <p:sp>
        <p:nvSpPr>
          <p:cNvPr id="458" name="Oval 9"/>
          <p:cNvSpPr/>
          <p:nvPr/>
        </p:nvSpPr>
        <p:spPr>
          <a:xfrm>
            <a:off x="-1685365" y="-1169894"/>
            <a:ext cx="8337178" cy="6158754"/>
          </a:xfrm>
          <a:prstGeom prst="ellipse">
            <a:avLst/>
          </a:prstGeom>
          <a:ln w="25400">
            <a:solidFill>
              <a:srgbClr val="BCC0C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59" name="Title Text"/>
          <p:cNvSpPr txBox="1"/>
          <p:nvPr>
            <p:ph type="title"/>
          </p:nvPr>
        </p:nvSpPr>
        <p:spPr>
          <a:xfrm>
            <a:off x="973667" y="1270000"/>
            <a:ext cx="7226301" cy="1814259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b="1" cap="all" sz="3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0" name="Body Level One…"/>
          <p:cNvSpPr txBox="1"/>
          <p:nvPr>
            <p:ph type="body" sz="quarter" idx="1" hasCustomPrompt="1"/>
          </p:nvPr>
        </p:nvSpPr>
        <p:spPr>
          <a:xfrm>
            <a:off x="973667" y="3598607"/>
            <a:ext cx="7226301" cy="13642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SzTx/>
              <a:buFontTx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marL="0" indent="457200">
              <a:spcBef>
                <a:spcPts val="300"/>
              </a:spcBef>
              <a:buSzTx/>
              <a:buFontTx/>
              <a:buNone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0" indent="914400">
              <a:spcBef>
                <a:spcPts val="300"/>
              </a:spcBef>
              <a:buSzTx/>
              <a:buFontTx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0" indent="1371600">
              <a:spcBef>
                <a:spcPts val="300"/>
              </a:spcBef>
              <a:buSzTx/>
              <a:buFontTx/>
              <a:buNone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marL="0" indent="1828800">
              <a:spcBef>
                <a:spcPts val="300"/>
              </a:spcBef>
              <a:buSzTx/>
              <a:buFontTx/>
              <a:buNone/>
              <a:defRPr sz="16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Click to add issued by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461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2933" y="206998"/>
            <a:ext cx="2056474" cy="489207"/>
          </a:xfrm>
          <a:prstGeom prst="rect">
            <a:avLst/>
          </a:prstGeom>
          <a:ln w="12700">
            <a:miter lim="400000"/>
          </a:ln>
        </p:spPr>
      </p:pic>
      <p:sp>
        <p:nvSpPr>
          <p:cNvPr id="462" name="Rectangle 13"/>
          <p:cNvSpPr/>
          <p:nvPr/>
        </p:nvSpPr>
        <p:spPr>
          <a:xfrm>
            <a:off x="12233850" y="-27178000"/>
            <a:ext cx="64440285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63" name="Rectangle 17"/>
          <p:cNvSpPr/>
          <p:nvPr/>
        </p:nvSpPr>
        <p:spPr>
          <a:xfrm>
            <a:off x="-61853217" y="-27178000"/>
            <a:ext cx="61811750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64" name="Rectangle 19"/>
          <p:cNvSpPr/>
          <p:nvPr/>
        </p:nvSpPr>
        <p:spPr>
          <a:xfrm>
            <a:off x="-5328190" y="6885989"/>
            <a:ext cx="20278149" cy="26241606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65" name="Rectangle 20"/>
          <p:cNvSpPr/>
          <p:nvPr/>
        </p:nvSpPr>
        <p:spPr>
          <a:xfrm>
            <a:off x="-5328190" y="-27196275"/>
            <a:ext cx="20278149" cy="27178001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66" name="Slide Number"/>
          <p:cNvSpPr txBox="1"/>
          <p:nvPr>
            <p:ph type="sldNum" sz="quarter" idx="2"/>
          </p:nvPr>
        </p:nvSpPr>
        <p:spPr>
          <a:xfrm>
            <a:off x="232716" y="6596165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37" y="6219087"/>
            <a:ext cx="12192001" cy="638913"/>
          </a:xfrm>
          <a:prstGeom prst="rect">
            <a:avLst/>
          </a:prstGeom>
          <a:ln w="12700">
            <a:miter lim="400000"/>
          </a:ln>
        </p:spPr>
      </p:pic>
      <p:sp>
        <p:nvSpPr>
          <p:cNvPr id="474" name="Rectangle 15"/>
          <p:cNvSpPr/>
          <p:nvPr/>
        </p:nvSpPr>
        <p:spPr>
          <a:xfrm>
            <a:off x="12192000" y="-27178000"/>
            <a:ext cx="64482130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75" name="Rectangle 16"/>
          <p:cNvSpPr/>
          <p:nvPr/>
        </p:nvSpPr>
        <p:spPr>
          <a:xfrm>
            <a:off x="-61840536" y="-27178000"/>
            <a:ext cx="61811751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76" name="Rectangle 17"/>
          <p:cNvSpPr/>
          <p:nvPr/>
        </p:nvSpPr>
        <p:spPr>
          <a:xfrm>
            <a:off x="-5328190" y="-27196275"/>
            <a:ext cx="20278149" cy="27178001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77" name="Rectangle 18"/>
          <p:cNvSpPr/>
          <p:nvPr/>
        </p:nvSpPr>
        <p:spPr>
          <a:xfrm>
            <a:off x="-5328190" y="6885989"/>
            <a:ext cx="20278149" cy="26241606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78" name="Title Text"/>
          <p:cNvSpPr txBox="1"/>
          <p:nvPr>
            <p:ph type="title"/>
          </p:nvPr>
        </p:nvSpPr>
        <p:spPr>
          <a:xfrm>
            <a:off x="973667" y="423937"/>
            <a:ext cx="9312000" cy="920119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b="1" cap="all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79" name="Body Level One…"/>
          <p:cNvSpPr txBox="1"/>
          <p:nvPr>
            <p:ph type="body" idx="1"/>
          </p:nvPr>
        </p:nvSpPr>
        <p:spPr>
          <a:xfrm>
            <a:off x="973667" y="1410264"/>
            <a:ext cx="9309852" cy="4668274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814387" indent="-357187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2001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6573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1145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0" name="Slide Number"/>
          <p:cNvSpPr txBox="1"/>
          <p:nvPr>
            <p:ph type="sldNum" sz="quarter" idx="2"/>
          </p:nvPr>
        </p:nvSpPr>
        <p:spPr>
          <a:xfrm>
            <a:off x="232716" y="6596165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half" idx="1"/>
          </p:nvPr>
        </p:nvSpPr>
        <p:spPr>
          <a:xfrm>
            <a:off x="609600" y="1600200"/>
            <a:ext cx="5384800" cy="4525964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37" y="6219087"/>
            <a:ext cx="12192001" cy="638913"/>
          </a:xfrm>
          <a:prstGeom prst="rect">
            <a:avLst/>
          </a:prstGeom>
          <a:ln w="12700">
            <a:miter lim="400000"/>
          </a:ln>
        </p:spPr>
      </p:pic>
      <p:sp>
        <p:nvSpPr>
          <p:cNvPr id="488" name="Rectangle 15"/>
          <p:cNvSpPr/>
          <p:nvPr/>
        </p:nvSpPr>
        <p:spPr>
          <a:xfrm>
            <a:off x="12192000" y="-27178000"/>
            <a:ext cx="64482130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89" name="Rectangle 16"/>
          <p:cNvSpPr/>
          <p:nvPr/>
        </p:nvSpPr>
        <p:spPr>
          <a:xfrm>
            <a:off x="-61840536" y="-27178000"/>
            <a:ext cx="61811751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90" name="Rectangle 17"/>
          <p:cNvSpPr/>
          <p:nvPr/>
        </p:nvSpPr>
        <p:spPr>
          <a:xfrm>
            <a:off x="-5328190" y="-27196275"/>
            <a:ext cx="20278149" cy="27178001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91" name="Rectangle 18"/>
          <p:cNvSpPr/>
          <p:nvPr/>
        </p:nvSpPr>
        <p:spPr>
          <a:xfrm>
            <a:off x="-5328190" y="6885989"/>
            <a:ext cx="20278149" cy="26241606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92" name="Title Text"/>
          <p:cNvSpPr txBox="1"/>
          <p:nvPr>
            <p:ph type="title"/>
          </p:nvPr>
        </p:nvSpPr>
        <p:spPr>
          <a:xfrm>
            <a:off x="973667" y="423937"/>
            <a:ext cx="9312000" cy="920119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b="1" cap="all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93" name="Body Level One…"/>
          <p:cNvSpPr txBox="1"/>
          <p:nvPr>
            <p:ph type="body" sz="half" idx="1"/>
          </p:nvPr>
        </p:nvSpPr>
        <p:spPr>
          <a:xfrm>
            <a:off x="973667" y="1410264"/>
            <a:ext cx="4555200" cy="4668275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814387" indent="-357187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2001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6573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1145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4" name="Slide Number"/>
          <p:cNvSpPr txBox="1"/>
          <p:nvPr>
            <p:ph type="sldNum" sz="quarter" idx="2"/>
          </p:nvPr>
        </p:nvSpPr>
        <p:spPr>
          <a:xfrm>
            <a:off x="232716" y="6596165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37" y="6219087"/>
            <a:ext cx="12192001" cy="638913"/>
          </a:xfrm>
          <a:prstGeom prst="rect">
            <a:avLst/>
          </a:prstGeom>
          <a:ln w="12700">
            <a:miter lim="400000"/>
          </a:ln>
        </p:spPr>
      </p:pic>
      <p:sp>
        <p:nvSpPr>
          <p:cNvPr id="502" name="Rectangle 15"/>
          <p:cNvSpPr/>
          <p:nvPr/>
        </p:nvSpPr>
        <p:spPr>
          <a:xfrm>
            <a:off x="12192000" y="-27178000"/>
            <a:ext cx="64482130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03" name="Rectangle 16"/>
          <p:cNvSpPr/>
          <p:nvPr/>
        </p:nvSpPr>
        <p:spPr>
          <a:xfrm>
            <a:off x="-61840536" y="-27178000"/>
            <a:ext cx="61811751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04" name="Rectangle 17"/>
          <p:cNvSpPr/>
          <p:nvPr/>
        </p:nvSpPr>
        <p:spPr>
          <a:xfrm>
            <a:off x="-5328190" y="-27196275"/>
            <a:ext cx="20278149" cy="27178001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05" name="Rectangle 18"/>
          <p:cNvSpPr/>
          <p:nvPr/>
        </p:nvSpPr>
        <p:spPr>
          <a:xfrm>
            <a:off x="-5328190" y="6885989"/>
            <a:ext cx="20278149" cy="26241606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06" name="Title Text"/>
          <p:cNvSpPr txBox="1"/>
          <p:nvPr>
            <p:ph type="title"/>
          </p:nvPr>
        </p:nvSpPr>
        <p:spPr>
          <a:xfrm>
            <a:off x="973667" y="423937"/>
            <a:ext cx="9312000" cy="920119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b="1" cap="all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07" name="Body Level One…"/>
          <p:cNvSpPr txBox="1"/>
          <p:nvPr>
            <p:ph type="body" sz="half" idx="1"/>
          </p:nvPr>
        </p:nvSpPr>
        <p:spPr>
          <a:xfrm>
            <a:off x="973667" y="1410264"/>
            <a:ext cx="4555200" cy="4668275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814387" indent="-357187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2001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6573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1145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8" name="Slide Number"/>
          <p:cNvSpPr txBox="1"/>
          <p:nvPr>
            <p:ph type="sldNum" sz="quarter" idx="2"/>
          </p:nvPr>
        </p:nvSpPr>
        <p:spPr>
          <a:xfrm>
            <a:off x="232716" y="6596165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37" y="6219087"/>
            <a:ext cx="12192001" cy="638913"/>
          </a:xfrm>
          <a:prstGeom prst="rect">
            <a:avLst/>
          </a:prstGeom>
          <a:ln w="12700">
            <a:miter lim="400000"/>
          </a:ln>
        </p:spPr>
      </p:pic>
      <p:sp>
        <p:nvSpPr>
          <p:cNvPr id="516" name="Rectangle 15"/>
          <p:cNvSpPr/>
          <p:nvPr/>
        </p:nvSpPr>
        <p:spPr>
          <a:xfrm>
            <a:off x="12192000" y="-27178000"/>
            <a:ext cx="64482130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17" name="Rectangle 16"/>
          <p:cNvSpPr/>
          <p:nvPr/>
        </p:nvSpPr>
        <p:spPr>
          <a:xfrm>
            <a:off x="-61840536" y="-27178000"/>
            <a:ext cx="61811751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18" name="Rectangle 17"/>
          <p:cNvSpPr/>
          <p:nvPr/>
        </p:nvSpPr>
        <p:spPr>
          <a:xfrm>
            <a:off x="-5328190" y="-27196275"/>
            <a:ext cx="20278149" cy="27178001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19" name="Rectangle 18"/>
          <p:cNvSpPr/>
          <p:nvPr/>
        </p:nvSpPr>
        <p:spPr>
          <a:xfrm>
            <a:off x="-5328190" y="6885989"/>
            <a:ext cx="20278149" cy="26241606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20" name="Title Text"/>
          <p:cNvSpPr txBox="1"/>
          <p:nvPr>
            <p:ph type="title"/>
          </p:nvPr>
        </p:nvSpPr>
        <p:spPr>
          <a:xfrm>
            <a:off x="973667" y="423937"/>
            <a:ext cx="9312000" cy="920119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b="1" cap="all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21" name="Body Level One…"/>
          <p:cNvSpPr txBox="1"/>
          <p:nvPr>
            <p:ph type="body" sz="quarter" idx="1"/>
          </p:nvPr>
        </p:nvSpPr>
        <p:spPr>
          <a:xfrm>
            <a:off x="973667" y="1410264"/>
            <a:ext cx="4555200" cy="2257201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814387" indent="-357187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2001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6573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1145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2" name="Slide Number"/>
          <p:cNvSpPr txBox="1"/>
          <p:nvPr>
            <p:ph type="sldNum" sz="quarter" idx="2"/>
          </p:nvPr>
        </p:nvSpPr>
        <p:spPr>
          <a:xfrm>
            <a:off x="232716" y="6596165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and Picture A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9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37" y="6219087"/>
            <a:ext cx="12192001" cy="638913"/>
          </a:xfrm>
          <a:prstGeom prst="rect">
            <a:avLst/>
          </a:prstGeom>
          <a:ln w="12700">
            <a:miter lim="400000"/>
          </a:ln>
        </p:spPr>
      </p:pic>
      <p:sp>
        <p:nvSpPr>
          <p:cNvPr id="530" name="Rectangle 15"/>
          <p:cNvSpPr/>
          <p:nvPr/>
        </p:nvSpPr>
        <p:spPr>
          <a:xfrm>
            <a:off x="12192000" y="-27178000"/>
            <a:ext cx="64482130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31" name="Rectangle 16"/>
          <p:cNvSpPr/>
          <p:nvPr/>
        </p:nvSpPr>
        <p:spPr>
          <a:xfrm>
            <a:off x="-61840536" y="-27178000"/>
            <a:ext cx="61811751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32" name="Rectangle 17"/>
          <p:cNvSpPr/>
          <p:nvPr/>
        </p:nvSpPr>
        <p:spPr>
          <a:xfrm>
            <a:off x="-5328190" y="-27196275"/>
            <a:ext cx="20278149" cy="27178001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33" name="Rectangle 18"/>
          <p:cNvSpPr/>
          <p:nvPr/>
        </p:nvSpPr>
        <p:spPr>
          <a:xfrm>
            <a:off x="-5328190" y="6885989"/>
            <a:ext cx="20278149" cy="26241606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34" name="Body Level One…"/>
          <p:cNvSpPr txBox="1"/>
          <p:nvPr>
            <p:ph type="body" sz="half" idx="1"/>
          </p:nvPr>
        </p:nvSpPr>
        <p:spPr>
          <a:xfrm>
            <a:off x="973667" y="1410264"/>
            <a:ext cx="9312000" cy="31788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814387" indent="-357187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2001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6573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1145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5" name="Picture Placeholder 7"/>
          <p:cNvSpPr/>
          <p:nvPr>
            <p:ph type="pic" sz="half" idx="21"/>
          </p:nvPr>
        </p:nvSpPr>
        <p:spPr>
          <a:xfrm>
            <a:off x="-12700" y="4694902"/>
            <a:ext cx="12204701" cy="152589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536" name="Title Text"/>
          <p:cNvSpPr txBox="1"/>
          <p:nvPr>
            <p:ph type="title"/>
          </p:nvPr>
        </p:nvSpPr>
        <p:spPr>
          <a:xfrm>
            <a:off x="973667" y="423937"/>
            <a:ext cx="9312000" cy="920119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b="1" cap="all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37" name="Slide Number"/>
          <p:cNvSpPr txBox="1"/>
          <p:nvPr>
            <p:ph type="sldNum" sz="quarter" idx="2"/>
          </p:nvPr>
        </p:nvSpPr>
        <p:spPr>
          <a:xfrm>
            <a:off x="232716" y="6596165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and Picture L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37" y="6219087"/>
            <a:ext cx="12192001" cy="638913"/>
          </a:xfrm>
          <a:prstGeom prst="rect">
            <a:avLst/>
          </a:prstGeom>
          <a:ln w="12700">
            <a:miter lim="400000"/>
          </a:ln>
        </p:spPr>
      </p:pic>
      <p:sp>
        <p:nvSpPr>
          <p:cNvPr id="545" name="Rectangle 15"/>
          <p:cNvSpPr/>
          <p:nvPr/>
        </p:nvSpPr>
        <p:spPr>
          <a:xfrm>
            <a:off x="12192000" y="-27178000"/>
            <a:ext cx="64482130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46" name="Rectangle 16"/>
          <p:cNvSpPr/>
          <p:nvPr/>
        </p:nvSpPr>
        <p:spPr>
          <a:xfrm>
            <a:off x="-61840536" y="-27178000"/>
            <a:ext cx="61811751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47" name="Rectangle 17"/>
          <p:cNvSpPr/>
          <p:nvPr/>
        </p:nvSpPr>
        <p:spPr>
          <a:xfrm>
            <a:off x="-5328190" y="-27196275"/>
            <a:ext cx="20278149" cy="27178001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48" name="Rectangle 18"/>
          <p:cNvSpPr/>
          <p:nvPr/>
        </p:nvSpPr>
        <p:spPr>
          <a:xfrm>
            <a:off x="-5328190" y="6885989"/>
            <a:ext cx="20278149" cy="26241606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49" name="Body Level One…"/>
          <p:cNvSpPr txBox="1"/>
          <p:nvPr>
            <p:ph type="body" sz="half" idx="1"/>
          </p:nvPr>
        </p:nvSpPr>
        <p:spPr>
          <a:xfrm>
            <a:off x="973667" y="1410264"/>
            <a:ext cx="9312000" cy="31788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814387" indent="-357187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2001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6573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1145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Picture Placeholder 7"/>
          <p:cNvSpPr/>
          <p:nvPr>
            <p:ph type="pic" sz="half" idx="21"/>
          </p:nvPr>
        </p:nvSpPr>
        <p:spPr>
          <a:xfrm>
            <a:off x="-12700" y="4694902"/>
            <a:ext cx="12204701" cy="152589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551" name="Title Text"/>
          <p:cNvSpPr txBox="1"/>
          <p:nvPr>
            <p:ph type="title"/>
          </p:nvPr>
        </p:nvSpPr>
        <p:spPr>
          <a:xfrm>
            <a:off x="973667" y="423937"/>
            <a:ext cx="9312000" cy="920119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b="1" cap="all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52" name="Slide Number"/>
          <p:cNvSpPr txBox="1"/>
          <p:nvPr>
            <p:ph type="sldNum" sz="quarter" idx="2"/>
          </p:nvPr>
        </p:nvSpPr>
        <p:spPr>
          <a:xfrm>
            <a:off x="232716" y="6596165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and Picture Na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9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37" y="6219087"/>
            <a:ext cx="12192001" cy="638913"/>
          </a:xfrm>
          <a:prstGeom prst="rect">
            <a:avLst/>
          </a:prstGeom>
          <a:ln w="12700">
            <a:miter lim="400000"/>
          </a:ln>
        </p:spPr>
      </p:pic>
      <p:sp>
        <p:nvSpPr>
          <p:cNvPr id="560" name="Rectangle 15"/>
          <p:cNvSpPr/>
          <p:nvPr/>
        </p:nvSpPr>
        <p:spPr>
          <a:xfrm>
            <a:off x="12192000" y="-27178000"/>
            <a:ext cx="64482130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61" name="Rectangle 16"/>
          <p:cNvSpPr/>
          <p:nvPr/>
        </p:nvSpPr>
        <p:spPr>
          <a:xfrm>
            <a:off x="-61840536" y="-27178000"/>
            <a:ext cx="61811751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62" name="Rectangle 17"/>
          <p:cNvSpPr/>
          <p:nvPr/>
        </p:nvSpPr>
        <p:spPr>
          <a:xfrm>
            <a:off x="-5328190" y="-27196275"/>
            <a:ext cx="20278149" cy="27178001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63" name="Rectangle 18"/>
          <p:cNvSpPr/>
          <p:nvPr/>
        </p:nvSpPr>
        <p:spPr>
          <a:xfrm>
            <a:off x="-5328190" y="6885989"/>
            <a:ext cx="20278149" cy="26241606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64" name="Body Level One…"/>
          <p:cNvSpPr txBox="1"/>
          <p:nvPr>
            <p:ph type="body" sz="half" idx="1"/>
          </p:nvPr>
        </p:nvSpPr>
        <p:spPr>
          <a:xfrm>
            <a:off x="973667" y="1410264"/>
            <a:ext cx="9312000" cy="31788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814387" indent="-357187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2001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6573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1145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5" name="Picture Placeholder 7"/>
          <p:cNvSpPr/>
          <p:nvPr>
            <p:ph type="pic" sz="half" idx="21"/>
          </p:nvPr>
        </p:nvSpPr>
        <p:spPr>
          <a:xfrm>
            <a:off x="-12700" y="4694902"/>
            <a:ext cx="12204701" cy="152589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566" name="Title Text"/>
          <p:cNvSpPr txBox="1"/>
          <p:nvPr>
            <p:ph type="title"/>
          </p:nvPr>
        </p:nvSpPr>
        <p:spPr>
          <a:xfrm>
            <a:off x="973667" y="423937"/>
            <a:ext cx="9312000" cy="920119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b="1" cap="all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67" name="Slide Number"/>
          <p:cNvSpPr txBox="1"/>
          <p:nvPr>
            <p:ph type="sldNum" sz="quarter" idx="2"/>
          </p:nvPr>
        </p:nvSpPr>
        <p:spPr>
          <a:xfrm>
            <a:off x="232716" y="6596165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and Picture Air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4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37" y="6219087"/>
            <a:ext cx="12192001" cy="638913"/>
          </a:xfrm>
          <a:prstGeom prst="rect">
            <a:avLst/>
          </a:prstGeom>
          <a:ln w="12700">
            <a:miter lim="400000"/>
          </a:ln>
        </p:spPr>
      </p:pic>
      <p:sp>
        <p:nvSpPr>
          <p:cNvPr id="575" name="Rectangle 15"/>
          <p:cNvSpPr/>
          <p:nvPr/>
        </p:nvSpPr>
        <p:spPr>
          <a:xfrm>
            <a:off x="12192000" y="-27178000"/>
            <a:ext cx="64482130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76" name="Rectangle 16"/>
          <p:cNvSpPr/>
          <p:nvPr/>
        </p:nvSpPr>
        <p:spPr>
          <a:xfrm>
            <a:off x="-61840536" y="-27178000"/>
            <a:ext cx="61811751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77" name="Rectangle 17"/>
          <p:cNvSpPr/>
          <p:nvPr/>
        </p:nvSpPr>
        <p:spPr>
          <a:xfrm>
            <a:off x="-5328190" y="-27196275"/>
            <a:ext cx="20278149" cy="27178001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78" name="Rectangle 18"/>
          <p:cNvSpPr/>
          <p:nvPr/>
        </p:nvSpPr>
        <p:spPr>
          <a:xfrm>
            <a:off x="-5328190" y="6885989"/>
            <a:ext cx="20278149" cy="26241606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79" name="Body Level One…"/>
          <p:cNvSpPr txBox="1"/>
          <p:nvPr>
            <p:ph type="body" sz="half" idx="1"/>
          </p:nvPr>
        </p:nvSpPr>
        <p:spPr>
          <a:xfrm>
            <a:off x="973667" y="1410264"/>
            <a:ext cx="7056001" cy="4668274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814387" indent="-357187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2001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6573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1145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0" name="Picture Placeholder 7"/>
          <p:cNvSpPr/>
          <p:nvPr>
            <p:ph type="pic" sz="half" idx="21"/>
          </p:nvPr>
        </p:nvSpPr>
        <p:spPr>
          <a:xfrm>
            <a:off x="8879417" y="0"/>
            <a:ext cx="3312584" cy="6220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581" name="Title Text"/>
          <p:cNvSpPr txBox="1"/>
          <p:nvPr>
            <p:ph type="title"/>
          </p:nvPr>
        </p:nvSpPr>
        <p:spPr>
          <a:xfrm>
            <a:off x="973667" y="423937"/>
            <a:ext cx="7056001" cy="920119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b="1" cap="all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82" name="Slide Number"/>
          <p:cNvSpPr txBox="1"/>
          <p:nvPr>
            <p:ph type="sldNum" sz="quarter" idx="2"/>
          </p:nvPr>
        </p:nvSpPr>
        <p:spPr>
          <a:xfrm>
            <a:off x="232716" y="6596165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and Picture Land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9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37" y="6219087"/>
            <a:ext cx="12192001" cy="638913"/>
          </a:xfrm>
          <a:prstGeom prst="rect">
            <a:avLst/>
          </a:prstGeom>
          <a:ln w="12700">
            <a:miter lim="400000"/>
          </a:ln>
        </p:spPr>
      </p:pic>
      <p:sp>
        <p:nvSpPr>
          <p:cNvPr id="590" name="Rectangle 15"/>
          <p:cNvSpPr/>
          <p:nvPr/>
        </p:nvSpPr>
        <p:spPr>
          <a:xfrm>
            <a:off x="12192000" y="-27178000"/>
            <a:ext cx="64482130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1" name="Rectangle 16"/>
          <p:cNvSpPr/>
          <p:nvPr/>
        </p:nvSpPr>
        <p:spPr>
          <a:xfrm>
            <a:off x="-61840536" y="-27178000"/>
            <a:ext cx="61811751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2" name="Rectangle 17"/>
          <p:cNvSpPr/>
          <p:nvPr/>
        </p:nvSpPr>
        <p:spPr>
          <a:xfrm>
            <a:off x="-5328190" y="-27196275"/>
            <a:ext cx="20278149" cy="27178001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3" name="Rectangle 18"/>
          <p:cNvSpPr/>
          <p:nvPr/>
        </p:nvSpPr>
        <p:spPr>
          <a:xfrm>
            <a:off x="-5328190" y="6885989"/>
            <a:ext cx="20278149" cy="26241606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4" name="Body Level One…"/>
          <p:cNvSpPr txBox="1"/>
          <p:nvPr>
            <p:ph type="body" sz="half" idx="1"/>
          </p:nvPr>
        </p:nvSpPr>
        <p:spPr>
          <a:xfrm>
            <a:off x="973667" y="1410264"/>
            <a:ext cx="7056001" cy="4668274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814387" indent="-357187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2001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6573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114550" indent="-285750">
              <a:spcBef>
                <a:spcPts val="400"/>
              </a:spcBef>
              <a:buFontTx/>
              <a:buBlip>
                <a:blip r:embed="rId3"/>
              </a:buBlip>
              <a:defRPr sz="2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5" name="Picture Placeholder 7"/>
          <p:cNvSpPr/>
          <p:nvPr>
            <p:ph type="pic" sz="half" idx="21"/>
          </p:nvPr>
        </p:nvSpPr>
        <p:spPr>
          <a:xfrm>
            <a:off x="8879417" y="0"/>
            <a:ext cx="3312584" cy="6220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596" name="Title Text"/>
          <p:cNvSpPr txBox="1"/>
          <p:nvPr>
            <p:ph type="title"/>
          </p:nvPr>
        </p:nvSpPr>
        <p:spPr>
          <a:xfrm>
            <a:off x="973667" y="423937"/>
            <a:ext cx="7056001" cy="920119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b="1" cap="all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7" name="Slide Number"/>
          <p:cNvSpPr txBox="1"/>
          <p:nvPr>
            <p:ph type="sldNum" sz="quarter" idx="2"/>
          </p:nvPr>
        </p:nvSpPr>
        <p:spPr>
          <a:xfrm>
            <a:off x="232716" y="6596165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37" y="6219087"/>
            <a:ext cx="12192001" cy="638913"/>
          </a:xfrm>
          <a:prstGeom prst="rect">
            <a:avLst/>
          </a:prstGeom>
          <a:ln w="12700">
            <a:miter lim="400000"/>
          </a:ln>
        </p:spPr>
      </p:pic>
      <p:sp>
        <p:nvSpPr>
          <p:cNvPr id="605" name="Rectangle 15"/>
          <p:cNvSpPr/>
          <p:nvPr/>
        </p:nvSpPr>
        <p:spPr>
          <a:xfrm>
            <a:off x="12192000" y="-27178000"/>
            <a:ext cx="64482130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06" name="Rectangle 16"/>
          <p:cNvSpPr/>
          <p:nvPr/>
        </p:nvSpPr>
        <p:spPr>
          <a:xfrm>
            <a:off x="-61840536" y="-27178000"/>
            <a:ext cx="61811751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07" name="Rectangle 17"/>
          <p:cNvSpPr/>
          <p:nvPr/>
        </p:nvSpPr>
        <p:spPr>
          <a:xfrm>
            <a:off x="-5328190" y="-27196275"/>
            <a:ext cx="20278149" cy="27178001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08" name="Rectangle 18"/>
          <p:cNvSpPr/>
          <p:nvPr/>
        </p:nvSpPr>
        <p:spPr>
          <a:xfrm>
            <a:off x="-5328190" y="6885989"/>
            <a:ext cx="20278149" cy="26241606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09" name="Title Text"/>
          <p:cNvSpPr txBox="1"/>
          <p:nvPr>
            <p:ph type="title"/>
          </p:nvPr>
        </p:nvSpPr>
        <p:spPr>
          <a:xfrm>
            <a:off x="973667" y="423937"/>
            <a:ext cx="9312000" cy="920119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b="1" cap="all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0" name="Slide Number"/>
          <p:cNvSpPr txBox="1"/>
          <p:nvPr>
            <p:ph type="sldNum" sz="quarter" idx="2"/>
          </p:nvPr>
        </p:nvSpPr>
        <p:spPr>
          <a:xfrm>
            <a:off x="232716" y="6596165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7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37" y="6219087"/>
            <a:ext cx="12192001" cy="638913"/>
          </a:xfrm>
          <a:prstGeom prst="rect">
            <a:avLst/>
          </a:prstGeom>
          <a:ln w="12700">
            <a:miter lim="400000"/>
          </a:ln>
        </p:spPr>
      </p:pic>
      <p:sp>
        <p:nvSpPr>
          <p:cNvPr id="618" name="Rectangle 15"/>
          <p:cNvSpPr/>
          <p:nvPr/>
        </p:nvSpPr>
        <p:spPr>
          <a:xfrm>
            <a:off x="12192000" y="-27178000"/>
            <a:ext cx="64482130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19" name="Rectangle 16"/>
          <p:cNvSpPr/>
          <p:nvPr/>
        </p:nvSpPr>
        <p:spPr>
          <a:xfrm>
            <a:off x="-61840536" y="-27178000"/>
            <a:ext cx="61811751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0" name="Rectangle 17"/>
          <p:cNvSpPr/>
          <p:nvPr/>
        </p:nvSpPr>
        <p:spPr>
          <a:xfrm>
            <a:off x="-5328190" y="-27196275"/>
            <a:ext cx="20278149" cy="27178001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1" name="Rectangle 18"/>
          <p:cNvSpPr/>
          <p:nvPr/>
        </p:nvSpPr>
        <p:spPr>
          <a:xfrm>
            <a:off x="-5328190" y="6885989"/>
            <a:ext cx="20278149" cy="26241606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2" name="Slide Number"/>
          <p:cNvSpPr txBox="1"/>
          <p:nvPr>
            <p:ph type="sldNum" sz="quarter" idx="2"/>
          </p:nvPr>
        </p:nvSpPr>
        <p:spPr>
          <a:xfrm>
            <a:off x="232716" y="6596165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Body Level One…"/>
          <p:cNvSpPr txBox="1"/>
          <p:nvPr>
            <p:ph type="body" sz="quarter" idx="1"/>
          </p:nvPr>
        </p:nvSpPr>
        <p:spPr>
          <a:xfrm>
            <a:off x="609600" y="1535112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Text Placeholder 4"/>
          <p:cNvSpPr/>
          <p:nvPr>
            <p:ph type="body" sz="quarter" idx="21"/>
          </p:nvPr>
        </p:nvSpPr>
        <p:spPr>
          <a:xfrm>
            <a:off x="6193368" y="1535112"/>
            <a:ext cx="5389034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Oval 4"/>
          <p:cNvSpPr/>
          <p:nvPr/>
        </p:nvSpPr>
        <p:spPr>
          <a:xfrm>
            <a:off x="-1685365" y="-1169894"/>
            <a:ext cx="8337178" cy="6158754"/>
          </a:xfrm>
          <a:prstGeom prst="ellipse">
            <a:avLst/>
          </a:prstGeom>
          <a:ln w="25400">
            <a:solidFill>
              <a:srgbClr val="BCC0C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32" name="Oval 5"/>
          <p:cNvGrpSpPr/>
          <p:nvPr/>
        </p:nvGrpSpPr>
        <p:grpSpPr>
          <a:xfrm>
            <a:off x="2115671" y="1398493"/>
            <a:ext cx="10847296" cy="8041344"/>
            <a:chOff x="0" y="0"/>
            <a:chExt cx="10847294" cy="8041342"/>
          </a:xfrm>
        </p:grpSpPr>
        <p:sp>
          <p:nvSpPr>
            <p:cNvPr id="630" name="Oval"/>
            <p:cNvSpPr/>
            <p:nvPr/>
          </p:nvSpPr>
          <p:spPr>
            <a:xfrm>
              <a:off x="-1" y="-1"/>
              <a:ext cx="10847296" cy="8041344"/>
            </a:xfrm>
            <a:prstGeom prst="ellipse">
              <a:avLst/>
            </a:prstGeom>
            <a:noFill/>
            <a:ln w="25400" cap="flat">
              <a:solidFill>
                <a:srgbClr val="C0C4C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1" name="|||||||||||"/>
            <p:cNvSpPr txBox="1"/>
            <p:nvPr/>
          </p:nvSpPr>
          <p:spPr>
            <a:xfrm>
              <a:off x="1646968" y="3845339"/>
              <a:ext cx="7553357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|||||||||||</a:t>
              </a:r>
            </a:p>
          </p:txBody>
        </p:sp>
      </p:grpSp>
      <p:sp>
        <p:nvSpPr>
          <p:cNvPr id="633" name="Rectangle 6"/>
          <p:cNvSpPr/>
          <p:nvPr/>
        </p:nvSpPr>
        <p:spPr>
          <a:xfrm>
            <a:off x="12233850" y="-27178000"/>
            <a:ext cx="64440285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34" name="Rectangle 7"/>
          <p:cNvSpPr/>
          <p:nvPr/>
        </p:nvSpPr>
        <p:spPr>
          <a:xfrm>
            <a:off x="-61840536" y="-27178000"/>
            <a:ext cx="61811751" cy="61468000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35" name="Rectangle 8"/>
          <p:cNvSpPr/>
          <p:nvPr/>
        </p:nvSpPr>
        <p:spPr>
          <a:xfrm>
            <a:off x="-5328190" y="-27194728"/>
            <a:ext cx="20278149" cy="27178001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36" name="Rectangle 9"/>
          <p:cNvSpPr/>
          <p:nvPr/>
        </p:nvSpPr>
        <p:spPr>
          <a:xfrm>
            <a:off x="-5328190" y="6885989"/>
            <a:ext cx="20278149" cy="26241606"/>
          </a:xfrm>
          <a:prstGeom prst="rect">
            <a:avLst/>
          </a:prstGeom>
          <a:solidFill>
            <a:srgbClr val="C1C5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637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2231" y="2967227"/>
            <a:ext cx="9367540" cy="923546"/>
          </a:xfrm>
          <a:prstGeom prst="rect">
            <a:avLst/>
          </a:prstGeom>
          <a:ln w="12700">
            <a:miter lim="400000"/>
          </a:ln>
        </p:spPr>
      </p:pic>
      <p:sp>
        <p:nvSpPr>
          <p:cNvPr id="638" name="Slide Number"/>
          <p:cNvSpPr txBox="1"/>
          <p:nvPr>
            <p:ph type="sldNum" sz="quarter" idx="2"/>
          </p:nvPr>
        </p:nvSpPr>
        <p:spPr>
          <a:xfrm>
            <a:off x="232716" y="6596165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Rectangle 8"/>
          <p:cNvSpPr/>
          <p:nvPr/>
        </p:nvSpPr>
        <p:spPr>
          <a:xfrm>
            <a:off x="1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6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47" name="Straight Connector 17"/>
          <p:cNvSpPr/>
          <p:nvPr/>
        </p:nvSpPr>
        <p:spPr>
          <a:xfrm>
            <a:off x="11802265" y="6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48" name="xxHeader"/>
          <p:cNvSpPr txBox="1"/>
          <p:nvPr/>
        </p:nvSpPr>
        <p:spPr>
          <a:xfrm>
            <a:off x="7294164" y="69808"/>
            <a:ext cx="3571330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RESTRICTED | NOT EXPORT CONTROLLED | NOT CLASSIFIED</a:t>
            </a:r>
          </a:p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Your Name | Document number | Issue  X</a:t>
            </a:r>
          </a:p>
        </p:txBody>
      </p:sp>
      <p:pic>
        <p:nvPicPr>
          <p:cNvPr id="649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pic>
        <p:nvPicPr>
          <p:cNvPr id="650" name="Picture Placeholder 13" descr="Picture Placeholder 13"/>
          <p:cNvPicPr>
            <a:picLocks noChangeAspect="1"/>
          </p:cNvPicPr>
          <p:nvPr/>
        </p:nvPicPr>
        <p:blipFill>
          <a:blip r:embed="rId3">
            <a:extLst/>
          </a:blip>
          <a:srcRect l="0" t="2558" r="0" b="2558"/>
          <a:stretch>
            <a:fillRect/>
          </a:stretch>
        </p:blipFill>
        <p:spPr>
          <a:xfrm>
            <a:off x="0" y="351087"/>
            <a:ext cx="12192000" cy="6506914"/>
          </a:xfrm>
          <a:prstGeom prst="rect">
            <a:avLst/>
          </a:prstGeom>
          <a:ln w="12700">
            <a:miter lim="400000"/>
          </a:ln>
        </p:spPr>
      </p:pic>
      <p:sp>
        <p:nvSpPr>
          <p:cNvPr id="651" name="Body Level One…"/>
          <p:cNvSpPr txBox="1"/>
          <p:nvPr>
            <p:ph type="body" sz="quarter" idx="1"/>
          </p:nvPr>
        </p:nvSpPr>
        <p:spPr>
          <a:xfrm>
            <a:off x="369890" y="3208529"/>
            <a:ext cx="6870701" cy="158893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200"/>
              </a:lnSpc>
              <a:spcBef>
                <a:spcPts val="0"/>
              </a:spcBef>
              <a:buSzTx/>
              <a:buFontTx/>
              <a:buNone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>
              <a:lnSpc>
                <a:spcPts val="2200"/>
              </a:lnSpc>
              <a:spcBef>
                <a:spcPts val="0"/>
              </a:spcBef>
              <a:buSzTx/>
              <a:buFontTx/>
              <a:buNone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914400">
              <a:lnSpc>
                <a:spcPts val="2200"/>
              </a:lnSpc>
              <a:spcBef>
                <a:spcPts val="0"/>
              </a:spcBef>
              <a:buSzTx/>
              <a:buFontTx/>
              <a:buNone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371600">
              <a:lnSpc>
                <a:spcPts val="2200"/>
              </a:lnSpc>
              <a:spcBef>
                <a:spcPts val="0"/>
              </a:spcBef>
              <a:buSzTx/>
              <a:buFontTx/>
              <a:buNone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828800">
              <a:lnSpc>
                <a:spcPts val="2200"/>
              </a:lnSpc>
              <a:spcBef>
                <a:spcPts val="0"/>
              </a:spcBef>
              <a:buSzTx/>
              <a:buFontTx/>
              <a:buNone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52" name="Title Text"/>
          <p:cNvSpPr txBox="1"/>
          <p:nvPr>
            <p:ph type="title"/>
          </p:nvPr>
        </p:nvSpPr>
        <p:spPr>
          <a:xfrm>
            <a:off x="369890" y="1619999"/>
            <a:ext cx="6870701" cy="1584001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80000"/>
              </a:lnSpc>
              <a:defRPr cap="all" spc="-100" sz="4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53" name="Text Placeholder 3"/>
          <p:cNvSpPr/>
          <p:nvPr>
            <p:ph type="body" sz="quarter" idx="21" hasCustomPrompt="1"/>
          </p:nvPr>
        </p:nvSpPr>
        <p:spPr>
          <a:xfrm>
            <a:off x="369890" y="5343076"/>
            <a:ext cx="6870701" cy="633048"/>
          </a:xfrm>
          <a:prstGeom prst="rect">
            <a:avLst/>
          </a:prstGeom>
        </p:spPr>
        <p:txBody>
          <a:bodyPr lIns="0" tIns="0" rIns="0" bIns="0" anchor="b"/>
          <a:lstStyle>
            <a:lvl1pPr marL="0" indent="3600">
              <a:lnSpc>
                <a:spcPct val="90000"/>
              </a:lnSpc>
              <a:spcBef>
                <a:spcPts val="0"/>
              </a:spcBef>
              <a:buSzTx/>
              <a:buFontTx/>
              <a:buNone/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Add name, email and/or www</a:t>
            </a:r>
          </a:p>
        </p:txBody>
      </p:sp>
      <p:sp>
        <p:nvSpPr>
          <p:cNvPr id="654" name="Straight Connector 10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55" name="Slide Number"/>
          <p:cNvSpPr txBox="1"/>
          <p:nvPr>
            <p:ph type="sldNum" sz="quarter" idx="2"/>
          </p:nvPr>
        </p:nvSpPr>
        <p:spPr>
          <a:xfrm>
            <a:off x="11858531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Rectangle 8"/>
          <p:cNvSpPr/>
          <p:nvPr/>
        </p:nvSpPr>
        <p:spPr>
          <a:xfrm>
            <a:off x="1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63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64" name="Straight Connector 17"/>
          <p:cNvSpPr/>
          <p:nvPr/>
        </p:nvSpPr>
        <p:spPr>
          <a:xfrm>
            <a:off x="11802265" y="6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65" name="xxHeader"/>
          <p:cNvSpPr txBox="1"/>
          <p:nvPr/>
        </p:nvSpPr>
        <p:spPr>
          <a:xfrm>
            <a:off x="7294164" y="69808"/>
            <a:ext cx="3571330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RESTRICTED | NOT EXPORT CONTROLLED | NOT CLASSIFIED</a:t>
            </a:r>
          </a:p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Your Name | Document number | Issue  X</a:t>
            </a:r>
          </a:p>
        </p:txBody>
      </p:sp>
      <p:pic>
        <p:nvPicPr>
          <p:cNvPr id="666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667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ct val="90000"/>
              </a:lnSpc>
              <a:defRPr cap="all" spc="-100" sz="32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68" name="Body Level One…"/>
          <p:cNvSpPr txBox="1"/>
          <p:nvPr>
            <p:ph type="body" idx="1"/>
          </p:nvPr>
        </p:nvSpPr>
        <p:spPr>
          <a:xfrm>
            <a:off x="369888" y="1403999"/>
            <a:ext cx="6866112" cy="5148002"/>
          </a:xfrm>
          <a:prstGeom prst="rect">
            <a:avLst/>
          </a:prstGeom>
        </p:spPr>
        <p:txBody>
          <a:bodyPr lIns="0" tIns="0" rIns="0" bIns="0"/>
          <a:lstStyle>
            <a:lvl1pPr marL="234000" indent="-230400">
              <a:lnSpc>
                <a:spcPct val="90000"/>
              </a:lnSpc>
              <a:spcBef>
                <a:spcPts val="1800"/>
              </a:spcBef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06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38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0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30499" indent="-292499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9" name="Slide Number"/>
          <p:cNvSpPr txBox="1"/>
          <p:nvPr>
            <p:ph type="sldNum" sz="quarter" idx="2"/>
          </p:nvPr>
        </p:nvSpPr>
        <p:spPr>
          <a:xfrm>
            <a:off x="11858531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Rectangle 8"/>
          <p:cNvSpPr/>
          <p:nvPr/>
        </p:nvSpPr>
        <p:spPr>
          <a:xfrm>
            <a:off x="1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77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78" name="Straight Connector 17"/>
          <p:cNvSpPr/>
          <p:nvPr/>
        </p:nvSpPr>
        <p:spPr>
          <a:xfrm>
            <a:off x="11802265" y="6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79" name="xxHeader"/>
          <p:cNvSpPr txBox="1"/>
          <p:nvPr/>
        </p:nvSpPr>
        <p:spPr>
          <a:xfrm>
            <a:off x="7294164" y="69808"/>
            <a:ext cx="3571330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RESTRICTED | NOT EXPORT CONTROLLED | NOT CLASSIFIED</a:t>
            </a:r>
          </a:p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Your Name | Document number | Issue  X</a:t>
            </a:r>
          </a:p>
        </p:txBody>
      </p:sp>
      <p:pic>
        <p:nvPicPr>
          <p:cNvPr id="680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681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ct val="90000"/>
              </a:lnSpc>
              <a:defRPr cap="all" spc="-100" sz="32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82" name="Slide Number"/>
          <p:cNvSpPr txBox="1"/>
          <p:nvPr>
            <p:ph type="sldNum" sz="quarter" idx="2"/>
          </p:nvPr>
        </p:nvSpPr>
        <p:spPr>
          <a:xfrm>
            <a:off x="11858531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Rectangle 8"/>
          <p:cNvSpPr/>
          <p:nvPr/>
        </p:nvSpPr>
        <p:spPr>
          <a:xfrm>
            <a:off x="1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90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91" name="Straight Connector 17"/>
          <p:cNvSpPr/>
          <p:nvPr/>
        </p:nvSpPr>
        <p:spPr>
          <a:xfrm>
            <a:off x="11802265" y="6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92" name="xxHeader"/>
          <p:cNvSpPr txBox="1"/>
          <p:nvPr/>
        </p:nvSpPr>
        <p:spPr>
          <a:xfrm>
            <a:off x="7294164" y="69808"/>
            <a:ext cx="3571330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RESTRICTED | NOT EXPORT CONTROLLED | NOT CLASSIFIED</a:t>
            </a:r>
          </a:p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Your Name | Document number | Issue  X</a:t>
            </a:r>
          </a:p>
        </p:txBody>
      </p:sp>
      <p:pic>
        <p:nvPicPr>
          <p:cNvPr id="693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694" name="Picture Placeholder 8"/>
          <p:cNvSpPr/>
          <p:nvPr>
            <p:ph type="pic" idx="21"/>
          </p:nvPr>
        </p:nvSpPr>
        <p:spPr>
          <a:xfrm>
            <a:off x="369888" y="1411287"/>
            <a:ext cx="11438112" cy="514071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695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ct val="90000"/>
              </a:lnSpc>
              <a:defRPr cap="all" spc="-100" sz="32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96" name="Slide Number"/>
          <p:cNvSpPr txBox="1"/>
          <p:nvPr>
            <p:ph type="sldNum" sz="quarter" idx="2"/>
          </p:nvPr>
        </p:nvSpPr>
        <p:spPr>
          <a:xfrm>
            <a:off x="11858531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Rectangle 8"/>
          <p:cNvSpPr/>
          <p:nvPr/>
        </p:nvSpPr>
        <p:spPr>
          <a:xfrm>
            <a:off x="1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04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05" name="Straight Connector 17"/>
          <p:cNvSpPr/>
          <p:nvPr/>
        </p:nvSpPr>
        <p:spPr>
          <a:xfrm>
            <a:off x="11802265" y="6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06" name="xxHeader"/>
          <p:cNvSpPr txBox="1"/>
          <p:nvPr/>
        </p:nvSpPr>
        <p:spPr>
          <a:xfrm>
            <a:off x="7294164" y="69808"/>
            <a:ext cx="3571330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RESTRICTED | NOT EXPORT CONTROLLED | NOT CLASSIFIED</a:t>
            </a:r>
          </a:p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Your Name | Document number | Issue  X</a:t>
            </a:r>
          </a:p>
        </p:txBody>
      </p:sp>
      <p:pic>
        <p:nvPicPr>
          <p:cNvPr id="707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708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ct val="90000"/>
              </a:lnSpc>
              <a:defRPr cap="all" spc="-100" sz="32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9" name="Body Level One…"/>
          <p:cNvSpPr txBox="1"/>
          <p:nvPr>
            <p:ph type="body" idx="1"/>
          </p:nvPr>
        </p:nvSpPr>
        <p:spPr>
          <a:xfrm>
            <a:off x="369888" y="1403999"/>
            <a:ext cx="6866112" cy="5148002"/>
          </a:xfrm>
          <a:prstGeom prst="rect">
            <a:avLst/>
          </a:prstGeom>
        </p:spPr>
        <p:txBody>
          <a:bodyPr lIns="0" tIns="0" rIns="0" bIns="0"/>
          <a:lstStyle>
            <a:lvl1pPr marL="234000" indent="-230400">
              <a:lnSpc>
                <a:spcPct val="90000"/>
              </a:lnSpc>
              <a:spcBef>
                <a:spcPts val="1800"/>
              </a:spcBef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06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38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0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30499" indent="-292499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0" name="Picture Placeholder 8"/>
          <p:cNvSpPr/>
          <p:nvPr>
            <p:ph type="pic" sz="half" idx="21"/>
          </p:nvPr>
        </p:nvSpPr>
        <p:spPr>
          <a:xfrm>
            <a:off x="7236000" y="1411288"/>
            <a:ext cx="4582940" cy="514071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711" name="Slide Number"/>
          <p:cNvSpPr txBox="1"/>
          <p:nvPr>
            <p:ph type="sldNum" sz="quarter" idx="2"/>
          </p:nvPr>
        </p:nvSpPr>
        <p:spPr>
          <a:xfrm>
            <a:off x="11858531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Rectangle 8"/>
          <p:cNvSpPr/>
          <p:nvPr/>
        </p:nvSpPr>
        <p:spPr>
          <a:xfrm>
            <a:off x="1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19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20" name="Straight Connector 17"/>
          <p:cNvSpPr/>
          <p:nvPr/>
        </p:nvSpPr>
        <p:spPr>
          <a:xfrm>
            <a:off x="11802265" y="6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21" name="xxHeader"/>
          <p:cNvSpPr txBox="1"/>
          <p:nvPr/>
        </p:nvSpPr>
        <p:spPr>
          <a:xfrm>
            <a:off x="7294164" y="69808"/>
            <a:ext cx="3571330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RESTRICTED | NOT EXPORT CONTROLLED | NOT CLASSIFIED</a:t>
            </a:r>
          </a:p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Your Name | Document number | Issue  X</a:t>
            </a:r>
          </a:p>
        </p:txBody>
      </p:sp>
      <p:pic>
        <p:nvPicPr>
          <p:cNvPr id="722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723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ct val="90000"/>
              </a:lnSpc>
              <a:defRPr cap="all" spc="-100" sz="32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24" name="Body Level One…"/>
          <p:cNvSpPr txBox="1"/>
          <p:nvPr>
            <p:ph type="body" idx="1"/>
          </p:nvPr>
        </p:nvSpPr>
        <p:spPr>
          <a:xfrm>
            <a:off x="369888" y="1403999"/>
            <a:ext cx="6866112" cy="5148002"/>
          </a:xfrm>
          <a:prstGeom prst="rect">
            <a:avLst/>
          </a:prstGeom>
        </p:spPr>
        <p:txBody>
          <a:bodyPr lIns="0" tIns="0" rIns="0" bIns="0"/>
          <a:lstStyle>
            <a:lvl1pPr marL="234000" indent="-230400">
              <a:lnSpc>
                <a:spcPct val="90000"/>
              </a:lnSpc>
              <a:spcBef>
                <a:spcPts val="1800"/>
              </a:spcBef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06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38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0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30499" indent="-292499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5" name="Picture Placeholder 8"/>
          <p:cNvSpPr/>
          <p:nvPr>
            <p:ph type="pic" sz="quarter" idx="21"/>
          </p:nvPr>
        </p:nvSpPr>
        <p:spPr>
          <a:xfrm>
            <a:off x="7236000" y="1411287"/>
            <a:ext cx="4582940" cy="2578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726" name="Slide Number"/>
          <p:cNvSpPr txBox="1"/>
          <p:nvPr>
            <p:ph type="sldNum" sz="quarter" idx="2"/>
          </p:nvPr>
        </p:nvSpPr>
        <p:spPr>
          <a:xfrm>
            <a:off x="11858531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Rectangle 8"/>
          <p:cNvSpPr/>
          <p:nvPr/>
        </p:nvSpPr>
        <p:spPr>
          <a:xfrm>
            <a:off x="1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34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35" name="Straight Connector 17"/>
          <p:cNvSpPr/>
          <p:nvPr/>
        </p:nvSpPr>
        <p:spPr>
          <a:xfrm>
            <a:off x="11802265" y="6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36" name="xxHeader"/>
          <p:cNvSpPr txBox="1"/>
          <p:nvPr/>
        </p:nvSpPr>
        <p:spPr>
          <a:xfrm>
            <a:off x="7294164" y="69808"/>
            <a:ext cx="3571330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RESTRICTED | NOT EXPORT CONTROLLED | NOT CLASSIFIED</a:t>
            </a:r>
          </a:p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Your Name | Document number | Issue  X</a:t>
            </a:r>
          </a:p>
        </p:txBody>
      </p:sp>
      <p:pic>
        <p:nvPicPr>
          <p:cNvPr id="737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738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ct val="90000"/>
              </a:lnSpc>
              <a:defRPr cap="all" spc="-100" sz="32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39" name="Picture Placeholder 8"/>
          <p:cNvSpPr/>
          <p:nvPr>
            <p:ph type="pic" sz="half" idx="21"/>
          </p:nvPr>
        </p:nvSpPr>
        <p:spPr>
          <a:xfrm>
            <a:off x="7236000" y="1411287"/>
            <a:ext cx="4572001" cy="514071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740" name="Body Level One…"/>
          <p:cNvSpPr txBox="1"/>
          <p:nvPr>
            <p:ph type="body" idx="1" hasCustomPrompt="1"/>
          </p:nvPr>
        </p:nvSpPr>
        <p:spPr>
          <a:xfrm>
            <a:off x="369888" y="1411287"/>
            <a:ext cx="6866112" cy="5140714"/>
          </a:xfrm>
          <a:prstGeom prst="rect">
            <a:avLst/>
          </a:prstGeom>
          <a:solidFill>
            <a:srgbClr val="002459"/>
          </a:solidFill>
        </p:spPr>
        <p:txBody>
          <a:bodyPr lIns="396000" tIns="396000" rIns="396000" bIns="396000" anchor="ctr"/>
          <a:lstStyle>
            <a:lvl1pPr marL="0" indent="0">
              <a:lnSpc>
                <a:spcPct val="90000"/>
              </a:lnSpc>
              <a:spcBef>
                <a:spcPts val="1800"/>
              </a:spcBef>
              <a:buSzTx/>
              <a:buFontTx/>
              <a:buNone/>
              <a:defRPr cap="all" spc="-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14000">
              <a:lnSpc>
                <a:spcPct val="90000"/>
              </a:lnSpc>
              <a:spcBef>
                <a:spcPts val="1800"/>
              </a:spcBef>
              <a:buSzTx/>
              <a:buFontTx/>
              <a:buNone/>
              <a:defRPr cap="all" spc="-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846000">
              <a:lnSpc>
                <a:spcPct val="90000"/>
              </a:lnSpc>
              <a:spcBef>
                <a:spcPts val="1800"/>
              </a:spcBef>
              <a:buSzTx/>
              <a:buFontTx/>
              <a:buNone/>
              <a:defRPr cap="all" spc="-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277999">
              <a:lnSpc>
                <a:spcPct val="90000"/>
              </a:lnSpc>
              <a:spcBef>
                <a:spcPts val="1800"/>
              </a:spcBef>
              <a:buSzTx/>
              <a:buFontTx/>
              <a:buNone/>
              <a:defRPr cap="all" spc="-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638000">
              <a:lnSpc>
                <a:spcPct val="90000"/>
              </a:lnSpc>
              <a:spcBef>
                <a:spcPts val="1800"/>
              </a:spcBef>
              <a:buSzTx/>
              <a:buFontTx/>
              <a:buNone/>
              <a:defRPr cap="all" spc="-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Section 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1" name="Slide Number"/>
          <p:cNvSpPr txBox="1"/>
          <p:nvPr>
            <p:ph type="sldNum" sz="quarter" idx="2"/>
          </p:nvPr>
        </p:nvSpPr>
        <p:spPr>
          <a:xfrm>
            <a:off x="11858531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mage Lef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Rectangle 8"/>
          <p:cNvSpPr/>
          <p:nvPr/>
        </p:nvSpPr>
        <p:spPr>
          <a:xfrm>
            <a:off x="1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49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50" name="Straight Connector 17"/>
          <p:cNvSpPr/>
          <p:nvPr/>
        </p:nvSpPr>
        <p:spPr>
          <a:xfrm>
            <a:off x="11802265" y="6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51" name="xxHeader"/>
          <p:cNvSpPr txBox="1"/>
          <p:nvPr/>
        </p:nvSpPr>
        <p:spPr>
          <a:xfrm>
            <a:off x="7294164" y="69808"/>
            <a:ext cx="3571330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RESTRICTED | NOT EXPORT CONTROLLED | NOT CLASSIFIED</a:t>
            </a:r>
          </a:p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Your Name | Document number | Issue  X</a:t>
            </a:r>
          </a:p>
        </p:txBody>
      </p:sp>
      <p:pic>
        <p:nvPicPr>
          <p:cNvPr id="752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753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ct val="90000"/>
              </a:lnSpc>
              <a:defRPr cap="all" spc="-100" sz="32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54" name="Picture Placeholder 8"/>
          <p:cNvSpPr/>
          <p:nvPr>
            <p:ph type="pic" sz="quarter" idx="21"/>
          </p:nvPr>
        </p:nvSpPr>
        <p:spPr>
          <a:xfrm>
            <a:off x="369890" y="1411288"/>
            <a:ext cx="2292352" cy="514071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755" name="Body Level One…"/>
          <p:cNvSpPr txBox="1"/>
          <p:nvPr>
            <p:ph type="body" sz="half" idx="1"/>
          </p:nvPr>
        </p:nvSpPr>
        <p:spPr>
          <a:xfrm>
            <a:off x="2663999" y="1403999"/>
            <a:ext cx="4572001" cy="5148002"/>
          </a:xfrm>
          <a:prstGeom prst="rect">
            <a:avLst/>
          </a:prstGeom>
        </p:spPr>
        <p:txBody>
          <a:bodyPr lIns="396000" tIns="396000" rIns="396000" bIns="396000"/>
          <a:lstStyle>
            <a:lvl1pPr marL="234000" indent="-230400">
              <a:lnSpc>
                <a:spcPct val="90000"/>
              </a:lnSpc>
              <a:spcBef>
                <a:spcPts val="1800"/>
              </a:spcBef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06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38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0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30499" indent="-292499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6" name="Slide Number"/>
          <p:cNvSpPr txBox="1"/>
          <p:nvPr>
            <p:ph type="sldNum" sz="quarter" idx="2"/>
          </p:nvPr>
        </p:nvSpPr>
        <p:spPr>
          <a:xfrm>
            <a:off x="11858531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mage Left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Rectangle 8"/>
          <p:cNvSpPr/>
          <p:nvPr/>
        </p:nvSpPr>
        <p:spPr>
          <a:xfrm>
            <a:off x="1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64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65" name="Straight Connector 17"/>
          <p:cNvSpPr/>
          <p:nvPr/>
        </p:nvSpPr>
        <p:spPr>
          <a:xfrm>
            <a:off x="11802265" y="6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66" name="xxHeader"/>
          <p:cNvSpPr txBox="1"/>
          <p:nvPr/>
        </p:nvSpPr>
        <p:spPr>
          <a:xfrm>
            <a:off x="7294164" y="69808"/>
            <a:ext cx="3571330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RESTRICTED | NOT EXPORT CONTROLLED | NOT CLASSIFIED</a:t>
            </a:r>
          </a:p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Your Name | Document number | Issue  X</a:t>
            </a:r>
          </a:p>
        </p:txBody>
      </p:sp>
      <p:pic>
        <p:nvPicPr>
          <p:cNvPr id="767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768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ct val="90000"/>
              </a:lnSpc>
              <a:defRPr cap="all" spc="-100" sz="32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69" name="Picture Placeholder 8"/>
          <p:cNvSpPr/>
          <p:nvPr>
            <p:ph type="pic" sz="quarter" idx="21"/>
          </p:nvPr>
        </p:nvSpPr>
        <p:spPr>
          <a:xfrm>
            <a:off x="369888" y="1411200"/>
            <a:ext cx="2294112" cy="5140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770" name="Body Level One…"/>
          <p:cNvSpPr txBox="1"/>
          <p:nvPr>
            <p:ph type="body" sz="half" idx="1"/>
          </p:nvPr>
        </p:nvSpPr>
        <p:spPr>
          <a:xfrm>
            <a:off x="2663999" y="1403999"/>
            <a:ext cx="4572001" cy="5148002"/>
          </a:xfrm>
          <a:prstGeom prst="rect">
            <a:avLst/>
          </a:prstGeom>
        </p:spPr>
        <p:txBody>
          <a:bodyPr lIns="396000" tIns="396000" rIns="396000" bIns="396000"/>
          <a:lstStyle>
            <a:lvl1pPr marL="234000" indent="-230400">
              <a:lnSpc>
                <a:spcPct val="90000"/>
              </a:lnSpc>
              <a:spcBef>
                <a:spcPts val="1800"/>
              </a:spcBef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06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38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0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30499" indent="-292499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1" name="Slide Number"/>
          <p:cNvSpPr txBox="1"/>
          <p:nvPr>
            <p:ph type="sldNum" sz="quarter" idx="2"/>
          </p:nvPr>
        </p:nvSpPr>
        <p:spPr>
          <a:xfrm>
            <a:off x="11858531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Rectangle 8"/>
          <p:cNvSpPr/>
          <p:nvPr/>
        </p:nvSpPr>
        <p:spPr>
          <a:xfrm>
            <a:off x="1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79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80" name="Straight Connector 17"/>
          <p:cNvSpPr/>
          <p:nvPr/>
        </p:nvSpPr>
        <p:spPr>
          <a:xfrm>
            <a:off x="11802265" y="6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81" name="xxHeader"/>
          <p:cNvSpPr txBox="1"/>
          <p:nvPr/>
        </p:nvSpPr>
        <p:spPr>
          <a:xfrm>
            <a:off x="7294164" y="69808"/>
            <a:ext cx="3571330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RESTRICTED | NOT EXPORT CONTROLLED | NOT CLASSIFIED</a:t>
            </a:r>
          </a:p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Your Name | Document number | Issue  X</a:t>
            </a:r>
          </a:p>
        </p:txBody>
      </p:sp>
      <p:pic>
        <p:nvPicPr>
          <p:cNvPr id="782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783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ct val="90000"/>
              </a:lnSpc>
              <a:defRPr cap="all" spc="-100" sz="32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84" name="Body Level One…"/>
          <p:cNvSpPr txBox="1"/>
          <p:nvPr>
            <p:ph type="body" sz="half" idx="1"/>
          </p:nvPr>
        </p:nvSpPr>
        <p:spPr>
          <a:xfrm>
            <a:off x="369888" y="1403999"/>
            <a:ext cx="5724526" cy="5148002"/>
          </a:xfrm>
          <a:prstGeom prst="rect">
            <a:avLst/>
          </a:prstGeom>
        </p:spPr>
        <p:txBody>
          <a:bodyPr lIns="0" tIns="0" rIns="0" bIns="0"/>
          <a:lstStyle>
            <a:lvl1pPr marL="234000" indent="-230400">
              <a:lnSpc>
                <a:spcPct val="90000"/>
              </a:lnSpc>
              <a:spcBef>
                <a:spcPts val="1800"/>
              </a:spcBef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06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38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0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30499" indent="-292499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5" name="Slide Number"/>
          <p:cNvSpPr txBox="1"/>
          <p:nvPr>
            <p:ph type="sldNum" sz="quarter" idx="2"/>
          </p:nvPr>
        </p:nvSpPr>
        <p:spPr>
          <a:xfrm>
            <a:off x="11858531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and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Rectangle 8"/>
          <p:cNvSpPr/>
          <p:nvPr/>
        </p:nvSpPr>
        <p:spPr>
          <a:xfrm>
            <a:off x="1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93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94" name="Straight Connector 17"/>
          <p:cNvSpPr/>
          <p:nvPr/>
        </p:nvSpPr>
        <p:spPr>
          <a:xfrm>
            <a:off x="11802265" y="6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95" name="xxHeader"/>
          <p:cNvSpPr txBox="1"/>
          <p:nvPr/>
        </p:nvSpPr>
        <p:spPr>
          <a:xfrm>
            <a:off x="7294164" y="69808"/>
            <a:ext cx="3571330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RESTRICTED | NOT EXPORT CONTROLLED | NOT CLASSIFIED</a:t>
            </a:r>
          </a:p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Your Name | Document number | Issue  X</a:t>
            </a:r>
          </a:p>
        </p:txBody>
      </p:sp>
      <p:pic>
        <p:nvPicPr>
          <p:cNvPr id="796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797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ct val="90000"/>
              </a:lnSpc>
              <a:defRPr cap="all" spc="-100" sz="32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98" name="Body Level One…"/>
          <p:cNvSpPr txBox="1"/>
          <p:nvPr>
            <p:ph type="body" idx="1"/>
          </p:nvPr>
        </p:nvSpPr>
        <p:spPr>
          <a:xfrm>
            <a:off x="369888" y="1403999"/>
            <a:ext cx="6866112" cy="5148002"/>
          </a:xfrm>
          <a:prstGeom prst="rect">
            <a:avLst/>
          </a:prstGeom>
        </p:spPr>
        <p:txBody>
          <a:bodyPr lIns="0" tIns="0" rIns="0" bIns="0"/>
          <a:lstStyle>
            <a:lvl1pPr marL="234000" indent="-230400">
              <a:lnSpc>
                <a:spcPct val="90000"/>
              </a:lnSpc>
              <a:spcBef>
                <a:spcPts val="1800"/>
              </a:spcBef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06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38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0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30499" indent="-292499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9" name="Slide Number"/>
          <p:cNvSpPr txBox="1"/>
          <p:nvPr>
            <p:ph type="sldNum" sz="quarter" idx="2"/>
          </p:nvPr>
        </p:nvSpPr>
        <p:spPr>
          <a:xfrm>
            <a:off x="11858531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and Two Image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Rectangle 8"/>
          <p:cNvSpPr/>
          <p:nvPr/>
        </p:nvSpPr>
        <p:spPr>
          <a:xfrm>
            <a:off x="1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07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08" name="Straight Connector 17"/>
          <p:cNvSpPr/>
          <p:nvPr/>
        </p:nvSpPr>
        <p:spPr>
          <a:xfrm>
            <a:off x="11802265" y="6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09" name="xxHeader"/>
          <p:cNvSpPr txBox="1"/>
          <p:nvPr/>
        </p:nvSpPr>
        <p:spPr>
          <a:xfrm>
            <a:off x="7294164" y="69808"/>
            <a:ext cx="3571330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RESTRICTED | NOT EXPORT CONTROLLED | NOT CLASSIFIED</a:t>
            </a:r>
          </a:p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Your Name | Document number | Issue  X</a:t>
            </a:r>
          </a:p>
        </p:txBody>
      </p:sp>
      <p:pic>
        <p:nvPicPr>
          <p:cNvPr id="810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811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ct val="90000"/>
              </a:lnSpc>
              <a:defRPr cap="all" spc="-100" sz="32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12" name="Body Level One…"/>
          <p:cNvSpPr txBox="1"/>
          <p:nvPr>
            <p:ph type="body" idx="1"/>
          </p:nvPr>
        </p:nvSpPr>
        <p:spPr>
          <a:xfrm>
            <a:off x="369888" y="1403999"/>
            <a:ext cx="6866112" cy="5148002"/>
          </a:xfrm>
          <a:prstGeom prst="rect">
            <a:avLst/>
          </a:prstGeom>
        </p:spPr>
        <p:txBody>
          <a:bodyPr lIns="0" tIns="0" rIns="0" bIns="0"/>
          <a:lstStyle>
            <a:lvl1pPr marL="234000" indent="-230400">
              <a:lnSpc>
                <a:spcPct val="90000"/>
              </a:lnSpc>
              <a:spcBef>
                <a:spcPts val="1800"/>
              </a:spcBef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06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38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0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30499" indent="-292499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3" name="Picture Placeholder 8"/>
          <p:cNvSpPr/>
          <p:nvPr>
            <p:ph type="pic" sz="quarter" idx="21"/>
          </p:nvPr>
        </p:nvSpPr>
        <p:spPr>
          <a:xfrm>
            <a:off x="7236000" y="3989387"/>
            <a:ext cx="4572001" cy="256261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14" name="Picture Placeholder 8"/>
          <p:cNvSpPr/>
          <p:nvPr>
            <p:ph type="pic" sz="quarter" idx="22"/>
          </p:nvPr>
        </p:nvSpPr>
        <p:spPr>
          <a:xfrm>
            <a:off x="7236000" y="1411293"/>
            <a:ext cx="4572001" cy="2578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15" name="Slide Number"/>
          <p:cNvSpPr txBox="1"/>
          <p:nvPr>
            <p:ph type="sldNum" sz="quarter" idx="2"/>
          </p:nvPr>
        </p:nvSpPr>
        <p:spPr>
          <a:xfrm>
            <a:off x="11858531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deo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Rectangle 8"/>
          <p:cNvSpPr/>
          <p:nvPr/>
        </p:nvSpPr>
        <p:spPr>
          <a:xfrm>
            <a:off x="1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23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24" name="Straight Connector 17"/>
          <p:cNvSpPr/>
          <p:nvPr/>
        </p:nvSpPr>
        <p:spPr>
          <a:xfrm>
            <a:off x="11802265" y="6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25" name="xxHeader"/>
          <p:cNvSpPr txBox="1"/>
          <p:nvPr/>
        </p:nvSpPr>
        <p:spPr>
          <a:xfrm>
            <a:off x="7294164" y="69808"/>
            <a:ext cx="3571330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RESTRICTED | NOT EXPORT CONTROLLED | NOT CLASSIFIED</a:t>
            </a:r>
          </a:p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Your Name | Document number | Issue  X</a:t>
            </a:r>
          </a:p>
        </p:txBody>
      </p:sp>
      <p:pic>
        <p:nvPicPr>
          <p:cNvPr id="826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827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ct val="90000"/>
              </a:lnSpc>
              <a:defRPr cap="all" spc="-100" sz="32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28" name="Body Level One…"/>
          <p:cNvSpPr txBox="1"/>
          <p:nvPr>
            <p:ph type="body" idx="1"/>
          </p:nvPr>
        </p:nvSpPr>
        <p:spPr>
          <a:xfrm>
            <a:off x="369888" y="1403999"/>
            <a:ext cx="6866112" cy="5148002"/>
          </a:xfrm>
          <a:prstGeom prst="rect">
            <a:avLst/>
          </a:prstGeom>
        </p:spPr>
        <p:txBody>
          <a:bodyPr lIns="0" tIns="0" rIns="0" bIns="0"/>
          <a:lstStyle>
            <a:lvl1pPr marL="234000" indent="-230400">
              <a:lnSpc>
                <a:spcPct val="90000"/>
              </a:lnSpc>
              <a:spcBef>
                <a:spcPts val="1800"/>
              </a:spcBef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06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38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0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30499" indent="-292499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9" name="Picture Placeholder 8"/>
          <p:cNvSpPr/>
          <p:nvPr>
            <p:ph type="pic" sz="quarter" idx="21"/>
          </p:nvPr>
        </p:nvSpPr>
        <p:spPr>
          <a:xfrm>
            <a:off x="7236000" y="3989387"/>
            <a:ext cx="4572001" cy="256261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30" name="Media Placeholder 4"/>
          <p:cNvSpPr/>
          <p:nvPr>
            <p:ph type="media" sz="quarter" idx="22"/>
          </p:nvPr>
        </p:nvSpPr>
        <p:spPr>
          <a:xfrm>
            <a:off x="7236000" y="1411293"/>
            <a:ext cx="4572001" cy="2578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31" name="Slide Number"/>
          <p:cNvSpPr txBox="1"/>
          <p:nvPr>
            <p:ph type="sldNum" sz="quarter" idx="2"/>
          </p:nvPr>
        </p:nvSpPr>
        <p:spPr>
          <a:xfrm>
            <a:off x="11858531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Rectangle 8"/>
          <p:cNvSpPr/>
          <p:nvPr/>
        </p:nvSpPr>
        <p:spPr>
          <a:xfrm>
            <a:off x="1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39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40" name="Straight Connector 17"/>
          <p:cNvSpPr/>
          <p:nvPr/>
        </p:nvSpPr>
        <p:spPr>
          <a:xfrm>
            <a:off x="11802265" y="6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41" name="xxHeader"/>
          <p:cNvSpPr txBox="1"/>
          <p:nvPr/>
        </p:nvSpPr>
        <p:spPr>
          <a:xfrm>
            <a:off x="7294164" y="69808"/>
            <a:ext cx="3571330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RESTRICTED | NOT EXPORT CONTROLLED | NOT CLASSIFIED</a:t>
            </a:r>
          </a:p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Your Name | Document number | Issue  X</a:t>
            </a:r>
          </a:p>
        </p:txBody>
      </p:sp>
      <p:pic>
        <p:nvPicPr>
          <p:cNvPr id="842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843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ct val="90000"/>
              </a:lnSpc>
              <a:defRPr cap="all" spc="-100" sz="32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44" name="Body Level One…"/>
          <p:cNvSpPr txBox="1"/>
          <p:nvPr>
            <p:ph type="body" sz="quarter" idx="1"/>
          </p:nvPr>
        </p:nvSpPr>
        <p:spPr>
          <a:xfrm>
            <a:off x="373064" y="4184439"/>
            <a:ext cx="6672137" cy="2180735"/>
          </a:xfrm>
          <a:prstGeom prst="rect">
            <a:avLst/>
          </a:prstGeom>
        </p:spPr>
        <p:txBody>
          <a:bodyPr lIns="0" tIns="0" rIns="0" bIns="0"/>
          <a:lstStyle>
            <a:lvl1pPr marL="234000" indent="-230400">
              <a:lnSpc>
                <a:spcPct val="90000"/>
              </a:lnSpc>
              <a:spcBef>
                <a:spcPts val="1800"/>
              </a:spcBef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06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38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0499" indent="-292500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30499" indent="-292499">
              <a:lnSpc>
                <a:spcPct val="90000"/>
              </a:lnSpc>
              <a:spcBef>
                <a:spcPts val="1800"/>
              </a:spcBef>
              <a:buChar char="‒"/>
              <a:defRPr sz="2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5" name="Picture Placeholder 8"/>
          <p:cNvSpPr/>
          <p:nvPr>
            <p:ph type="pic" sz="quarter" idx="21"/>
          </p:nvPr>
        </p:nvSpPr>
        <p:spPr>
          <a:xfrm>
            <a:off x="373067" y="1411287"/>
            <a:ext cx="2289176" cy="2578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6" name="Picture Placeholder 8"/>
          <p:cNvSpPr/>
          <p:nvPr>
            <p:ph type="pic" sz="quarter" idx="22"/>
          </p:nvPr>
        </p:nvSpPr>
        <p:spPr>
          <a:xfrm>
            <a:off x="2662239" y="1411293"/>
            <a:ext cx="4579936" cy="2578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7" name="Picture Placeholder 8"/>
          <p:cNvSpPr/>
          <p:nvPr>
            <p:ph type="pic" sz="quarter" idx="23"/>
          </p:nvPr>
        </p:nvSpPr>
        <p:spPr>
          <a:xfrm>
            <a:off x="7242175" y="1411293"/>
            <a:ext cx="4578350" cy="2578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8" name="Slide Number"/>
          <p:cNvSpPr txBox="1"/>
          <p:nvPr>
            <p:ph type="sldNum" sz="quarter" idx="2"/>
          </p:nvPr>
        </p:nvSpPr>
        <p:spPr>
          <a:xfrm>
            <a:off x="11858531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i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Rectangle 8"/>
          <p:cNvSpPr/>
          <p:nvPr/>
        </p:nvSpPr>
        <p:spPr>
          <a:xfrm>
            <a:off x="1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56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57" name="Straight Connector 17"/>
          <p:cNvSpPr/>
          <p:nvPr/>
        </p:nvSpPr>
        <p:spPr>
          <a:xfrm>
            <a:off x="11802265" y="6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58" name="xxHeader"/>
          <p:cNvSpPr txBox="1"/>
          <p:nvPr/>
        </p:nvSpPr>
        <p:spPr>
          <a:xfrm>
            <a:off x="7294164" y="69808"/>
            <a:ext cx="3571330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RESTRICTED | NOT EXPORT CONTROLLED | NOT CLASSIFIED</a:t>
            </a:r>
          </a:p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Your Name | Document number | Issue  X</a:t>
            </a:r>
          </a:p>
        </p:txBody>
      </p:sp>
      <p:pic>
        <p:nvPicPr>
          <p:cNvPr id="859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sp>
        <p:nvSpPr>
          <p:cNvPr id="860" name="Title Text"/>
          <p:cNvSpPr txBox="1"/>
          <p:nvPr>
            <p:ph type="title"/>
          </p:nvPr>
        </p:nvSpPr>
        <p:spPr>
          <a:xfrm>
            <a:off x="369888" y="342000"/>
            <a:ext cx="9098113" cy="1008001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ct val="90000"/>
              </a:lnSpc>
              <a:defRPr cap="all" spc="-100" sz="32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1" name="Picture Placeholder 8"/>
          <p:cNvSpPr/>
          <p:nvPr>
            <p:ph type="pic" sz="quarter" idx="21"/>
          </p:nvPr>
        </p:nvSpPr>
        <p:spPr>
          <a:xfrm>
            <a:off x="373067" y="1411293"/>
            <a:ext cx="2289176" cy="2578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62" name="Picture Placeholder 8"/>
          <p:cNvSpPr/>
          <p:nvPr>
            <p:ph type="pic" sz="quarter" idx="22"/>
          </p:nvPr>
        </p:nvSpPr>
        <p:spPr>
          <a:xfrm>
            <a:off x="2662239" y="1411287"/>
            <a:ext cx="4579936" cy="2578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63" name="Picture Placeholder 8"/>
          <p:cNvSpPr/>
          <p:nvPr>
            <p:ph type="pic" sz="quarter" idx="23"/>
          </p:nvPr>
        </p:nvSpPr>
        <p:spPr>
          <a:xfrm>
            <a:off x="7242175" y="1411287"/>
            <a:ext cx="4573588" cy="2578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64" name="Picture Placeholder 8"/>
          <p:cNvSpPr/>
          <p:nvPr>
            <p:ph type="pic" sz="quarter" idx="24"/>
          </p:nvPr>
        </p:nvSpPr>
        <p:spPr>
          <a:xfrm>
            <a:off x="7240592" y="3989389"/>
            <a:ext cx="4579938" cy="257968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65" name="Picture Placeholder 8"/>
          <p:cNvSpPr/>
          <p:nvPr>
            <p:ph type="pic" sz="quarter" idx="25"/>
          </p:nvPr>
        </p:nvSpPr>
        <p:spPr>
          <a:xfrm>
            <a:off x="2662239" y="3989389"/>
            <a:ext cx="4579936" cy="257968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66" name="Picture Placeholder 8"/>
          <p:cNvSpPr/>
          <p:nvPr>
            <p:ph type="pic" sz="quarter" idx="26"/>
          </p:nvPr>
        </p:nvSpPr>
        <p:spPr>
          <a:xfrm>
            <a:off x="373067" y="3989387"/>
            <a:ext cx="2289176" cy="257968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67" name="Slide Number"/>
          <p:cNvSpPr txBox="1"/>
          <p:nvPr>
            <p:ph type="sldNum" sz="quarter" idx="2"/>
          </p:nvPr>
        </p:nvSpPr>
        <p:spPr>
          <a:xfrm>
            <a:off x="11858531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deo Full Si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Media Placeholder 4"/>
          <p:cNvSpPr/>
          <p:nvPr>
            <p:ph type="media" idx="2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75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Rectangle 8"/>
          <p:cNvSpPr/>
          <p:nvPr/>
        </p:nvSpPr>
        <p:spPr>
          <a:xfrm>
            <a:off x="1" y="0"/>
            <a:ext cx="230554" cy="183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83" name="Straight Connector 13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84" name="Straight Connector 17"/>
          <p:cNvSpPr/>
          <p:nvPr/>
        </p:nvSpPr>
        <p:spPr>
          <a:xfrm>
            <a:off x="11802265" y="6"/>
            <a:ext cx="1" cy="301538"/>
          </a:xfrm>
          <a:prstGeom prst="line">
            <a:avLst/>
          </a:prstGeom>
          <a:ln w="6350">
            <a:solidFill>
              <a:srgbClr val="4B4B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85" name="xxHeader"/>
          <p:cNvSpPr txBox="1"/>
          <p:nvPr/>
        </p:nvSpPr>
        <p:spPr>
          <a:xfrm>
            <a:off x="7294164" y="69808"/>
            <a:ext cx="3571330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COMPANY RESTRICTED | NOT EXPORT CONTROLLED | NOT CLASSIFIED</a:t>
            </a:r>
          </a:p>
          <a:p>
            <a:pPr algn="r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Your Name | Document number | Issue  X</a:t>
            </a:r>
          </a:p>
        </p:txBody>
      </p:sp>
      <p:pic>
        <p:nvPicPr>
          <p:cNvPr id="886" name="InsertedImage" descr="Inserted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5465" y="59056"/>
            <a:ext cx="766372" cy="243078"/>
          </a:xfrm>
          <a:prstGeom prst="rect">
            <a:avLst/>
          </a:prstGeom>
          <a:ln w="12700">
            <a:miter lim="400000"/>
          </a:ln>
        </p:spPr>
      </p:pic>
      <p:pic>
        <p:nvPicPr>
          <p:cNvPr id="887" name="Picture Placeholder 13" descr="Picture Placeholder 13"/>
          <p:cNvPicPr>
            <a:picLocks noChangeAspect="1"/>
          </p:cNvPicPr>
          <p:nvPr/>
        </p:nvPicPr>
        <p:blipFill>
          <a:blip r:embed="rId3">
            <a:extLst/>
          </a:blip>
          <a:srcRect l="0" t="2558" r="0" b="2558"/>
          <a:stretch>
            <a:fillRect/>
          </a:stretch>
        </p:blipFill>
        <p:spPr>
          <a:xfrm>
            <a:off x="0" y="351087"/>
            <a:ext cx="12192000" cy="6506914"/>
          </a:xfrm>
          <a:prstGeom prst="rect">
            <a:avLst/>
          </a:prstGeom>
          <a:ln w="12700">
            <a:miter lim="400000"/>
          </a:ln>
        </p:spPr>
      </p:pic>
      <p:sp>
        <p:nvSpPr>
          <p:cNvPr id="888" name="Title Text"/>
          <p:cNvSpPr txBox="1"/>
          <p:nvPr>
            <p:ph type="title"/>
          </p:nvPr>
        </p:nvSpPr>
        <p:spPr>
          <a:xfrm>
            <a:off x="369890" y="1619999"/>
            <a:ext cx="6870701" cy="1584001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80000"/>
              </a:lnSpc>
              <a:defRPr cap="all" spc="-100" sz="40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89" name="Body Level One…"/>
          <p:cNvSpPr txBox="1"/>
          <p:nvPr>
            <p:ph type="body" sz="quarter" idx="1" hasCustomPrompt="1"/>
          </p:nvPr>
        </p:nvSpPr>
        <p:spPr>
          <a:xfrm>
            <a:off x="369890" y="5916291"/>
            <a:ext cx="6870701" cy="633048"/>
          </a:xfrm>
          <a:prstGeom prst="rect">
            <a:avLst/>
          </a:prstGeom>
        </p:spPr>
        <p:txBody>
          <a:bodyPr lIns="0" tIns="0" rIns="0" bIns="0" anchor="b"/>
          <a:lstStyle>
            <a:lvl1pPr marL="0" indent="3600">
              <a:lnSpc>
                <a:spcPct val="90000"/>
              </a:lnSpc>
              <a:spcBef>
                <a:spcPts val="0"/>
              </a:spcBef>
              <a:buSzTx/>
              <a:buFontTx/>
              <a:buNone/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14000">
              <a:lnSpc>
                <a:spcPct val="90000"/>
              </a:lnSpc>
              <a:spcBef>
                <a:spcPts val="0"/>
              </a:spcBef>
              <a:buSzTx/>
              <a:buFontTx/>
              <a:buNone/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846000">
              <a:lnSpc>
                <a:spcPct val="90000"/>
              </a:lnSpc>
              <a:spcBef>
                <a:spcPts val="0"/>
              </a:spcBef>
              <a:buSzTx/>
              <a:buFontTx/>
              <a:buNone/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277999">
              <a:lnSpc>
                <a:spcPct val="90000"/>
              </a:lnSpc>
              <a:spcBef>
                <a:spcPts val="0"/>
              </a:spcBef>
              <a:buSzTx/>
              <a:buFontTx/>
              <a:buNone/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638000">
              <a:lnSpc>
                <a:spcPct val="90000"/>
              </a:lnSpc>
              <a:spcBef>
                <a:spcPts val="0"/>
              </a:spcBef>
              <a:buSzTx/>
              <a:buFontTx/>
              <a:buNone/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Add name, email and/or www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890" name="Picture 5" descr="Picture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1676" y="351087"/>
            <a:ext cx="1248497" cy="395999"/>
          </a:xfrm>
          <a:prstGeom prst="rect">
            <a:avLst/>
          </a:prstGeom>
          <a:ln w="12700">
            <a:miter lim="400000"/>
          </a:ln>
        </p:spPr>
      </p:pic>
      <p:sp>
        <p:nvSpPr>
          <p:cNvPr id="891" name="Straight Connector 10"/>
          <p:cNvSpPr/>
          <p:nvPr/>
        </p:nvSpPr>
        <p:spPr>
          <a:xfrm>
            <a:off x="369888" y="1388775"/>
            <a:ext cx="11438112" cy="1"/>
          </a:xfrm>
          <a:prstGeom prst="line">
            <a:avLst/>
          </a:prstGeom>
          <a:ln w="41275">
            <a:solidFill>
              <a:srgbClr val="8092AC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92" name="Slide Number"/>
          <p:cNvSpPr txBox="1"/>
          <p:nvPr>
            <p:ph type="sldNum" sz="quarter" idx="2"/>
          </p:nvPr>
        </p:nvSpPr>
        <p:spPr>
          <a:xfrm>
            <a:off x="11858531" y="118236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800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9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37411" y="5955170"/>
            <a:ext cx="733426" cy="628374"/>
          </a:xfrm>
          <a:prstGeom prst="rect">
            <a:avLst/>
          </a:prstGeom>
          <a:ln w="12700">
            <a:miter lim="400000"/>
          </a:ln>
        </p:spPr>
      </p:pic>
      <p:sp>
        <p:nvSpPr>
          <p:cNvPr id="900" name="textruta 9"/>
          <p:cNvSpPr txBox="1"/>
          <p:nvPr/>
        </p:nvSpPr>
        <p:spPr>
          <a:xfrm>
            <a:off x="10513583" y="6292943"/>
            <a:ext cx="154426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www.ledarstegen.se</a:t>
            </a:r>
          </a:p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© Bengt Savén</a:t>
            </a:r>
          </a:p>
        </p:txBody>
      </p:sp>
      <p:sp>
        <p:nvSpPr>
          <p:cNvPr id="901" name="textruta 15"/>
          <p:cNvSpPr txBox="1"/>
          <p:nvPr/>
        </p:nvSpPr>
        <p:spPr>
          <a:xfrm>
            <a:off x="3117383" y="6387841"/>
            <a:ext cx="5957234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377">
              <a:defRPr sz="900">
                <a:solidFill>
                  <a:srgbClr val="D9D9D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VI GÖR BRA LEDARSKAP TYDLIGARE, ENKLARE ... OCH ROLIGARE</a:t>
            </a:r>
          </a:p>
        </p:txBody>
      </p:sp>
      <p:sp>
        <p:nvSpPr>
          <p:cNvPr id="902" name="Rak 4"/>
          <p:cNvSpPr/>
          <p:nvPr/>
        </p:nvSpPr>
        <p:spPr>
          <a:xfrm>
            <a:off x="1372769" y="6213309"/>
            <a:ext cx="9885407" cy="1"/>
          </a:xfrm>
          <a:prstGeom prst="line">
            <a:avLst/>
          </a:prstGeom>
          <a:ln w="3175">
            <a:solidFill>
              <a:srgbClr val="A6A6A6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903" name="Bildobjekt 10" descr="Bildobjekt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253648" y="4848349"/>
            <a:ext cx="1248450" cy="831488"/>
          </a:xfrm>
          <a:prstGeom prst="rect">
            <a:avLst/>
          </a:prstGeom>
          <a:ln w="12700">
            <a:miter lim="400000"/>
          </a:ln>
        </p:spPr>
      </p:pic>
      <p:sp>
        <p:nvSpPr>
          <p:cNvPr id="904" name="textruta 7"/>
          <p:cNvSpPr txBox="1"/>
          <p:nvPr/>
        </p:nvSpPr>
        <p:spPr>
          <a:xfrm>
            <a:off x="12190391" y="5264091"/>
            <a:ext cx="158140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www.braveship.com</a:t>
            </a:r>
            <a:r>
              <a:t>  </a:t>
            </a:r>
          </a:p>
        </p:txBody>
      </p:sp>
      <p:pic>
        <p:nvPicPr>
          <p:cNvPr id="905" name="Bildobjekt 11" descr="Bildobjekt 1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4017" y="6036524"/>
            <a:ext cx="1296145" cy="864706"/>
          </a:xfrm>
          <a:prstGeom prst="rect">
            <a:avLst/>
          </a:prstGeom>
          <a:ln w="12700">
            <a:miter lim="400000"/>
          </a:ln>
        </p:spPr>
      </p:pic>
      <p:sp>
        <p:nvSpPr>
          <p:cNvPr id="906" name="VÄLKOMMENXX"/>
          <p:cNvSpPr txBox="1"/>
          <p:nvPr>
            <p:ph type="title" hasCustomPrompt="1"/>
          </p:nvPr>
        </p:nvSpPr>
        <p:spPr>
          <a:xfrm>
            <a:off x="1524000" y="400534"/>
            <a:ext cx="9144000" cy="1546801"/>
          </a:xfrm>
          <a:prstGeom prst="rect">
            <a:avLst/>
          </a:prstGeom>
        </p:spPr>
        <p:txBody>
          <a:bodyPr anchor="b"/>
          <a:lstStyle>
            <a:lvl1pPr defTabSz="914377">
              <a:lnSpc>
                <a:spcPct val="90000"/>
              </a:lnSpc>
              <a:defRPr b="1">
                <a:solidFill>
                  <a:srgbClr val="384C8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VÄLKOMMENXX</a:t>
            </a:r>
          </a:p>
        </p:txBody>
      </p:sp>
      <p:sp>
        <p:nvSpPr>
          <p:cNvPr id="907" name="Body Level One…"/>
          <p:cNvSpPr txBox="1"/>
          <p:nvPr>
            <p:ph type="body" sz="quarter" idx="1" hasCustomPrompt="1"/>
          </p:nvPr>
        </p:nvSpPr>
        <p:spPr>
          <a:xfrm>
            <a:off x="6576052" y="2766241"/>
            <a:ext cx="4283969" cy="1655764"/>
          </a:xfrm>
          <a:prstGeom prst="rect">
            <a:avLst/>
          </a:prstGeom>
        </p:spPr>
        <p:txBody>
          <a:bodyPr/>
          <a:lstStyle>
            <a:lvl1pPr marL="0" indent="0" defTabSz="914377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457189" defTabSz="914377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914377" defTabSz="914377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1371565" defTabSz="914377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1828754" defTabSz="914377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XX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908" name="Picture 9" descr="Picture 9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997237" y="2564905"/>
            <a:ext cx="2415315" cy="2469516"/>
          </a:xfrm>
          <a:prstGeom prst="rect">
            <a:avLst/>
          </a:prstGeom>
          <a:ln w="12700">
            <a:miter lim="400000"/>
          </a:ln>
        </p:spPr>
      </p:pic>
      <p:sp>
        <p:nvSpPr>
          <p:cNvPr id="909" name="Slide Number"/>
          <p:cNvSpPr txBox="1"/>
          <p:nvPr>
            <p:ph type="sldNum" sz="quarter" idx="2"/>
          </p:nvPr>
        </p:nvSpPr>
        <p:spPr>
          <a:xfrm>
            <a:off x="11780976" y="6551286"/>
            <a:ext cx="258624" cy="24830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6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37411" y="5955170"/>
            <a:ext cx="733426" cy="628374"/>
          </a:xfrm>
          <a:prstGeom prst="rect">
            <a:avLst/>
          </a:prstGeom>
          <a:ln w="12700">
            <a:miter lim="400000"/>
          </a:ln>
        </p:spPr>
      </p:pic>
      <p:sp>
        <p:nvSpPr>
          <p:cNvPr id="917" name="textruta 9"/>
          <p:cNvSpPr txBox="1"/>
          <p:nvPr/>
        </p:nvSpPr>
        <p:spPr>
          <a:xfrm>
            <a:off x="10513583" y="6292943"/>
            <a:ext cx="154426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www.ledarstegen.se</a:t>
            </a:r>
          </a:p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© Bengt Savén</a:t>
            </a:r>
          </a:p>
        </p:txBody>
      </p:sp>
      <p:sp>
        <p:nvSpPr>
          <p:cNvPr id="918" name="textruta 15"/>
          <p:cNvSpPr txBox="1"/>
          <p:nvPr/>
        </p:nvSpPr>
        <p:spPr>
          <a:xfrm>
            <a:off x="3117383" y="6387841"/>
            <a:ext cx="5957234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377">
              <a:defRPr sz="900">
                <a:solidFill>
                  <a:srgbClr val="D9D9D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VI GÖR BRA LEDARSKAP TYDLIGARE, ENKLARE ... OCH ROLIGARE</a:t>
            </a:r>
          </a:p>
        </p:txBody>
      </p:sp>
      <p:sp>
        <p:nvSpPr>
          <p:cNvPr id="919" name="Rak 4"/>
          <p:cNvSpPr/>
          <p:nvPr/>
        </p:nvSpPr>
        <p:spPr>
          <a:xfrm>
            <a:off x="1372769" y="6213309"/>
            <a:ext cx="9885407" cy="1"/>
          </a:xfrm>
          <a:prstGeom prst="line">
            <a:avLst/>
          </a:prstGeom>
          <a:ln w="3175">
            <a:solidFill>
              <a:srgbClr val="A6A6A6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920" name="Bildobjekt 10" descr="Bildobjekt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253648" y="4848349"/>
            <a:ext cx="1248450" cy="831488"/>
          </a:xfrm>
          <a:prstGeom prst="rect">
            <a:avLst/>
          </a:prstGeom>
          <a:ln w="12700">
            <a:miter lim="400000"/>
          </a:ln>
        </p:spPr>
      </p:pic>
      <p:sp>
        <p:nvSpPr>
          <p:cNvPr id="921" name="textruta 7"/>
          <p:cNvSpPr txBox="1"/>
          <p:nvPr/>
        </p:nvSpPr>
        <p:spPr>
          <a:xfrm>
            <a:off x="12190391" y="5264091"/>
            <a:ext cx="158140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www.braveship.com</a:t>
            </a:r>
            <a:r>
              <a:t>  </a:t>
            </a:r>
          </a:p>
        </p:txBody>
      </p:sp>
      <p:pic>
        <p:nvPicPr>
          <p:cNvPr id="922" name="Bildobjekt 11" descr="Bildobjekt 1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4017" y="6036524"/>
            <a:ext cx="1296145" cy="864706"/>
          </a:xfrm>
          <a:prstGeom prst="rect">
            <a:avLst/>
          </a:prstGeom>
          <a:ln w="12700">
            <a:miter lim="400000"/>
          </a:ln>
        </p:spPr>
      </p:pic>
      <p:sp>
        <p:nvSpPr>
          <p:cNvPr id="923" name="Title Text"/>
          <p:cNvSpPr txBox="1"/>
          <p:nvPr>
            <p:ph type="title"/>
          </p:nvPr>
        </p:nvSpPr>
        <p:spPr>
          <a:xfrm>
            <a:off x="926330" y="356658"/>
            <a:ext cx="10515601" cy="1325564"/>
          </a:xfrm>
          <a:prstGeom prst="rect">
            <a:avLst/>
          </a:prstGeom>
        </p:spPr>
        <p:txBody>
          <a:bodyPr/>
          <a:lstStyle>
            <a:lvl1pPr algn="l" defTabSz="914377">
              <a:lnSpc>
                <a:spcPct val="90000"/>
              </a:lnSpc>
              <a:defRPr b="1" sz="4800">
                <a:solidFill>
                  <a:srgbClr val="384C8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24" name="Body Level One…"/>
          <p:cNvSpPr txBox="1"/>
          <p:nvPr>
            <p:ph type="body" idx="1"/>
          </p:nvPr>
        </p:nvSpPr>
        <p:spPr>
          <a:xfrm>
            <a:off x="1014461" y="1825625"/>
            <a:ext cx="10339339" cy="4351340"/>
          </a:xfrm>
          <a:prstGeom prst="rect">
            <a:avLst/>
          </a:prstGeom>
        </p:spPr>
        <p:txBody>
          <a:bodyPr/>
          <a:lstStyle>
            <a:lvl1pPr marL="228593" indent="-228593" defTabSz="914377">
              <a:lnSpc>
                <a:spcPct val="90000"/>
              </a:lnSpc>
              <a:spcBef>
                <a:spcPts val="1000"/>
              </a:spcBef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23881" indent="-266692" defTabSz="914377">
              <a:lnSpc>
                <a:spcPct val="90000"/>
              </a:lnSpc>
              <a:spcBef>
                <a:spcPts val="1000"/>
              </a:spcBef>
              <a:buChar char="•"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34408" indent="-320031" defTabSz="914377">
              <a:lnSpc>
                <a:spcPct val="90000"/>
              </a:lnSpc>
              <a:spcBef>
                <a:spcPts val="1000"/>
              </a:spcBef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7156" indent="-355590" defTabSz="914377">
              <a:lnSpc>
                <a:spcPct val="90000"/>
              </a:lnSpc>
              <a:spcBef>
                <a:spcPts val="1000"/>
              </a:spcBef>
              <a:buChar char="•"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4345" indent="-355590" defTabSz="914377">
              <a:lnSpc>
                <a:spcPct val="90000"/>
              </a:lnSpc>
              <a:spcBef>
                <a:spcPts val="1000"/>
              </a:spcBef>
              <a:buChar char="•"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5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2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37411" y="5955170"/>
            <a:ext cx="733426" cy="628374"/>
          </a:xfrm>
          <a:prstGeom prst="rect">
            <a:avLst/>
          </a:prstGeom>
          <a:ln w="12700">
            <a:miter lim="400000"/>
          </a:ln>
        </p:spPr>
      </p:pic>
      <p:sp>
        <p:nvSpPr>
          <p:cNvPr id="933" name="textruta 9"/>
          <p:cNvSpPr txBox="1"/>
          <p:nvPr/>
        </p:nvSpPr>
        <p:spPr>
          <a:xfrm>
            <a:off x="10513583" y="6292943"/>
            <a:ext cx="154426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www.ledarstegen.se</a:t>
            </a:r>
          </a:p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© Bengt Savén</a:t>
            </a:r>
          </a:p>
        </p:txBody>
      </p:sp>
      <p:sp>
        <p:nvSpPr>
          <p:cNvPr id="934" name="textruta 15"/>
          <p:cNvSpPr txBox="1"/>
          <p:nvPr/>
        </p:nvSpPr>
        <p:spPr>
          <a:xfrm>
            <a:off x="3117383" y="6387841"/>
            <a:ext cx="5957234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377">
              <a:defRPr sz="900">
                <a:solidFill>
                  <a:srgbClr val="D9D9D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VI GÖR BRA LEDARSKAP TYDLIGARE, ENKLARE ... OCH ROLIGARE</a:t>
            </a:r>
          </a:p>
        </p:txBody>
      </p:sp>
      <p:sp>
        <p:nvSpPr>
          <p:cNvPr id="935" name="Rak 4"/>
          <p:cNvSpPr/>
          <p:nvPr/>
        </p:nvSpPr>
        <p:spPr>
          <a:xfrm>
            <a:off x="1372769" y="6213309"/>
            <a:ext cx="9885407" cy="1"/>
          </a:xfrm>
          <a:prstGeom prst="line">
            <a:avLst/>
          </a:prstGeom>
          <a:ln w="3175">
            <a:solidFill>
              <a:srgbClr val="A6A6A6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936" name="Bildobjekt 10" descr="Bildobjekt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253648" y="4848349"/>
            <a:ext cx="1248450" cy="831488"/>
          </a:xfrm>
          <a:prstGeom prst="rect">
            <a:avLst/>
          </a:prstGeom>
          <a:ln w="12700">
            <a:miter lim="400000"/>
          </a:ln>
        </p:spPr>
      </p:pic>
      <p:sp>
        <p:nvSpPr>
          <p:cNvPr id="937" name="textruta 7"/>
          <p:cNvSpPr txBox="1"/>
          <p:nvPr/>
        </p:nvSpPr>
        <p:spPr>
          <a:xfrm>
            <a:off x="12190391" y="5264091"/>
            <a:ext cx="158140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www.braveship.com</a:t>
            </a:r>
            <a:r>
              <a:t>  </a:t>
            </a:r>
          </a:p>
        </p:txBody>
      </p:sp>
      <p:pic>
        <p:nvPicPr>
          <p:cNvPr id="938" name="Bildobjekt 11" descr="Bildobjekt 1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4017" y="6036524"/>
            <a:ext cx="1296145" cy="864706"/>
          </a:xfrm>
          <a:prstGeom prst="rect">
            <a:avLst/>
          </a:prstGeom>
          <a:ln w="12700">
            <a:miter lim="400000"/>
          </a:ln>
        </p:spPr>
      </p:pic>
      <p:sp>
        <p:nvSpPr>
          <p:cNvPr id="939" name="Klicka här för att ändra format"/>
          <p:cNvSpPr txBox="1"/>
          <p:nvPr>
            <p:ph type="title" hasCustomPrompt="1"/>
          </p:nvPr>
        </p:nvSpPr>
        <p:spPr>
          <a:xfrm>
            <a:off x="719402" y="1508788"/>
            <a:ext cx="10515601" cy="953074"/>
          </a:xfrm>
          <a:prstGeom prst="rect">
            <a:avLst/>
          </a:prstGeom>
        </p:spPr>
        <p:txBody>
          <a:bodyPr anchor="b"/>
          <a:lstStyle>
            <a:lvl1pPr defTabSz="914377">
              <a:lnSpc>
                <a:spcPct val="90000"/>
              </a:lnSpc>
              <a:defRPr b="1">
                <a:solidFill>
                  <a:srgbClr val="384C8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Klicka här för att ändra format</a:t>
            </a:r>
          </a:p>
        </p:txBody>
      </p:sp>
      <p:sp>
        <p:nvSpPr>
          <p:cNvPr id="940" name="Body Level One…"/>
          <p:cNvSpPr txBox="1"/>
          <p:nvPr>
            <p:ph type="body" sz="quarter" idx="1"/>
          </p:nvPr>
        </p:nvSpPr>
        <p:spPr>
          <a:xfrm>
            <a:off x="911424" y="3424377"/>
            <a:ext cx="10515601" cy="1500188"/>
          </a:xfrm>
          <a:prstGeom prst="rect">
            <a:avLst/>
          </a:prstGeom>
        </p:spPr>
        <p:txBody>
          <a:bodyPr/>
          <a:lstStyle>
            <a:lvl1pPr marL="0" indent="0" algn="ctr" defTabSz="914377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457189" algn="ctr" defTabSz="914377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914377" algn="ctr" defTabSz="914377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1371565" algn="ctr" defTabSz="914377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1828754" algn="ctr" defTabSz="914377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943" name="Rektangel 6"/>
          <p:cNvGrpSpPr/>
          <p:nvPr/>
        </p:nvGrpSpPr>
        <p:grpSpPr>
          <a:xfrm>
            <a:off x="-144694" y="-123394"/>
            <a:ext cx="12385378" cy="768086"/>
            <a:chOff x="0" y="0"/>
            <a:chExt cx="12385376" cy="768084"/>
          </a:xfrm>
        </p:grpSpPr>
        <p:sp>
          <p:nvSpPr>
            <p:cNvPr id="941" name="Rectangle"/>
            <p:cNvSpPr/>
            <p:nvPr/>
          </p:nvSpPr>
          <p:spPr>
            <a:xfrm>
              <a:off x="-1" y="0"/>
              <a:ext cx="12385378" cy="768085"/>
            </a:xfrm>
            <a:prstGeom prst="rect">
              <a:avLst/>
            </a:prstGeom>
            <a:solidFill>
              <a:srgbClr val="384C81"/>
            </a:solidFill>
            <a:ln w="12700" cap="flat">
              <a:solidFill>
                <a:srgbClr val="364A7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42" name="AVSNITT"/>
            <p:cNvSpPr txBox="1"/>
            <p:nvPr/>
          </p:nvSpPr>
          <p:spPr>
            <a:xfrm>
              <a:off x="52069" y="187807"/>
              <a:ext cx="12281238" cy="3924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AVSNITT</a:t>
              </a:r>
            </a:p>
          </p:txBody>
        </p:sp>
      </p:grpSp>
      <p:sp>
        <p:nvSpPr>
          <p:cNvPr id="944" name="Slide Number"/>
          <p:cNvSpPr txBox="1"/>
          <p:nvPr>
            <p:ph type="sldNum" sz="quarter" idx="2"/>
          </p:nvPr>
        </p:nvSpPr>
        <p:spPr>
          <a:xfrm>
            <a:off x="11844939" y="7019524"/>
            <a:ext cx="258624" cy="24830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1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37411" y="5955170"/>
            <a:ext cx="733426" cy="628374"/>
          </a:xfrm>
          <a:prstGeom prst="rect">
            <a:avLst/>
          </a:prstGeom>
          <a:ln w="12700">
            <a:miter lim="400000"/>
          </a:ln>
        </p:spPr>
      </p:pic>
      <p:sp>
        <p:nvSpPr>
          <p:cNvPr id="952" name="textruta 9"/>
          <p:cNvSpPr txBox="1"/>
          <p:nvPr/>
        </p:nvSpPr>
        <p:spPr>
          <a:xfrm>
            <a:off x="10513583" y="6292943"/>
            <a:ext cx="154426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www.ledarstegen.se</a:t>
            </a:r>
          </a:p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© Bengt Savén</a:t>
            </a:r>
          </a:p>
        </p:txBody>
      </p:sp>
      <p:sp>
        <p:nvSpPr>
          <p:cNvPr id="953" name="textruta 15"/>
          <p:cNvSpPr txBox="1"/>
          <p:nvPr/>
        </p:nvSpPr>
        <p:spPr>
          <a:xfrm>
            <a:off x="3117383" y="6387841"/>
            <a:ext cx="5957234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377">
              <a:defRPr sz="900">
                <a:solidFill>
                  <a:srgbClr val="D9D9D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VI GÖR BRA LEDARSKAP TYDLIGARE, ENKLARE ... OCH ROLIGARE</a:t>
            </a:r>
          </a:p>
        </p:txBody>
      </p:sp>
      <p:sp>
        <p:nvSpPr>
          <p:cNvPr id="954" name="Rak 4"/>
          <p:cNvSpPr/>
          <p:nvPr/>
        </p:nvSpPr>
        <p:spPr>
          <a:xfrm>
            <a:off x="1372769" y="6213309"/>
            <a:ext cx="9885407" cy="1"/>
          </a:xfrm>
          <a:prstGeom prst="line">
            <a:avLst/>
          </a:prstGeom>
          <a:ln w="3175">
            <a:solidFill>
              <a:srgbClr val="A6A6A6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955" name="Bildobjekt 10" descr="Bildobjekt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253648" y="4848349"/>
            <a:ext cx="1248450" cy="831488"/>
          </a:xfrm>
          <a:prstGeom prst="rect">
            <a:avLst/>
          </a:prstGeom>
          <a:ln w="12700">
            <a:miter lim="400000"/>
          </a:ln>
        </p:spPr>
      </p:pic>
      <p:sp>
        <p:nvSpPr>
          <p:cNvPr id="956" name="textruta 7"/>
          <p:cNvSpPr txBox="1"/>
          <p:nvPr/>
        </p:nvSpPr>
        <p:spPr>
          <a:xfrm>
            <a:off x="12190391" y="5264091"/>
            <a:ext cx="158140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www.braveship.com</a:t>
            </a:r>
            <a:r>
              <a:t>  </a:t>
            </a:r>
          </a:p>
        </p:txBody>
      </p:sp>
      <p:pic>
        <p:nvPicPr>
          <p:cNvPr id="957" name="Bildobjekt 11" descr="Bildobjekt 1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4017" y="6036524"/>
            <a:ext cx="1296145" cy="864706"/>
          </a:xfrm>
          <a:prstGeom prst="rect">
            <a:avLst/>
          </a:prstGeom>
          <a:ln w="12700">
            <a:miter lim="400000"/>
          </a:ln>
        </p:spPr>
      </p:pic>
      <p:sp>
        <p:nvSpPr>
          <p:cNvPr id="958" name="Title Text"/>
          <p:cNvSpPr txBox="1"/>
          <p:nvPr>
            <p:ph type="title"/>
          </p:nvPr>
        </p:nvSpPr>
        <p:spPr>
          <a:xfrm>
            <a:off x="926330" y="368714"/>
            <a:ext cx="10515601" cy="1325564"/>
          </a:xfrm>
          <a:prstGeom prst="rect">
            <a:avLst/>
          </a:prstGeom>
        </p:spPr>
        <p:txBody>
          <a:bodyPr/>
          <a:lstStyle>
            <a:lvl1pPr algn="l" defTabSz="914377">
              <a:lnSpc>
                <a:spcPct val="90000"/>
              </a:lnSpc>
              <a:defRPr b="1" sz="4800">
                <a:solidFill>
                  <a:srgbClr val="384C8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5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40"/>
          </a:xfrm>
          <a:prstGeom prst="rect">
            <a:avLst/>
          </a:prstGeom>
        </p:spPr>
        <p:txBody>
          <a:bodyPr/>
          <a:lstStyle>
            <a:lvl1pPr marL="228593" indent="-228593" defTabSz="914377">
              <a:lnSpc>
                <a:spcPct val="90000"/>
              </a:lnSpc>
              <a:spcBef>
                <a:spcPts val="1000"/>
              </a:spcBef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23881" indent="-266692" defTabSz="914377">
              <a:lnSpc>
                <a:spcPct val="90000"/>
              </a:lnSpc>
              <a:spcBef>
                <a:spcPts val="1000"/>
              </a:spcBef>
              <a:buChar char="•"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34408" indent="-320031" defTabSz="914377">
              <a:lnSpc>
                <a:spcPct val="90000"/>
              </a:lnSpc>
              <a:spcBef>
                <a:spcPts val="1000"/>
              </a:spcBef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7156" indent="-355590" defTabSz="914377">
              <a:lnSpc>
                <a:spcPct val="90000"/>
              </a:lnSpc>
              <a:spcBef>
                <a:spcPts val="1000"/>
              </a:spcBef>
              <a:buChar char="•"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4345" indent="-355590" defTabSz="914377">
              <a:lnSpc>
                <a:spcPct val="90000"/>
              </a:lnSpc>
              <a:spcBef>
                <a:spcPts val="1000"/>
              </a:spcBef>
              <a:buChar char="•"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0" name="Slide Number"/>
          <p:cNvSpPr txBox="1"/>
          <p:nvPr>
            <p:ph type="sldNum" sz="quarter" idx="2"/>
          </p:nvPr>
        </p:nvSpPr>
        <p:spPr>
          <a:xfrm>
            <a:off x="11844939" y="7019524"/>
            <a:ext cx="258624" cy="24830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7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37411" y="5955170"/>
            <a:ext cx="733426" cy="628374"/>
          </a:xfrm>
          <a:prstGeom prst="rect">
            <a:avLst/>
          </a:prstGeom>
          <a:ln w="12700">
            <a:miter lim="400000"/>
          </a:ln>
        </p:spPr>
      </p:pic>
      <p:sp>
        <p:nvSpPr>
          <p:cNvPr id="968" name="textruta 9"/>
          <p:cNvSpPr txBox="1"/>
          <p:nvPr/>
        </p:nvSpPr>
        <p:spPr>
          <a:xfrm>
            <a:off x="10513583" y="6292943"/>
            <a:ext cx="154426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www.ledarstegen.se</a:t>
            </a:r>
          </a:p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© Bengt Savén</a:t>
            </a:r>
          </a:p>
        </p:txBody>
      </p:sp>
      <p:sp>
        <p:nvSpPr>
          <p:cNvPr id="969" name="textruta 15"/>
          <p:cNvSpPr txBox="1"/>
          <p:nvPr/>
        </p:nvSpPr>
        <p:spPr>
          <a:xfrm>
            <a:off x="3117383" y="6387841"/>
            <a:ext cx="5957234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377">
              <a:defRPr sz="900">
                <a:solidFill>
                  <a:srgbClr val="D9D9D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VI GÖR BRA LEDARSKAP TYDLIGARE, ENKLARE ... OCH ROLIGARE</a:t>
            </a:r>
          </a:p>
        </p:txBody>
      </p:sp>
      <p:sp>
        <p:nvSpPr>
          <p:cNvPr id="970" name="Rak 4"/>
          <p:cNvSpPr/>
          <p:nvPr/>
        </p:nvSpPr>
        <p:spPr>
          <a:xfrm>
            <a:off x="1372769" y="6213309"/>
            <a:ext cx="9885407" cy="1"/>
          </a:xfrm>
          <a:prstGeom prst="line">
            <a:avLst/>
          </a:prstGeom>
          <a:ln w="3175">
            <a:solidFill>
              <a:srgbClr val="A6A6A6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971" name="Bildobjekt 10" descr="Bildobjekt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253648" y="4848349"/>
            <a:ext cx="1248450" cy="831488"/>
          </a:xfrm>
          <a:prstGeom prst="rect">
            <a:avLst/>
          </a:prstGeom>
          <a:ln w="12700">
            <a:miter lim="400000"/>
          </a:ln>
        </p:spPr>
      </p:pic>
      <p:sp>
        <p:nvSpPr>
          <p:cNvPr id="972" name="textruta 7"/>
          <p:cNvSpPr txBox="1"/>
          <p:nvPr/>
        </p:nvSpPr>
        <p:spPr>
          <a:xfrm>
            <a:off x="12190391" y="5264091"/>
            <a:ext cx="158140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www.braveship.com</a:t>
            </a:r>
            <a:r>
              <a:t>  </a:t>
            </a:r>
          </a:p>
        </p:txBody>
      </p:sp>
      <p:pic>
        <p:nvPicPr>
          <p:cNvPr id="973" name="Bildobjekt 11" descr="Bildobjekt 1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4017" y="6036524"/>
            <a:ext cx="1296145" cy="864706"/>
          </a:xfrm>
          <a:prstGeom prst="rect">
            <a:avLst/>
          </a:prstGeom>
          <a:ln w="12700">
            <a:miter lim="400000"/>
          </a:ln>
        </p:spPr>
      </p:pic>
      <p:sp>
        <p:nvSpPr>
          <p:cNvPr id="974" name="Title Text"/>
          <p:cNvSpPr txBox="1"/>
          <p:nvPr>
            <p:ph type="title"/>
          </p:nvPr>
        </p:nvSpPr>
        <p:spPr>
          <a:xfrm>
            <a:off x="926330" y="368714"/>
            <a:ext cx="10515601" cy="1325564"/>
          </a:xfrm>
          <a:prstGeom prst="rect">
            <a:avLst/>
          </a:prstGeom>
        </p:spPr>
        <p:txBody>
          <a:bodyPr/>
          <a:lstStyle>
            <a:lvl1pPr algn="l" defTabSz="914377">
              <a:lnSpc>
                <a:spcPct val="90000"/>
              </a:lnSpc>
              <a:defRPr b="1" sz="4800">
                <a:solidFill>
                  <a:srgbClr val="384C8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75" name="Slide Number"/>
          <p:cNvSpPr txBox="1"/>
          <p:nvPr>
            <p:ph type="sldNum" sz="quarter" idx="2"/>
          </p:nvPr>
        </p:nvSpPr>
        <p:spPr>
          <a:xfrm>
            <a:off x="11844939" y="7019524"/>
            <a:ext cx="258624" cy="24830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2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37411" y="5955170"/>
            <a:ext cx="733426" cy="628374"/>
          </a:xfrm>
          <a:prstGeom prst="rect">
            <a:avLst/>
          </a:prstGeom>
          <a:ln w="12700">
            <a:miter lim="400000"/>
          </a:ln>
        </p:spPr>
      </p:pic>
      <p:sp>
        <p:nvSpPr>
          <p:cNvPr id="983" name="textruta 9"/>
          <p:cNvSpPr txBox="1"/>
          <p:nvPr/>
        </p:nvSpPr>
        <p:spPr>
          <a:xfrm>
            <a:off x="10513583" y="6292943"/>
            <a:ext cx="154426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www.ledarstegen.se</a:t>
            </a:r>
          </a:p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© Bengt Savén</a:t>
            </a:r>
          </a:p>
        </p:txBody>
      </p:sp>
      <p:sp>
        <p:nvSpPr>
          <p:cNvPr id="984" name="textruta 15"/>
          <p:cNvSpPr txBox="1"/>
          <p:nvPr/>
        </p:nvSpPr>
        <p:spPr>
          <a:xfrm>
            <a:off x="3117383" y="6387841"/>
            <a:ext cx="5957234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377">
              <a:defRPr sz="900">
                <a:solidFill>
                  <a:srgbClr val="D9D9D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VI GÖR BRA LEDARSKAP TYDLIGARE, ENKLARE ... OCH ROLIGARE</a:t>
            </a:r>
          </a:p>
        </p:txBody>
      </p:sp>
      <p:sp>
        <p:nvSpPr>
          <p:cNvPr id="985" name="Rak 4"/>
          <p:cNvSpPr/>
          <p:nvPr/>
        </p:nvSpPr>
        <p:spPr>
          <a:xfrm>
            <a:off x="1372769" y="6213309"/>
            <a:ext cx="9885407" cy="1"/>
          </a:xfrm>
          <a:prstGeom prst="line">
            <a:avLst/>
          </a:prstGeom>
          <a:ln w="3175">
            <a:solidFill>
              <a:srgbClr val="A6A6A6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986" name="Bildobjekt 10" descr="Bildobjekt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253648" y="4848349"/>
            <a:ext cx="1248450" cy="831488"/>
          </a:xfrm>
          <a:prstGeom prst="rect">
            <a:avLst/>
          </a:prstGeom>
          <a:ln w="12700">
            <a:miter lim="400000"/>
          </a:ln>
        </p:spPr>
      </p:pic>
      <p:sp>
        <p:nvSpPr>
          <p:cNvPr id="987" name="textruta 7"/>
          <p:cNvSpPr txBox="1"/>
          <p:nvPr/>
        </p:nvSpPr>
        <p:spPr>
          <a:xfrm>
            <a:off x="12190391" y="5264091"/>
            <a:ext cx="158140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www.braveship.com</a:t>
            </a:r>
            <a:r>
              <a:t>  </a:t>
            </a:r>
          </a:p>
        </p:txBody>
      </p:sp>
      <p:pic>
        <p:nvPicPr>
          <p:cNvPr id="988" name="Bildobjekt 11" descr="Bildobjekt 1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4017" y="6036524"/>
            <a:ext cx="1296145" cy="864706"/>
          </a:xfrm>
          <a:prstGeom prst="rect">
            <a:avLst/>
          </a:prstGeom>
          <a:ln w="12700">
            <a:miter lim="400000"/>
          </a:ln>
        </p:spPr>
      </p:pic>
      <p:sp>
        <p:nvSpPr>
          <p:cNvPr id="989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6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37411" y="5955170"/>
            <a:ext cx="733426" cy="628374"/>
          </a:xfrm>
          <a:prstGeom prst="rect">
            <a:avLst/>
          </a:prstGeom>
          <a:ln w="12700">
            <a:miter lim="400000"/>
          </a:ln>
        </p:spPr>
      </p:pic>
      <p:sp>
        <p:nvSpPr>
          <p:cNvPr id="997" name="textruta 9"/>
          <p:cNvSpPr txBox="1"/>
          <p:nvPr/>
        </p:nvSpPr>
        <p:spPr>
          <a:xfrm>
            <a:off x="10513583" y="6292943"/>
            <a:ext cx="154426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www.ledarstegen.se</a:t>
            </a:r>
          </a:p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© Bengt Savén</a:t>
            </a:r>
          </a:p>
        </p:txBody>
      </p:sp>
      <p:sp>
        <p:nvSpPr>
          <p:cNvPr id="998" name="textruta 15"/>
          <p:cNvSpPr txBox="1"/>
          <p:nvPr/>
        </p:nvSpPr>
        <p:spPr>
          <a:xfrm>
            <a:off x="3117383" y="6387841"/>
            <a:ext cx="5957234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377">
              <a:defRPr sz="900">
                <a:solidFill>
                  <a:srgbClr val="D9D9D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VI GÖR BRA LEDARSKAP TYDLIGARE, ENKLARE ... OCH ROLIGARE</a:t>
            </a:r>
          </a:p>
        </p:txBody>
      </p:sp>
      <p:sp>
        <p:nvSpPr>
          <p:cNvPr id="999" name="Rak 4"/>
          <p:cNvSpPr/>
          <p:nvPr/>
        </p:nvSpPr>
        <p:spPr>
          <a:xfrm>
            <a:off x="1372769" y="6213309"/>
            <a:ext cx="9885407" cy="1"/>
          </a:xfrm>
          <a:prstGeom prst="line">
            <a:avLst/>
          </a:prstGeom>
          <a:ln w="3175">
            <a:solidFill>
              <a:srgbClr val="A6A6A6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1000" name="Bildobjekt 10" descr="Bildobjekt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253648" y="4848349"/>
            <a:ext cx="1248450" cy="831488"/>
          </a:xfrm>
          <a:prstGeom prst="rect">
            <a:avLst/>
          </a:prstGeom>
          <a:ln w="12700">
            <a:miter lim="400000"/>
          </a:ln>
        </p:spPr>
      </p:pic>
      <p:sp>
        <p:nvSpPr>
          <p:cNvPr id="1001" name="textruta 7"/>
          <p:cNvSpPr txBox="1"/>
          <p:nvPr/>
        </p:nvSpPr>
        <p:spPr>
          <a:xfrm>
            <a:off x="12190391" y="5264091"/>
            <a:ext cx="158140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www.braveship.com</a:t>
            </a:r>
            <a:r>
              <a:t>  </a:t>
            </a:r>
          </a:p>
        </p:txBody>
      </p:sp>
      <p:pic>
        <p:nvPicPr>
          <p:cNvPr id="1002" name="Bildobjekt 11" descr="Bildobjekt 1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4017" y="6036524"/>
            <a:ext cx="1296145" cy="864706"/>
          </a:xfrm>
          <a:prstGeom prst="rect">
            <a:avLst/>
          </a:prstGeom>
          <a:ln w="12700">
            <a:miter lim="400000"/>
          </a:ln>
        </p:spPr>
      </p:pic>
      <p:sp>
        <p:nvSpPr>
          <p:cNvPr id="1003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 algn="l" defTabSz="914377">
              <a:lnSpc>
                <a:spcPct val="90000"/>
              </a:lnSpc>
              <a:defRPr b="1" sz="3600">
                <a:solidFill>
                  <a:srgbClr val="384C8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04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6"/>
          </a:xfrm>
          <a:prstGeom prst="rect">
            <a:avLst/>
          </a:prstGeom>
        </p:spPr>
        <p:txBody>
          <a:bodyPr/>
          <a:lstStyle>
            <a:lvl1pPr marL="228593" indent="-228593" defTabSz="914377">
              <a:lnSpc>
                <a:spcPct val="90000"/>
              </a:lnSpc>
              <a:spcBef>
                <a:spcPts val="1000"/>
              </a:spcBef>
              <a:defRPr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18439" indent="-261250" defTabSz="914377">
              <a:lnSpc>
                <a:spcPct val="90000"/>
              </a:lnSpc>
              <a:spcBef>
                <a:spcPts val="1000"/>
              </a:spcBef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168" indent="-304791" defTabSz="914377">
              <a:lnSpc>
                <a:spcPct val="90000"/>
              </a:lnSpc>
              <a:spcBef>
                <a:spcPts val="1000"/>
              </a:spcBef>
              <a:defRPr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37316" indent="-365750" defTabSz="914377">
              <a:lnSpc>
                <a:spcPct val="90000"/>
              </a:lnSpc>
              <a:spcBef>
                <a:spcPts val="1000"/>
              </a:spcBef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94505" indent="-365750" defTabSz="914377">
              <a:lnSpc>
                <a:spcPct val="90000"/>
              </a:lnSpc>
              <a:spcBef>
                <a:spcPts val="1000"/>
              </a:spcBef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5" name="Platshållare för text 3"/>
          <p:cNvSpPr/>
          <p:nvPr>
            <p:ph type="body" sz="quarter" idx="21"/>
          </p:nvPr>
        </p:nvSpPr>
        <p:spPr>
          <a:xfrm>
            <a:off x="839787" y="2057400"/>
            <a:ext cx="3932238" cy="3811589"/>
          </a:xfrm>
          <a:prstGeom prst="rect">
            <a:avLst/>
          </a:prstGeom>
        </p:spPr>
        <p:txBody>
          <a:bodyPr/>
          <a:lstStyle/>
          <a:p>
            <a:pPr marL="0" indent="0" defTabSz="914377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006" name="Slide Number"/>
          <p:cNvSpPr txBox="1"/>
          <p:nvPr>
            <p:ph type="sldNum" sz="quarter" idx="2"/>
          </p:nvPr>
        </p:nvSpPr>
        <p:spPr>
          <a:xfrm>
            <a:off x="11844939" y="7019524"/>
            <a:ext cx="258624" cy="24830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37411" y="5955170"/>
            <a:ext cx="733426" cy="628374"/>
          </a:xfrm>
          <a:prstGeom prst="rect">
            <a:avLst/>
          </a:prstGeom>
          <a:ln w="12700">
            <a:miter lim="400000"/>
          </a:ln>
        </p:spPr>
      </p:pic>
      <p:sp>
        <p:nvSpPr>
          <p:cNvPr id="1014" name="textruta 9"/>
          <p:cNvSpPr txBox="1"/>
          <p:nvPr/>
        </p:nvSpPr>
        <p:spPr>
          <a:xfrm>
            <a:off x="10513583" y="6292943"/>
            <a:ext cx="154426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www.ledarstegen.se</a:t>
            </a:r>
          </a:p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© Bengt Savén</a:t>
            </a:r>
          </a:p>
        </p:txBody>
      </p:sp>
      <p:sp>
        <p:nvSpPr>
          <p:cNvPr id="1015" name="textruta 15"/>
          <p:cNvSpPr txBox="1"/>
          <p:nvPr/>
        </p:nvSpPr>
        <p:spPr>
          <a:xfrm>
            <a:off x="3117383" y="6387841"/>
            <a:ext cx="5957234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377">
              <a:defRPr sz="900">
                <a:solidFill>
                  <a:srgbClr val="D9D9D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VI GÖR BRA LEDARSKAP TYDLIGARE, ENKLARE ... OCH ROLIGARE</a:t>
            </a:r>
          </a:p>
        </p:txBody>
      </p:sp>
      <p:sp>
        <p:nvSpPr>
          <p:cNvPr id="1016" name="Rak 4"/>
          <p:cNvSpPr/>
          <p:nvPr/>
        </p:nvSpPr>
        <p:spPr>
          <a:xfrm>
            <a:off x="1372769" y="6213309"/>
            <a:ext cx="9885407" cy="1"/>
          </a:xfrm>
          <a:prstGeom prst="line">
            <a:avLst/>
          </a:prstGeom>
          <a:ln w="3175">
            <a:solidFill>
              <a:srgbClr val="A6A6A6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1017" name="Bildobjekt 10" descr="Bildobjekt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253648" y="4848349"/>
            <a:ext cx="1248450" cy="831488"/>
          </a:xfrm>
          <a:prstGeom prst="rect">
            <a:avLst/>
          </a:prstGeom>
          <a:ln w="12700">
            <a:miter lim="400000"/>
          </a:ln>
        </p:spPr>
      </p:pic>
      <p:sp>
        <p:nvSpPr>
          <p:cNvPr id="1018" name="textruta 7"/>
          <p:cNvSpPr txBox="1"/>
          <p:nvPr/>
        </p:nvSpPr>
        <p:spPr>
          <a:xfrm>
            <a:off x="12190391" y="5264091"/>
            <a:ext cx="158140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www.braveship.com</a:t>
            </a:r>
            <a:r>
              <a:t>  </a:t>
            </a:r>
          </a:p>
        </p:txBody>
      </p:sp>
      <p:pic>
        <p:nvPicPr>
          <p:cNvPr id="1019" name="Bildobjekt 11" descr="Bildobjekt 1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4017" y="6036524"/>
            <a:ext cx="1296145" cy="864706"/>
          </a:xfrm>
          <a:prstGeom prst="rect">
            <a:avLst/>
          </a:prstGeom>
          <a:ln w="12700">
            <a:miter lim="400000"/>
          </a:ln>
        </p:spPr>
      </p:pic>
      <p:sp>
        <p:nvSpPr>
          <p:cNvPr id="1020" name="Title Text"/>
          <p:cNvSpPr txBox="1"/>
          <p:nvPr>
            <p:ph type="title"/>
          </p:nvPr>
        </p:nvSpPr>
        <p:spPr>
          <a:xfrm>
            <a:off x="926330" y="368714"/>
            <a:ext cx="10515601" cy="1325564"/>
          </a:xfrm>
          <a:prstGeom prst="rect">
            <a:avLst/>
          </a:prstGeom>
        </p:spPr>
        <p:txBody>
          <a:bodyPr/>
          <a:lstStyle>
            <a:lvl1pPr algn="l" defTabSz="914377">
              <a:lnSpc>
                <a:spcPct val="90000"/>
              </a:lnSpc>
              <a:defRPr b="1" sz="4800">
                <a:solidFill>
                  <a:srgbClr val="384C8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1" name="Body Level One…"/>
          <p:cNvSpPr txBox="1"/>
          <p:nvPr>
            <p:ph type="body" idx="1"/>
          </p:nvPr>
        </p:nvSpPr>
        <p:spPr>
          <a:xfrm>
            <a:off x="1509185" y="1592265"/>
            <a:ext cx="10354204" cy="4721226"/>
          </a:xfrm>
          <a:prstGeom prst="rect">
            <a:avLst/>
          </a:prstGeom>
        </p:spPr>
        <p:txBody>
          <a:bodyPr/>
          <a:lstStyle>
            <a:lvl1pPr marL="228593" indent="-228593" defTabSz="914377">
              <a:lnSpc>
                <a:spcPct val="90000"/>
              </a:lnSpc>
              <a:spcBef>
                <a:spcPts val="1000"/>
              </a:spcBef>
              <a:defRPr sz="20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11182" indent="-253993" defTabSz="914377">
              <a:lnSpc>
                <a:spcPct val="90000"/>
              </a:lnSpc>
              <a:spcBef>
                <a:spcPts val="1000"/>
              </a:spcBef>
              <a:buChar char="‒"/>
              <a:defRPr sz="20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00119" indent="-285742" defTabSz="914377">
              <a:lnSpc>
                <a:spcPct val="90000"/>
              </a:lnSpc>
              <a:spcBef>
                <a:spcPts val="1000"/>
              </a:spcBef>
              <a:buChar char="˃"/>
              <a:defRPr sz="20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98128" indent="-326562" defTabSz="914377">
              <a:lnSpc>
                <a:spcPct val="90000"/>
              </a:lnSpc>
              <a:spcBef>
                <a:spcPts val="1000"/>
              </a:spcBef>
              <a:buChar char="•"/>
              <a:defRPr sz="2000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55317" indent="-326562" defTabSz="914377">
              <a:lnSpc>
                <a:spcPct val="90000"/>
              </a:lnSpc>
              <a:spcBef>
                <a:spcPts val="1000"/>
              </a:spcBef>
              <a:buChar char="‒"/>
              <a:defRPr sz="2000"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2" name="Slide Number"/>
          <p:cNvSpPr txBox="1"/>
          <p:nvPr>
            <p:ph type="sldNum" sz="quarter" idx="2"/>
          </p:nvPr>
        </p:nvSpPr>
        <p:spPr>
          <a:xfrm>
            <a:off x="11844939" y="7019524"/>
            <a:ext cx="258624" cy="24830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37411" y="5955170"/>
            <a:ext cx="733426" cy="628374"/>
          </a:xfrm>
          <a:prstGeom prst="rect">
            <a:avLst/>
          </a:prstGeom>
          <a:ln w="12700">
            <a:miter lim="400000"/>
          </a:ln>
        </p:spPr>
      </p:pic>
      <p:sp>
        <p:nvSpPr>
          <p:cNvPr id="1030" name="textruta 9"/>
          <p:cNvSpPr txBox="1"/>
          <p:nvPr/>
        </p:nvSpPr>
        <p:spPr>
          <a:xfrm>
            <a:off x="10513583" y="6292943"/>
            <a:ext cx="154426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www.ledarstegen.se</a:t>
            </a:r>
          </a:p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© Bengt Savén</a:t>
            </a:r>
          </a:p>
        </p:txBody>
      </p:sp>
      <p:sp>
        <p:nvSpPr>
          <p:cNvPr id="1031" name="textruta 15"/>
          <p:cNvSpPr txBox="1"/>
          <p:nvPr/>
        </p:nvSpPr>
        <p:spPr>
          <a:xfrm>
            <a:off x="3117383" y="6387841"/>
            <a:ext cx="5957234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377">
              <a:defRPr sz="900">
                <a:solidFill>
                  <a:srgbClr val="D9D9D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VI GÖR BRA LEDARSKAP TYDLIGARE, ENKLARE ... OCH ROLIGARE</a:t>
            </a:r>
          </a:p>
        </p:txBody>
      </p:sp>
      <p:sp>
        <p:nvSpPr>
          <p:cNvPr id="1032" name="Rak 4"/>
          <p:cNvSpPr/>
          <p:nvPr/>
        </p:nvSpPr>
        <p:spPr>
          <a:xfrm>
            <a:off x="1372769" y="6213309"/>
            <a:ext cx="9885407" cy="1"/>
          </a:xfrm>
          <a:prstGeom prst="line">
            <a:avLst/>
          </a:prstGeom>
          <a:ln w="3175">
            <a:solidFill>
              <a:srgbClr val="A6A6A6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1033" name="Bildobjekt 10" descr="Bildobjekt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253648" y="4848349"/>
            <a:ext cx="1248450" cy="831488"/>
          </a:xfrm>
          <a:prstGeom prst="rect">
            <a:avLst/>
          </a:prstGeom>
          <a:ln w="12700">
            <a:miter lim="400000"/>
          </a:ln>
        </p:spPr>
      </p:pic>
      <p:sp>
        <p:nvSpPr>
          <p:cNvPr id="1034" name="textruta 7"/>
          <p:cNvSpPr txBox="1"/>
          <p:nvPr/>
        </p:nvSpPr>
        <p:spPr>
          <a:xfrm>
            <a:off x="12190391" y="5264091"/>
            <a:ext cx="158140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www.braveship.com</a:t>
            </a:r>
            <a:r>
              <a:t>  </a:t>
            </a:r>
          </a:p>
        </p:txBody>
      </p:sp>
      <p:pic>
        <p:nvPicPr>
          <p:cNvPr id="1035" name="Bildobjekt 11" descr="Bildobjekt 1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4017" y="6036524"/>
            <a:ext cx="1296145" cy="864706"/>
          </a:xfrm>
          <a:prstGeom prst="rect">
            <a:avLst/>
          </a:prstGeom>
          <a:ln w="12700">
            <a:miter lim="400000"/>
          </a:ln>
        </p:spPr>
      </p:pic>
      <p:sp>
        <p:nvSpPr>
          <p:cNvPr id="1036" name="Title Text"/>
          <p:cNvSpPr txBox="1"/>
          <p:nvPr>
            <p:ph type="title"/>
          </p:nvPr>
        </p:nvSpPr>
        <p:spPr>
          <a:xfrm>
            <a:off x="926330" y="368714"/>
            <a:ext cx="10515601" cy="1325564"/>
          </a:xfrm>
          <a:prstGeom prst="rect">
            <a:avLst/>
          </a:prstGeom>
        </p:spPr>
        <p:txBody>
          <a:bodyPr/>
          <a:lstStyle>
            <a:lvl1pPr algn="l" defTabSz="914377">
              <a:lnSpc>
                <a:spcPct val="90000"/>
              </a:lnSpc>
              <a:defRPr b="1" sz="4800">
                <a:solidFill>
                  <a:srgbClr val="384C8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37" name="Slide Number"/>
          <p:cNvSpPr txBox="1"/>
          <p:nvPr>
            <p:ph type="sldNum" sz="quarter" idx="2"/>
          </p:nvPr>
        </p:nvSpPr>
        <p:spPr>
          <a:xfrm>
            <a:off x="11844939" y="7019524"/>
            <a:ext cx="258624" cy="24830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Rubrik och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37411" y="5955170"/>
            <a:ext cx="733426" cy="628374"/>
          </a:xfrm>
          <a:prstGeom prst="rect">
            <a:avLst/>
          </a:prstGeom>
          <a:ln w="12700">
            <a:miter lim="400000"/>
          </a:ln>
        </p:spPr>
      </p:pic>
      <p:sp>
        <p:nvSpPr>
          <p:cNvPr id="1045" name="textruta 9"/>
          <p:cNvSpPr txBox="1"/>
          <p:nvPr/>
        </p:nvSpPr>
        <p:spPr>
          <a:xfrm>
            <a:off x="10513583" y="6292943"/>
            <a:ext cx="154426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www.ledarstegen.se</a:t>
            </a:r>
          </a:p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© Bengt Savén</a:t>
            </a:r>
          </a:p>
        </p:txBody>
      </p:sp>
      <p:sp>
        <p:nvSpPr>
          <p:cNvPr id="1046" name="textruta 15"/>
          <p:cNvSpPr txBox="1"/>
          <p:nvPr/>
        </p:nvSpPr>
        <p:spPr>
          <a:xfrm>
            <a:off x="3117383" y="6387841"/>
            <a:ext cx="5957234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377">
              <a:defRPr sz="900">
                <a:solidFill>
                  <a:srgbClr val="D9D9D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VI GÖR BRA LEDARSKAP TYDLIGARE, ENKLARE ... OCH ROLIGARE</a:t>
            </a:r>
          </a:p>
        </p:txBody>
      </p:sp>
      <p:sp>
        <p:nvSpPr>
          <p:cNvPr id="1047" name="Rak 4"/>
          <p:cNvSpPr/>
          <p:nvPr/>
        </p:nvSpPr>
        <p:spPr>
          <a:xfrm>
            <a:off x="1372769" y="6213309"/>
            <a:ext cx="9885407" cy="1"/>
          </a:xfrm>
          <a:prstGeom prst="line">
            <a:avLst/>
          </a:prstGeom>
          <a:ln w="3175">
            <a:solidFill>
              <a:srgbClr val="A6A6A6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1048" name="Bildobjekt 10" descr="Bildobjekt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253648" y="4848349"/>
            <a:ext cx="1248450" cy="831488"/>
          </a:xfrm>
          <a:prstGeom prst="rect">
            <a:avLst/>
          </a:prstGeom>
          <a:ln w="12700">
            <a:miter lim="400000"/>
          </a:ln>
        </p:spPr>
      </p:pic>
      <p:sp>
        <p:nvSpPr>
          <p:cNvPr id="1049" name="textruta 7"/>
          <p:cNvSpPr txBox="1"/>
          <p:nvPr/>
        </p:nvSpPr>
        <p:spPr>
          <a:xfrm>
            <a:off x="12190391" y="5264091"/>
            <a:ext cx="158140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www.braveship.com</a:t>
            </a:r>
            <a:r>
              <a:t>  </a:t>
            </a:r>
          </a:p>
        </p:txBody>
      </p:sp>
      <p:pic>
        <p:nvPicPr>
          <p:cNvPr id="1050" name="Bildobjekt 11" descr="Bildobjekt 1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4017" y="6036524"/>
            <a:ext cx="1296145" cy="864706"/>
          </a:xfrm>
          <a:prstGeom prst="rect">
            <a:avLst/>
          </a:prstGeom>
          <a:ln w="12700">
            <a:miter lim="400000"/>
          </a:ln>
        </p:spPr>
      </p:pic>
      <p:sp>
        <p:nvSpPr>
          <p:cNvPr id="1051" name="Title Text"/>
          <p:cNvSpPr txBox="1"/>
          <p:nvPr>
            <p:ph type="title"/>
          </p:nvPr>
        </p:nvSpPr>
        <p:spPr>
          <a:xfrm>
            <a:off x="926330" y="368714"/>
            <a:ext cx="10515601" cy="1325564"/>
          </a:xfrm>
          <a:prstGeom prst="rect">
            <a:avLst/>
          </a:prstGeom>
        </p:spPr>
        <p:txBody>
          <a:bodyPr/>
          <a:lstStyle>
            <a:lvl1pPr algn="l" defTabSz="914377">
              <a:lnSpc>
                <a:spcPct val="90000"/>
              </a:lnSpc>
              <a:defRPr b="1" sz="4800">
                <a:solidFill>
                  <a:srgbClr val="384C8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52" name="Platshållare för bild 6"/>
          <p:cNvSpPr/>
          <p:nvPr>
            <p:ph type="pic" idx="21"/>
          </p:nvPr>
        </p:nvSpPr>
        <p:spPr>
          <a:xfrm>
            <a:off x="328614" y="1592265"/>
            <a:ext cx="11534776" cy="47212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053" name="Slide Number"/>
          <p:cNvSpPr txBox="1"/>
          <p:nvPr>
            <p:ph type="sldNum" sz="quarter" idx="2"/>
          </p:nvPr>
        </p:nvSpPr>
        <p:spPr>
          <a:xfrm>
            <a:off x="11844939" y="7019524"/>
            <a:ext cx="258624" cy="24830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0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37411" y="5955170"/>
            <a:ext cx="733426" cy="628374"/>
          </a:xfrm>
          <a:prstGeom prst="rect">
            <a:avLst/>
          </a:prstGeom>
          <a:ln w="12700">
            <a:miter lim="400000"/>
          </a:ln>
        </p:spPr>
      </p:pic>
      <p:sp>
        <p:nvSpPr>
          <p:cNvPr id="1061" name="textruta 9"/>
          <p:cNvSpPr txBox="1"/>
          <p:nvPr/>
        </p:nvSpPr>
        <p:spPr>
          <a:xfrm>
            <a:off x="10513583" y="6292943"/>
            <a:ext cx="154426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www.ledarstegen.se</a:t>
            </a:r>
          </a:p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© Bengt Savén</a:t>
            </a:r>
          </a:p>
        </p:txBody>
      </p:sp>
      <p:sp>
        <p:nvSpPr>
          <p:cNvPr id="1062" name="textruta 15"/>
          <p:cNvSpPr txBox="1"/>
          <p:nvPr/>
        </p:nvSpPr>
        <p:spPr>
          <a:xfrm>
            <a:off x="3117383" y="6387841"/>
            <a:ext cx="5957234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377">
              <a:defRPr sz="900">
                <a:solidFill>
                  <a:srgbClr val="D9D9D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VI GÖR BRA LEDARSKAP TYDLIGARE, ENKLARE ... OCH ROLIGARE</a:t>
            </a:r>
          </a:p>
        </p:txBody>
      </p:sp>
      <p:sp>
        <p:nvSpPr>
          <p:cNvPr id="1063" name="Rak 4"/>
          <p:cNvSpPr/>
          <p:nvPr/>
        </p:nvSpPr>
        <p:spPr>
          <a:xfrm>
            <a:off x="1372769" y="6213309"/>
            <a:ext cx="9885407" cy="1"/>
          </a:xfrm>
          <a:prstGeom prst="line">
            <a:avLst/>
          </a:prstGeom>
          <a:ln w="3175">
            <a:solidFill>
              <a:srgbClr val="A6A6A6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1064" name="Bildobjekt 10" descr="Bildobjekt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253648" y="4848349"/>
            <a:ext cx="1248450" cy="831488"/>
          </a:xfrm>
          <a:prstGeom prst="rect">
            <a:avLst/>
          </a:prstGeom>
          <a:ln w="12700">
            <a:miter lim="400000"/>
          </a:ln>
        </p:spPr>
      </p:pic>
      <p:sp>
        <p:nvSpPr>
          <p:cNvPr id="1065" name="textruta 7"/>
          <p:cNvSpPr txBox="1"/>
          <p:nvPr/>
        </p:nvSpPr>
        <p:spPr>
          <a:xfrm>
            <a:off x="12190391" y="5264091"/>
            <a:ext cx="158140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solidFill>
                  <a:srgbClr val="A6A6A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www.braveship.com</a:t>
            </a:r>
            <a:r>
              <a:t>  </a:t>
            </a:r>
          </a:p>
        </p:txBody>
      </p:sp>
      <p:pic>
        <p:nvPicPr>
          <p:cNvPr id="1066" name="Bildobjekt 11" descr="Bildobjekt 1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4017" y="6036524"/>
            <a:ext cx="1296145" cy="864706"/>
          </a:xfrm>
          <a:prstGeom prst="rect">
            <a:avLst/>
          </a:prstGeom>
          <a:ln w="12700">
            <a:miter lim="400000"/>
          </a:ln>
        </p:spPr>
      </p:pic>
      <p:sp>
        <p:nvSpPr>
          <p:cNvPr id="1067" name="Klicka här för att ändra format"/>
          <p:cNvSpPr txBox="1"/>
          <p:nvPr>
            <p:ph type="title" hasCustomPrompt="1"/>
          </p:nvPr>
        </p:nvSpPr>
        <p:spPr>
          <a:xfrm>
            <a:off x="1524000" y="1171459"/>
            <a:ext cx="9144000" cy="3025833"/>
          </a:xfrm>
          <a:prstGeom prst="rect">
            <a:avLst/>
          </a:prstGeom>
          <a:solidFill>
            <a:srgbClr val="E5E9EE"/>
          </a:solidFill>
        </p:spPr>
        <p:txBody>
          <a:bodyPr anchor="b"/>
          <a:lstStyle>
            <a:lvl1pPr defTabSz="914377">
              <a:lnSpc>
                <a:spcPct val="90000"/>
              </a:lnSpc>
              <a:defRPr b="1">
                <a:solidFill>
                  <a:srgbClr val="384C8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Klicka här för att ändra format</a:t>
            </a:r>
          </a:p>
        </p:txBody>
      </p:sp>
      <p:sp>
        <p:nvSpPr>
          <p:cNvPr id="1068" name="Slide Number"/>
          <p:cNvSpPr txBox="1"/>
          <p:nvPr>
            <p:ph type="sldNum" sz="quarter" idx="2"/>
          </p:nvPr>
        </p:nvSpPr>
        <p:spPr>
          <a:xfrm>
            <a:off x="11844939" y="7019524"/>
            <a:ext cx="258624" cy="24830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Text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idx="1"/>
          </p:nvPr>
        </p:nvSpPr>
        <p:spPr>
          <a:xfrm>
            <a:off x="4766733" y="273050"/>
            <a:ext cx="6815667" cy="585311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Text Placeholder 3"/>
          <p:cNvSpPr/>
          <p:nvPr>
            <p:ph type="body" sz="half" idx="21"/>
          </p:nvPr>
        </p:nvSpPr>
        <p:spPr>
          <a:xfrm>
            <a:off x="609600" y="1435101"/>
            <a:ext cx="401108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Text"/>
          <p:cNvSpPr txBox="1"/>
          <p:nvPr>
            <p:ph type="title"/>
          </p:nvPr>
        </p:nvSpPr>
        <p:spPr>
          <a:xfrm>
            <a:off x="2389716" y="4800600"/>
            <a:ext cx="73152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4" name="Picture Placeholder 2"/>
          <p:cNvSpPr/>
          <p:nvPr>
            <p:ph type="pic" sz="half" idx="21"/>
          </p:nvPr>
        </p:nvSpPr>
        <p:spPr>
          <a:xfrm>
            <a:off x="2389716" y="612775"/>
            <a:ext cx="73152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5" name="Body Level One…"/>
          <p:cNvSpPr txBox="1"/>
          <p:nvPr>
            <p:ph type="body" sz="quarter" idx="1"/>
          </p:nvPr>
        </p:nvSpPr>
        <p:spPr>
          <a:xfrm>
            <a:off x="2389716" y="5367337"/>
            <a:ext cx="73152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Relationship Id="rId35" Type="http://schemas.openxmlformats.org/officeDocument/2006/relationships/slideLayout" Target="../slideLayouts/slideLayout34.xml"/><Relationship Id="rId36" Type="http://schemas.openxmlformats.org/officeDocument/2006/relationships/slideLayout" Target="../slideLayouts/slideLayout35.xml"/><Relationship Id="rId37" Type="http://schemas.openxmlformats.org/officeDocument/2006/relationships/slideLayout" Target="../slideLayouts/slideLayout36.xml"/><Relationship Id="rId38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38.xml"/><Relationship Id="rId40" Type="http://schemas.openxmlformats.org/officeDocument/2006/relationships/slideLayout" Target="../slideLayouts/slideLayout39.xml"/><Relationship Id="rId41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1.xml"/><Relationship Id="rId43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43.xml"/><Relationship Id="rId45" Type="http://schemas.openxmlformats.org/officeDocument/2006/relationships/slideLayout" Target="../slideLayouts/slideLayout44.xml"/><Relationship Id="rId46" Type="http://schemas.openxmlformats.org/officeDocument/2006/relationships/slideLayout" Target="../slideLayouts/slideLayout45.xml"/><Relationship Id="rId47" Type="http://schemas.openxmlformats.org/officeDocument/2006/relationships/slideLayout" Target="../slideLayouts/slideLayout46.xml"/><Relationship Id="rId48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8.xml"/><Relationship Id="rId50" Type="http://schemas.openxmlformats.org/officeDocument/2006/relationships/slideLayout" Target="../slideLayouts/slideLayout49.xml"/><Relationship Id="rId51" Type="http://schemas.openxmlformats.org/officeDocument/2006/relationships/slideLayout" Target="../slideLayouts/slideLayout50.xml"/><Relationship Id="rId52" Type="http://schemas.openxmlformats.org/officeDocument/2006/relationships/slideLayout" Target="../slideLayouts/slideLayout51.xml"/><Relationship Id="rId53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53.xml"/><Relationship Id="rId55" Type="http://schemas.openxmlformats.org/officeDocument/2006/relationships/slideLayout" Target="../slideLayouts/slideLayout54.xml"/><Relationship Id="rId56" Type="http://schemas.openxmlformats.org/officeDocument/2006/relationships/slideLayout" Target="../slideLayouts/slideLayout55.xml"/><Relationship Id="rId57" Type="http://schemas.openxmlformats.org/officeDocument/2006/relationships/slideLayout" Target="../slideLayouts/slideLayout56.xml"/><Relationship Id="rId58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58.xml"/><Relationship Id="rId60" Type="http://schemas.openxmlformats.org/officeDocument/2006/relationships/slideLayout" Target="../slideLayouts/slideLayout59.xml"/><Relationship Id="rId61" Type="http://schemas.openxmlformats.org/officeDocument/2006/relationships/slideLayout" Target="../slideLayouts/slideLayout60.xml"/><Relationship Id="rId62" Type="http://schemas.openxmlformats.org/officeDocument/2006/relationships/slideLayout" Target="../slideLayouts/slideLayout61.xml"/><Relationship Id="rId63" Type="http://schemas.openxmlformats.org/officeDocument/2006/relationships/slideLayout" Target="../slideLayouts/slideLayout62.xml"/><Relationship Id="rId64" Type="http://schemas.openxmlformats.org/officeDocument/2006/relationships/slideLayout" Target="../slideLayouts/slideLayout63.xml"/><Relationship Id="rId65" Type="http://schemas.openxmlformats.org/officeDocument/2006/relationships/slideLayout" Target="../slideLayouts/slideLayout64.xml"/><Relationship Id="rId66" Type="http://schemas.openxmlformats.org/officeDocument/2006/relationships/slideLayout" Target="../slideLayouts/slideLayout65.xml"/><Relationship Id="rId67" Type="http://schemas.openxmlformats.org/officeDocument/2006/relationships/slideLayout" Target="../slideLayouts/slideLayout66.xml"/><Relationship Id="rId68" Type="http://schemas.openxmlformats.org/officeDocument/2006/relationships/slideLayout" Target="../slideLayouts/slideLayout67.xml"/><Relationship Id="rId69" Type="http://schemas.openxmlformats.org/officeDocument/2006/relationships/slideLayout" Target="../slideLayouts/slideLayout68.xml"/><Relationship Id="rId70" Type="http://schemas.openxmlformats.org/officeDocument/2006/relationships/slideLayout" Target="../slideLayouts/slideLayout69.xml"/><Relationship Id="rId71" Type="http://schemas.openxmlformats.org/officeDocument/2006/relationships/slideLayout" Target="../slideLayouts/slideLayout70.xml"/><Relationship Id="rId72" Type="http://schemas.openxmlformats.org/officeDocument/2006/relationships/slideLayout" Target="../slideLayouts/slideLayout71.xml"/><Relationship Id="rId73" Type="http://schemas.openxmlformats.org/officeDocument/2006/relationships/slideLayout" Target="../slideLayouts/slideLayout72.xml"/><Relationship Id="rId74" Type="http://schemas.openxmlformats.org/officeDocument/2006/relationships/slideLayout" Target="../slideLayouts/slideLayout73.xml"/><Relationship Id="rId75" Type="http://schemas.openxmlformats.org/officeDocument/2006/relationships/slideLayout" Target="../slideLayouts/slideLayout74.xml"/><Relationship Id="rId76" Type="http://schemas.openxmlformats.org/officeDocument/2006/relationships/slideLayout" Target="../slideLayouts/slideLayout75.xml"/><Relationship Id="rId77" Type="http://schemas.openxmlformats.org/officeDocument/2006/relationships/slideLayout" Target="../slideLayouts/slideLayout76.xml"/><Relationship Id="rId78" Type="http://schemas.openxmlformats.org/officeDocument/2006/relationships/slideLayout" Target="../slideLayouts/slideLayout77.xml"/><Relationship Id="rId79" Type="http://schemas.openxmlformats.org/officeDocument/2006/relationships/slideLayout" Target="../slideLayouts/slideLayout7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323776" y="6414761"/>
            <a:ext cx="258624" cy="24830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  <p:sldLayoutId id="2147483711" r:id="rId64"/>
    <p:sldLayoutId id="2147483712" r:id="rId65"/>
    <p:sldLayoutId id="2147483713" r:id="rId66"/>
    <p:sldLayoutId id="2147483714" r:id="rId67"/>
    <p:sldLayoutId id="2147483715" r:id="rId68"/>
    <p:sldLayoutId id="2147483716" r:id="rId69"/>
    <p:sldLayoutId id="2147483717" r:id="rId70"/>
    <p:sldLayoutId id="2147483718" r:id="rId71"/>
    <p:sldLayoutId id="2147483719" r:id="rId72"/>
    <p:sldLayoutId id="2147483720" r:id="rId73"/>
    <p:sldLayoutId id="2147483721" r:id="rId74"/>
    <p:sldLayoutId id="2147483722" r:id="rId75"/>
    <p:sldLayoutId id="2147483723" r:id="rId76"/>
    <p:sldLayoutId id="2147483724" r:id="rId77"/>
    <p:sldLayoutId id="2147483725" r:id="rId78"/>
    <p:sldLayoutId id="2147483726" r:id="rId79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hyperlink" Target="http://www.ledarstegen.se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Min sammanfatt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Min sammanfattning</a:t>
            </a:r>
          </a:p>
        </p:txBody>
      </p:sp>
      <p:sp>
        <p:nvSpPr>
          <p:cNvPr id="1078" name="Kursen har gett en modell och terminologi för ledarskap som passar mi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Kursen har gett en modell och terminologi för ledarskap som passar mig</a:t>
            </a:r>
          </a:p>
          <a:p>
            <a:pPr>
              <a:defRPr sz="2400"/>
            </a:pPr>
            <a:r>
              <a:t>Större verktygslåda:</a:t>
            </a:r>
          </a:p>
          <a:p>
            <a:pPr lvl="1" marL="800100" indent="-342900">
              <a:buChar char="•"/>
              <a:defRPr sz="2400"/>
            </a:pPr>
            <a:r>
              <a:t>FFA är vad vi gör på jobbet, SCARF för motivationsfaktorer, +QTE för bra mål, PDCA för ständiga förbättringar. Och mycket annat!</a:t>
            </a:r>
          </a:p>
          <a:p>
            <a:pPr>
              <a:defRPr sz="2400"/>
            </a:pPr>
            <a:r>
              <a:t>Hållbarhet på flera plan har tydliggjorts på ett bra sätt</a:t>
            </a:r>
          </a:p>
          <a:p>
            <a:pPr lvl="1" marL="800100" indent="-342900">
              <a:buChar char="•"/>
              <a:defRPr sz="2400"/>
            </a:pPr>
            <a:r>
              <a:t>Ekologisk, ekonomisk, social</a:t>
            </a:r>
          </a:p>
          <a:p>
            <a:pPr>
              <a:defRPr sz="2400"/>
            </a:pPr>
            <a:r>
              <a:t>Mycket givande möten med er kursledare och deltagare</a:t>
            </a:r>
          </a:p>
          <a:p>
            <a:pPr lvl="1" marL="800100" indent="-342900">
              <a:buChar char="•"/>
              <a:defRPr sz="2400"/>
            </a:pPr>
            <a:r>
              <a:t>Trots väsensskilda verksamheter: ledarskap är allmängiltigt och går att förbättra!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Mitt läran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Mitt lärande</a:t>
            </a:r>
          </a:p>
        </p:txBody>
      </p:sp>
      <p:sp>
        <p:nvSpPr>
          <p:cNvPr id="1081" name="Pröva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>
              <a:defRPr sz="2500"/>
            </a:pPr>
            <a:r>
              <a:t>Prövat</a:t>
            </a:r>
          </a:p>
          <a:p>
            <a:pPr lvl="1" marL="800100" indent="-342900">
              <a:buChar char="•"/>
              <a:defRPr sz="2500"/>
            </a:pPr>
            <a:r>
              <a:t>Förbättringsarbete, tavla</a:t>
            </a:r>
          </a:p>
          <a:p>
            <a:pPr lvl="1" marL="800100" indent="-342900">
              <a:buChar char="•"/>
              <a:defRPr sz="2500"/>
            </a:pPr>
            <a:r>
              <a:t>Minst ett lärandemål i mina medarbetares mål för året</a:t>
            </a:r>
          </a:p>
          <a:p>
            <a:pPr lvl="1" marL="800100" indent="-342900">
              <a:buChar char="•"/>
              <a:defRPr sz="2500"/>
            </a:pPr>
            <a:r>
              <a:t>Har tuffat till min omsorg om teammedlemmarna och uppåt i hierarkin</a:t>
            </a:r>
          </a:p>
          <a:p>
            <a:pPr lvl="1" marL="800100" indent="-342900">
              <a:buChar char="•"/>
              <a:defRPr sz="2500"/>
            </a:pPr>
            <a:r>
              <a:t>“Något som överraskat er?” för att upptäcka avvikelser</a:t>
            </a:r>
          </a:p>
          <a:p>
            <a:pPr lvl="1" marL="800100" indent="-342900">
              <a:buChar char="•"/>
              <a:defRPr sz="2500"/>
            </a:pPr>
            <a:r>
              <a:t>Mer av coachande samtal uppåt i hierarkin </a:t>
            </a:r>
          </a:p>
          <a:p>
            <a:pPr lvl="1" marL="800100" indent="-342900">
              <a:buChar char="•"/>
              <a:defRPr sz="2500"/>
            </a:pPr>
            <a:r>
              <a:t>Jag startar bokcirkel Ledarstegen på torsdag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Mitt läran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Mitt lärande</a:t>
            </a:r>
          </a:p>
        </p:txBody>
      </p:sp>
      <p:sp>
        <p:nvSpPr>
          <p:cNvPr id="1084" name="Reflektera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9471" indent="-339471" defTabSz="905255">
              <a:defRPr sz="2475"/>
            </a:pPr>
            <a:r>
              <a:t>Reflekterat</a:t>
            </a:r>
          </a:p>
          <a:p>
            <a:pPr lvl="1" marL="792098" indent="-339470" defTabSz="905255">
              <a:buChar char="•"/>
              <a:defRPr sz="2475"/>
            </a:pPr>
            <a:r>
              <a:t>Dialog om ledarskap med andra utvecklar!</a:t>
            </a:r>
          </a:p>
          <a:p>
            <a:pPr lvl="1" marL="792098" indent="-339470" defTabSz="905255">
              <a:buChar char="•"/>
              <a:defRPr sz="2475"/>
            </a:pPr>
            <a:r>
              <a:t>Ledarskap är allmängiltigt</a:t>
            </a:r>
          </a:p>
          <a:p>
            <a:pPr lvl="1" marL="792098" indent="-339470" defTabSz="905255">
              <a:buChar char="•"/>
              <a:defRPr sz="2475"/>
            </a:pPr>
            <a:r>
              <a:t>Systematisk ledarutveckling behövs och kan göra stor skillnad</a:t>
            </a:r>
          </a:p>
          <a:p>
            <a:pPr lvl="1" marL="792098" indent="-339470" defTabSz="905255">
              <a:buChar char="•"/>
              <a:defRPr sz="2475"/>
            </a:pPr>
            <a:r>
              <a:t>Jag har kunnat associera mitt ledarbeteende och aktiviteter till en modell. Det har gjort mig tryggare i att veta vad jag gör bra och mindre bra och visat vilka vita fläckar jag har</a:t>
            </a:r>
          </a:p>
          <a:p>
            <a:pPr lvl="1" marL="792098" indent="-339470" defTabSz="905255">
              <a:buChar char="•"/>
              <a:defRPr sz="2475"/>
            </a:pPr>
            <a:r>
              <a:t>Mitt ledarskap har blivit roligare med den kunskap kursen gett!</a:t>
            </a:r>
          </a:p>
          <a:p>
            <a:pPr lvl="2" marL="1244727" indent="-339470" defTabSz="905255">
              <a:defRPr sz="2475"/>
            </a:pPr>
            <a:r>
              <a:t>Tryggare, har börja jobba med min och andra ledares ledarskapsutveckling</a:t>
            </a:r>
          </a:p>
          <a:p>
            <a:pPr lvl="1" marL="792098" indent="-339470" defTabSz="905255">
              <a:buChar char="•"/>
              <a:defRPr sz="2475"/>
            </a:pPr>
            <a:r>
              <a:t>Väldigt inspirerande med högskolekurs: jag kommer gå fler i framtiden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Min att-göra-lista baserat på lärand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Min att-göra-lista baserat på lärandet</a:t>
            </a:r>
          </a:p>
        </p:txBody>
      </p:sp>
      <p:sp>
        <p:nvSpPr>
          <p:cNvPr id="1087" name="Synliggör mig själv mer: jobba aktivt med att minska min “Fasad” i Joharis fönst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>
              <a:defRPr sz="2500"/>
            </a:pPr>
            <a:r>
              <a:t>Synliggör mig själv mer: jobba aktivt med att minska min “Fasad” i Joharis fönster </a:t>
            </a:r>
          </a:p>
          <a:p>
            <a:pPr marL="342900" indent="-342900">
              <a:defRPr sz="2500"/>
            </a:pPr>
            <a:r>
              <a:t>Färdigställ påbörjad förbättringstavla</a:t>
            </a:r>
          </a:p>
          <a:p>
            <a:pPr marL="342900" indent="-342900">
              <a:defRPr sz="2500"/>
            </a:pPr>
            <a:r>
              <a:t>Genomför grundorsaksanalys för de områden som har låga resultat i medarbetarenkät</a:t>
            </a:r>
          </a:p>
          <a:p>
            <a:pPr marL="342900" indent="-342900">
              <a:defRPr sz="2500"/>
            </a:pPr>
            <a:r>
              <a:t>Ta med vad jag lärt till arbete med “Team agreement” om ett par veckor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9" name="Bildobjekt 36" descr="Bildobjekt 3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96173" y="5915042"/>
            <a:ext cx="912987" cy="608444"/>
          </a:xfrm>
          <a:prstGeom prst="rect">
            <a:avLst/>
          </a:prstGeom>
          <a:ln w="12700">
            <a:miter lim="400000"/>
          </a:ln>
        </p:spPr>
      </p:pic>
      <p:sp>
        <p:nvSpPr>
          <p:cNvPr id="1090" name="Flowchart: Alternate Process 11"/>
          <p:cNvSpPr/>
          <p:nvPr/>
        </p:nvSpPr>
        <p:spPr>
          <a:xfrm>
            <a:off x="66275" y="746963"/>
            <a:ext cx="3221414" cy="17764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cubicBezTo>
                  <a:pt x="0" y="1612"/>
                  <a:pt x="889" y="0"/>
                  <a:pt x="1985" y="0"/>
                </a:cubicBezTo>
                <a:lnTo>
                  <a:pt x="19615" y="0"/>
                </a:lnTo>
                <a:cubicBezTo>
                  <a:pt x="20711" y="0"/>
                  <a:pt x="21600" y="1612"/>
                  <a:pt x="21600" y="3600"/>
                </a:cubicBezTo>
                <a:lnTo>
                  <a:pt x="21600" y="18000"/>
                </a:lnTo>
                <a:cubicBezTo>
                  <a:pt x="21600" y="19988"/>
                  <a:pt x="20711" y="21600"/>
                  <a:pt x="19615" y="21600"/>
                </a:cubicBezTo>
                <a:lnTo>
                  <a:pt x="1985" y="21600"/>
                </a:lnTo>
                <a:cubicBezTo>
                  <a:pt x="889" y="21600"/>
                  <a:pt x="0" y="19988"/>
                  <a:pt x="0" y="18000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91" name="TextBox 3"/>
          <p:cNvSpPr txBox="1"/>
          <p:nvPr/>
        </p:nvSpPr>
        <p:spPr>
          <a:xfrm>
            <a:off x="1074744" y="774770"/>
            <a:ext cx="1076287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1600"/>
            </a:lvl1pPr>
          </a:lstStyle>
          <a:p>
            <a:pPr/>
            <a:r>
              <a:t>MITT SYFTE</a:t>
            </a:r>
          </a:p>
        </p:txBody>
      </p:sp>
      <p:sp>
        <p:nvSpPr>
          <p:cNvPr id="1092" name="Flowchart: Alternate Process 9"/>
          <p:cNvSpPr/>
          <p:nvPr/>
        </p:nvSpPr>
        <p:spPr>
          <a:xfrm>
            <a:off x="3368097" y="150717"/>
            <a:ext cx="6432387" cy="61027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cubicBezTo>
                  <a:pt x="0" y="1612"/>
                  <a:pt x="1529" y="0"/>
                  <a:pt x="3416" y="0"/>
                </a:cubicBezTo>
                <a:lnTo>
                  <a:pt x="18184" y="0"/>
                </a:lnTo>
                <a:cubicBezTo>
                  <a:pt x="20071" y="0"/>
                  <a:pt x="21600" y="1612"/>
                  <a:pt x="21600" y="3600"/>
                </a:cubicBezTo>
                <a:lnTo>
                  <a:pt x="21600" y="18000"/>
                </a:lnTo>
                <a:cubicBezTo>
                  <a:pt x="21600" y="19988"/>
                  <a:pt x="20071" y="21600"/>
                  <a:pt x="18184" y="21600"/>
                </a:cubicBezTo>
                <a:lnTo>
                  <a:pt x="3416" y="21600"/>
                </a:lnTo>
                <a:cubicBezTo>
                  <a:pt x="1529" y="21600"/>
                  <a:pt x="0" y="19988"/>
                  <a:pt x="0" y="18000"/>
                </a:cubicBezTo>
                <a:close/>
              </a:path>
            </a:pathLst>
          </a:custGeom>
          <a:solidFill>
            <a:srgbClr val="DCE6F2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93" name="Down Arrow 16"/>
          <p:cNvSpPr/>
          <p:nvPr/>
        </p:nvSpPr>
        <p:spPr>
          <a:xfrm>
            <a:off x="3142555" y="-1462172"/>
            <a:ext cx="895033" cy="3210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B9CDE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94" name="Flowchart: Alternate Process 10"/>
          <p:cNvSpPr/>
          <p:nvPr/>
        </p:nvSpPr>
        <p:spPr>
          <a:xfrm>
            <a:off x="8992581" y="37698"/>
            <a:ext cx="3171937" cy="5056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258"/>
                </a:moveTo>
                <a:cubicBezTo>
                  <a:pt x="0" y="1011"/>
                  <a:pt x="1612" y="0"/>
                  <a:pt x="3600" y="0"/>
                </a:cubicBezTo>
                <a:lnTo>
                  <a:pt x="18000" y="0"/>
                </a:lnTo>
                <a:cubicBezTo>
                  <a:pt x="19988" y="0"/>
                  <a:pt x="21600" y="1011"/>
                  <a:pt x="21600" y="2258"/>
                </a:cubicBezTo>
                <a:lnTo>
                  <a:pt x="21600" y="19342"/>
                </a:lnTo>
                <a:cubicBezTo>
                  <a:pt x="21600" y="20589"/>
                  <a:pt x="19988" y="21600"/>
                  <a:pt x="18000" y="21600"/>
                </a:cubicBezTo>
                <a:lnTo>
                  <a:pt x="3600" y="21600"/>
                </a:lnTo>
                <a:cubicBezTo>
                  <a:pt x="1612" y="21600"/>
                  <a:pt x="0" y="20589"/>
                  <a:pt x="0" y="19342"/>
                </a:cubicBezTo>
                <a:close/>
              </a:path>
            </a:pathLst>
          </a:custGeom>
          <a:solidFill>
            <a:srgbClr val="DCE6F2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defRPr sz="1200"/>
            </a:pPr>
          </a:p>
        </p:txBody>
      </p:sp>
      <p:sp>
        <p:nvSpPr>
          <p:cNvPr id="1095" name="TextBox 4"/>
          <p:cNvSpPr txBox="1"/>
          <p:nvPr/>
        </p:nvSpPr>
        <p:spPr>
          <a:xfrm>
            <a:off x="10114967" y="160926"/>
            <a:ext cx="972206" cy="300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1600"/>
            </a:lvl1pPr>
          </a:lstStyle>
          <a:p>
            <a:pPr/>
            <a:r>
              <a:t>MITT MÅL</a:t>
            </a:r>
          </a:p>
        </p:txBody>
      </p:sp>
      <p:sp>
        <p:nvSpPr>
          <p:cNvPr id="1096" name="TextBox 5"/>
          <p:cNvSpPr txBox="1"/>
          <p:nvPr/>
        </p:nvSpPr>
        <p:spPr>
          <a:xfrm>
            <a:off x="5440936" y="386313"/>
            <a:ext cx="1792872" cy="450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600"/>
            </a:lvl1pPr>
          </a:lstStyle>
          <a:p>
            <a:pPr/>
            <a:r>
              <a:t>MITT NÄSTA STEG</a:t>
            </a:r>
          </a:p>
        </p:txBody>
      </p:sp>
      <p:sp>
        <p:nvSpPr>
          <p:cNvPr id="1097" name="TextBox 20"/>
          <p:cNvSpPr txBox="1"/>
          <p:nvPr/>
        </p:nvSpPr>
        <p:spPr>
          <a:xfrm>
            <a:off x="742218" y="35696"/>
            <a:ext cx="2007355" cy="85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28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Ledar-A3</a:t>
            </a:r>
            <a:r>
              <a:rPr sz="2000"/>
              <a:t> </a:t>
            </a:r>
            <a:endParaRPr sz="2000"/>
          </a:p>
          <a:p>
            <a:pPr algn="ctr">
              <a:defRPr sz="1200">
                <a:solidFill>
                  <a:srgbClr val="A6A6A6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för min (vår) ledarskapsutveckling </a:t>
            </a:r>
            <a:br/>
          </a:p>
        </p:txBody>
      </p:sp>
      <p:sp>
        <p:nvSpPr>
          <p:cNvPr id="1098" name="Flowchart: Alternate Process 2"/>
          <p:cNvSpPr/>
          <p:nvPr/>
        </p:nvSpPr>
        <p:spPr>
          <a:xfrm>
            <a:off x="29526" y="2603332"/>
            <a:ext cx="3465478" cy="42210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956"/>
                </a:moveTo>
                <a:cubicBezTo>
                  <a:pt x="0" y="1323"/>
                  <a:pt x="1612" y="0"/>
                  <a:pt x="3600" y="0"/>
                </a:cubicBezTo>
                <a:lnTo>
                  <a:pt x="18000" y="0"/>
                </a:lnTo>
                <a:cubicBezTo>
                  <a:pt x="19988" y="0"/>
                  <a:pt x="21600" y="1323"/>
                  <a:pt x="21600" y="2956"/>
                </a:cubicBezTo>
                <a:lnTo>
                  <a:pt x="21600" y="18644"/>
                </a:lnTo>
                <a:cubicBezTo>
                  <a:pt x="21600" y="20277"/>
                  <a:pt x="19988" y="21600"/>
                  <a:pt x="18000" y="21600"/>
                </a:cubicBezTo>
                <a:lnTo>
                  <a:pt x="3600" y="21600"/>
                </a:lnTo>
                <a:cubicBezTo>
                  <a:pt x="1612" y="21600"/>
                  <a:pt x="0" y="20277"/>
                  <a:pt x="0" y="18644"/>
                </a:cubicBezTo>
                <a:close/>
              </a:path>
            </a:pathLst>
          </a:custGeom>
          <a:solidFill>
            <a:srgbClr val="DCE6F2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defRPr sz="1200"/>
            </a:pPr>
          </a:p>
        </p:txBody>
      </p:sp>
      <p:sp>
        <p:nvSpPr>
          <p:cNvPr id="1099" name="TextBox 6"/>
          <p:cNvSpPr txBox="1"/>
          <p:nvPr/>
        </p:nvSpPr>
        <p:spPr>
          <a:xfrm>
            <a:off x="758809" y="2750435"/>
            <a:ext cx="1860412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1600"/>
            </a:lvl1pPr>
          </a:lstStyle>
          <a:p>
            <a:pPr/>
            <a:r>
              <a:t>MITT UTGÅNGSLÄGE</a:t>
            </a:r>
          </a:p>
        </p:txBody>
      </p:sp>
      <p:sp>
        <p:nvSpPr>
          <p:cNvPr id="1100" name="Right Arrow 1"/>
          <p:cNvSpPr/>
          <p:nvPr/>
        </p:nvSpPr>
        <p:spPr>
          <a:xfrm rot="20383716">
            <a:off x="2464499" y="697757"/>
            <a:ext cx="8026081" cy="411502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alpha val="26000"/>
            </a:schemeClr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01" name="TextBox 8"/>
          <p:cNvSpPr txBox="1"/>
          <p:nvPr/>
        </p:nvSpPr>
        <p:spPr>
          <a:xfrm>
            <a:off x="4460669" y="5777972"/>
            <a:ext cx="138595" cy="438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 </a:t>
            </a:r>
          </a:p>
        </p:txBody>
      </p:sp>
      <p:sp>
        <p:nvSpPr>
          <p:cNvPr id="1102" name="TextBox 19"/>
          <p:cNvSpPr txBox="1"/>
          <p:nvPr/>
        </p:nvSpPr>
        <p:spPr>
          <a:xfrm>
            <a:off x="3611960" y="882014"/>
            <a:ext cx="4906619" cy="561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/>
            </a:pPr>
            <a:r>
              <a:t>Idéer att eventuellt pröva:</a:t>
            </a:r>
          </a:p>
          <a:p>
            <a:pPr marL="100263" indent="-100263">
              <a:buSzPct val="100000"/>
              <a:buChar char="•"/>
              <a:defRPr sz="1000"/>
            </a:pPr>
            <a:r>
              <a:t>Workshops där vi tränar på att ge feedback</a:t>
            </a:r>
            <a:br/>
            <a:r>
              <a:t>En första där vi enbart ger genuin positiv</a:t>
            </a:r>
          </a:p>
          <a:p>
            <a:pPr marL="100263" indent="-100263">
              <a:buSzPct val="100000"/>
              <a:buChar char="•"/>
              <a:defRPr sz="1000"/>
            </a:pPr>
            <a:r>
              <a:t>Workshop där vi diskuterar hur vi kan förbättra vår attityd</a:t>
            </a:r>
          </a:p>
          <a:p>
            <a:pPr marL="285750" indent="-285750">
              <a:buSzPct val="100000"/>
              <a:buFont typeface="Arial"/>
              <a:buChar char="•"/>
              <a:defRPr sz="1000"/>
            </a:pPr>
          </a:p>
          <a:p>
            <a:pPr>
              <a:defRPr sz="1600"/>
            </a:pPr>
          </a:p>
          <a:p>
            <a:pPr>
              <a:defRPr sz="1400"/>
            </a:pPr>
            <a:r>
              <a:t> Ett nytt ledarbidrag att pröva härnäst:</a:t>
            </a:r>
          </a:p>
          <a:p>
            <a:pPr marL="160421" indent="-160421">
              <a:buSzPct val="100000"/>
              <a:buChar char="•"/>
              <a:defRPr sz="1600"/>
            </a:pPr>
            <a:r>
              <a:t> </a:t>
            </a:r>
            <a:r>
              <a:rPr sz="1000"/>
              <a:t> Grundorsaksanalys av dåliga resultat i medarbetarenkät</a:t>
            </a:r>
            <a:endParaRPr sz="1000"/>
          </a:p>
          <a:p>
            <a:pPr marL="160421" indent="-160421">
              <a:buSzPct val="100000"/>
              <a:buChar char="•"/>
              <a:defRPr sz="1600"/>
            </a:pPr>
            <a:r>
              <a:t> </a:t>
            </a:r>
            <a:r>
              <a:rPr sz="1000"/>
              <a:t> Starta bokklubben “Ledarstegen” med chefskollegor</a:t>
            </a:r>
          </a:p>
          <a:p>
            <a:pPr>
              <a:defRPr sz="1600"/>
            </a:pPr>
            <a:endParaRPr sz="1400"/>
          </a:p>
          <a:p>
            <a:pPr>
              <a:defRPr sz="1400"/>
            </a:pPr>
            <a:r>
              <a:t> </a:t>
            </a:r>
          </a:p>
          <a:p>
            <a:pPr>
              <a:defRPr sz="1400"/>
            </a:pPr>
            <a:r>
              <a:t>Reflektera. Vad har jag lärt?</a:t>
            </a:r>
          </a:p>
          <a:p>
            <a:pPr marL="285750" indent="-285750">
              <a:buSzPct val="100000"/>
              <a:buFont typeface="Arial"/>
              <a:buChar char="•"/>
              <a:defRPr sz="1600"/>
            </a:pPr>
            <a:r>
              <a:t> </a:t>
            </a:r>
          </a:p>
          <a:p>
            <a:pPr>
              <a:defRPr sz="1600"/>
            </a:pPr>
            <a:endParaRPr sz="1400"/>
          </a:p>
          <a:p>
            <a:pPr>
              <a:defRPr sz="1400"/>
            </a:pPr>
          </a:p>
          <a:p>
            <a:pPr>
              <a:defRPr sz="1400"/>
            </a:pPr>
            <a:r>
              <a:t>En ny vana att skapa:</a:t>
            </a:r>
          </a:p>
          <a:p>
            <a:pPr marL="140368" indent="-140368">
              <a:buSzPct val="100000"/>
              <a:buChar char="•"/>
              <a:defRPr sz="1400"/>
            </a:pPr>
            <a:r>
              <a:t>Regelbunden avstämning av attityden</a:t>
            </a:r>
          </a:p>
          <a:p>
            <a:pPr marL="140368" indent="-140368">
              <a:buSzPct val="100000"/>
              <a:buChar char="•"/>
              <a:defRPr sz="1400"/>
            </a:pPr>
            <a:r>
              <a:t>Grundorsaksanalys av grupps/individs attitydproblem</a:t>
            </a:r>
          </a:p>
          <a:p>
            <a:pPr>
              <a:defRPr sz="1400"/>
            </a:pPr>
            <a:r>
              <a:t> 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</a:t>
            </a:r>
          </a:p>
          <a:p>
            <a:pPr>
              <a:defRPr sz="1400"/>
            </a:pPr>
            <a:r>
              <a:t>  </a:t>
            </a:r>
          </a:p>
        </p:txBody>
      </p:sp>
      <p:pic>
        <p:nvPicPr>
          <p:cNvPr id="1103" name="Picture 12" descr="Picture 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58787" y="283515"/>
            <a:ext cx="549257" cy="549257"/>
          </a:xfrm>
          <a:prstGeom prst="rect">
            <a:avLst/>
          </a:prstGeom>
          <a:ln w="12700">
            <a:miter lim="400000"/>
          </a:ln>
        </p:spPr>
      </p:pic>
      <p:sp>
        <p:nvSpPr>
          <p:cNvPr id="1104" name="Flowchart: Delay 23"/>
          <p:cNvSpPr/>
          <p:nvPr/>
        </p:nvSpPr>
        <p:spPr>
          <a:xfrm rot="16200000">
            <a:off x="6009345" y="1633072"/>
            <a:ext cx="1987519" cy="84109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D9D9D9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05" name="TextBox 13"/>
          <p:cNvSpPr txBox="1"/>
          <p:nvPr/>
        </p:nvSpPr>
        <p:spPr>
          <a:xfrm>
            <a:off x="7501348" y="5096433"/>
            <a:ext cx="1866252" cy="300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1" sz="1600"/>
            </a:lvl1pPr>
          </a:lstStyle>
          <a:p>
            <a:pPr/>
            <a:r>
              <a:t>MOTÅTGÄRDER</a:t>
            </a:r>
          </a:p>
        </p:txBody>
      </p:sp>
      <p:sp>
        <p:nvSpPr>
          <p:cNvPr id="1106" name="TextBox 14"/>
          <p:cNvSpPr txBox="1"/>
          <p:nvPr/>
        </p:nvSpPr>
        <p:spPr>
          <a:xfrm>
            <a:off x="4714801" y="5096433"/>
            <a:ext cx="761961" cy="300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1600"/>
            </a:lvl1pPr>
          </a:lstStyle>
          <a:p>
            <a:pPr/>
            <a:r>
              <a:t>HINDER</a:t>
            </a:r>
          </a:p>
        </p:txBody>
      </p:sp>
      <p:sp>
        <p:nvSpPr>
          <p:cNvPr id="1107" name="Straight Connector 17"/>
          <p:cNvSpPr/>
          <p:nvPr/>
        </p:nvSpPr>
        <p:spPr>
          <a:xfrm>
            <a:off x="7020372" y="4841035"/>
            <a:ext cx="1" cy="2011934"/>
          </a:xfrm>
          <a:prstGeom prst="line">
            <a:avLst/>
          </a:prstGeom>
          <a:ln w="38100"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08" name="Rectangle 18"/>
          <p:cNvSpPr/>
          <p:nvPr/>
        </p:nvSpPr>
        <p:spPr>
          <a:xfrm>
            <a:off x="-11734" y="0"/>
            <a:ext cx="12221135" cy="6858000"/>
          </a:xfrm>
          <a:prstGeom prst="rect">
            <a:avLst/>
          </a:prstGeom>
          <a:ln w="38100">
            <a:solidFill>
              <a:srgbClr val="A6A6A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111" name="Oval 27"/>
          <p:cNvGrpSpPr/>
          <p:nvPr/>
        </p:nvGrpSpPr>
        <p:grpSpPr>
          <a:xfrm>
            <a:off x="5184511" y="405595"/>
            <a:ext cx="288033" cy="288033"/>
            <a:chOff x="0" y="0"/>
            <a:chExt cx="288032" cy="288032"/>
          </a:xfrm>
        </p:grpSpPr>
        <p:sp>
          <p:nvSpPr>
            <p:cNvPr id="1109" name="Circle"/>
            <p:cNvSpPr/>
            <p:nvPr/>
          </p:nvSpPr>
          <p:spPr>
            <a:xfrm>
              <a:off x="-1" y="-1"/>
              <a:ext cx="288034" cy="288034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0" name="6"/>
            <p:cNvSpPr txBox="1"/>
            <p:nvPr/>
          </p:nvSpPr>
          <p:spPr>
            <a:xfrm>
              <a:off x="100600" y="80516"/>
              <a:ext cx="86832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0000"/>
                  </a:solidFill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1114" name="Oval 28"/>
          <p:cNvGrpSpPr/>
          <p:nvPr/>
        </p:nvGrpSpPr>
        <p:grpSpPr>
          <a:xfrm>
            <a:off x="7575459" y="5130805"/>
            <a:ext cx="288033" cy="288033"/>
            <a:chOff x="0" y="0"/>
            <a:chExt cx="288032" cy="288032"/>
          </a:xfrm>
        </p:grpSpPr>
        <p:sp>
          <p:nvSpPr>
            <p:cNvPr id="1112" name="Circle"/>
            <p:cNvSpPr/>
            <p:nvPr/>
          </p:nvSpPr>
          <p:spPr>
            <a:xfrm>
              <a:off x="-1" y="-1"/>
              <a:ext cx="288034" cy="288034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3" name="5"/>
            <p:cNvSpPr txBox="1"/>
            <p:nvPr/>
          </p:nvSpPr>
          <p:spPr>
            <a:xfrm>
              <a:off x="100600" y="80516"/>
              <a:ext cx="86832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0000"/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1117" name="Oval 29"/>
          <p:cNvGrpSpPr/>
          <p:nvPr/>
        </p:nvGrpSpPr>
        <p:grpSpPr>
          <a:xfrm>
            <a:off x="4295800" y="5133423"/>
            <a:ext cx="288033" cy="288033"/>
            <a:chOff x="0" y="0"/>
            <a:chExt cx="288032" cy="288032"/>
          </a:xfrm>
        </p:grpSpPr>
        <p:sp>
          <p:nvSpPr>
            <p:cNvPr id="1115" name="Circle"/>
            <p:cNvSpPr/>
            <p:nvPr/>
          </p:nvSpPr>
          <p:spPr>
            <a:xfrm>
              <a:off x="-1" y="-1"/>
              <a:ext cx="288034" cy="288034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6" name="4"/>
            <p:cNvSpPr txBox="1"/>
            <p:nvPr/>
          </p:nvSpPr>
          <p:spPr>
            <a:xfrm>
              <a:off x="100600" y="80516"/>
              <a:ext cx="86832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0000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1120" name="Oval 30"/>
          <p:cNvGrpSpPr/>
          <p:nvPr/>
        </p:nvGrpSpPr>
        <p:grpSpPr>
          <a:xfrm>
            <a:off x="9739077" y="186188"/>
            <a:ext cx="288033" cy="288033"/>
            <a:chOff x="0" y="0"/>
            <a:chExt cx="288032" cy="288032"/>
          </a:xfrm>
        </p:grpSpPr>
        <p:sp>
          <p:nvSpPr>
            <p:cNvPr id="1118" name="Circle"/>
            <p:cNvSpPr/>
            <p:nvPr/>
          </p:nvSpPr>
          <p:spPr>
            <a:xfrm>
              <a:off x="-1" y="-1"/>
              <a:ext cx="288034" cy="288034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9" name="3"/>
            <p:cNvSpPr txBox="1"/>
            <p:nvPr/>
          </p:nvSpPr>
          <p:spPr>
            <a:xfrm>
              <a:off x="100600" y="80516"/>
              <a:ext cx="86832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0000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1123" name="Oval 31"/>
          <p:cNvGrpSpPr/>
          <p:nvPr/>
        </p:nvGrpSpPr>
        <p:grpSpPr>
          <a:xfrm>
            <a:off x="394001" y="2777961"/>
            <a:ext cx="288033" cy="288033"/>
            <a:chOff x="0" y="0"/>
            <a:chExt cx="288032" cy="288032"/>
          </a:xfrm>
        </p:grpSpPr>
        <p:sp>
          <p:nvSpPr>
            <p:cNvPr id="1121" name="Circle"/>
            <p:cNvSpPr/>
            <p:nvPr/>
          </p:nvSpPr>
          <p:spPr>
            <a:xfrm>
              <a:off x="-1" y="-1"/>
              <a:ext cx="288034" cy="288034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22" name="2"/>
            <p:cNvSpPr txBox="1"/>
            <p:nvPr/>
          </p:nvSpPr>
          <p:spPr>
            <a:xfrm>
              <a:off x="100600" y="80516"/>
              <a:ext cx="86832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0000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126" name="Oval 32"/>
          <p:cNvGrpSpPr/>
          <p:nvPr/>
        </p:nvGrpSpPr>
        <p:grpSpPr>
          <a:xfrm>
            <a:off x="698474" y="777675"/>
            <a:ext cx="288034" cy="288033"/>
            <a:chOff x="0" y="0"/>
            <a:chExt cx="288032" cy="288032"/>
          </a:xfrm>
        </p:grpSpPr>
        <p:sp>
          <p:nvSpPr>
            <p:cNvPr id="1124" name="Circle"/>
            <p:cNvSpPr/>
            <p:nvPr/>
          </p:nvSpPr>
          <p:spPr>
            <a:xfrm>
              <a:off x="-1" y="-1"/>
              <a:ext cx="288034" cy="288034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25" name="1"/>
            <p:cNvSpPr txBox="1"/>
            <p:nvPr/>
          </p:nvSpPr>
          <p:spPr>
            <a:xfrm>
              <a:off x="100600" y="80516"/>
              <a:ext cx="86832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0000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1127" name="Down Arrow 33"/>
          <p:cNvSpPr/>
          <p:nvPr/>
        </p:nvSpPr>
        <p:spPr>
          <a:xfrm>
            <a:off x="3992300" y="2886278"/>
            <a:ext cx="895033" cy="3210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95B3D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28" name="Left-Right Arrow 24"/>
          <p:cNvSpPr/>
          <p:nvPr/>
        </p:nvSpPr>
        <p:spPr>
          <a:xfrm>
            <a:off x="6660332" y="5501913"/>
            <a:ext cx="720081" cy="573816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29" name="textruta 15"/>
          <p:cNvSpPr txBox="1"/>
          <p:nvPr/>
        </p:nvSpPr>
        <p:spPr>
          <a:xfrm>
            <a:off x="11239590" y="6418202"/>
            <a:ext cx="856058" cy="313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800"/>
            </a:pPr>
            <a:r>
              <a:t>Savén/Braveship</a:t>
            </a:r>
          </a:p>
          <a:p>
            <a:pPr algn="ctr">
              <a:defRPr sz="7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www.ledarstegen.se</a:t>
            </a:r>
            <a:r>
              <a:t> </a:t>
            </a:r>
          </a:p>
        </p:txBody>
      </p:sp>
      <p:sp>
        <p:nvSpPr>
          <p:cNvPr id="1130" name="textruta 25"/>
          <p:cNvSpPr txBox="1"/>
          <p:nvPr/>
        </p:nvSpPr>
        <p:spPr>
          <a:xfrm>
            <a:off x="602448" y="1053138"/>
            <a:ext cx="2548211" cy="1549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000"/>
            </a:pPr>
            <a:r>
              <a:t>Varför vill jag bli en bättre ledare?</a:t>
            </a:r>
          </a:p>
          <a:p>
            <a:pPr marL="100263" indent="-100263">
              <a:buSzPct val="100000"/>
              <a:buChar char="•"/>
              <a:defRPr sz="1000"/>
            </a:pPr>
            <a:r>
              <a:t>Jag vill bli tryggare i ledarrollen</a:t>
            </a:r>
          </a:p>
          <a:p>
            <a:pPr marL="100263" indent="-100263">
              <a:buSzPct val="100000"/>
              <a:buChar char="•"/>
              <a:defRPr sz="1000"/>
            </a:pPr>
            <a:r>
              <a:t>Jag vill bli bättre på att bidra till verksamheten och mina medarbetare</a:t>
            </a:r>
          </a:p>
          <a:p>
            <a:pPr marL="100263" indent="-100263">
              <a:buSzPct val="100000"/>
              <a:buChar char="•"/>
              <a:defRPr sz="1000"/>
            </a:pPr>
            <a:r>
              <a:t>Jag vill bli bättre på att influera och påverka</a:t>
            </a:r>
          </a:p>
          <a:p>
            <a:pPr>
              <a:defRPr sz="1000"/>
            </a:pPr>
          </a:p>
          <a:p>
            <a:pPr>
              <a:defRPr sz="1000"/>
            </a:pPr>
          </a:p>
          <a:p>
            <a:pPr>
              <a:defRPr sz="1000"/>
            </a:pPr>
          </a:p>
        </p:txBody>
      </p:sp>
      <p:sp>
        <p:nvSpPr>
          <p:cNvPr id="1131" name="textruta 34"/>
          <p:cNvSpPr txBox="1"/>
          <p:nvPr/>
        </p:nvSpPr>
        <p:spPr>
          <a:xfrm>
            <a:off x="636411" y="3033434"/>
            <a:ext cx="1530659" cy="393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/>
            </a:pPr>
            <a:r>
              <a:t>Mina styrkor och svagheter </a:t>
            </a:r>
          </a:p>
          <a:p>
            <a:pPr>
              <a:defRPr sz="1000"/>
            </a:pPr>
            <a:r>
              <a:t>som ledare?</a:t>
            </a:r>
          </a:p>
        </p:txBody>
      </p:sp>
      <p:sp>
        <p:nvSpPr>
          <p:cNvPr id="1132" name="textruta 35"/>
          <p:cNvSpPr txBox="1"/>
          <p:nvPr/>
        </p:nvSpPr>
        <p:spPr>
          <a:xfrm>
            <a:off x="9664658" y="473645"/>
            <a:ext cx="1801030" cy="558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000"/>
            </a:pPr>
            <a:r>
              <a:t>Vilken typ av ledare vill jag vara? </a:t>
            </a:r>
          </a:p>
          <a:p>
            <a:pPr algn="ctr">
              <a:defRPr sz="1000"/>
            </a:pPr>
            <a:r>
              <a:t>Vad behöver jag stärka?</a:t>
            </a:r>
          </a:p>
          <a:p>
            <a:pPr algn="ctr">
              <a:defRPr sz="1000"/>
            </a:pPr>
            <a:r>
              <a:t>(t.ex. inom ett halvår)?</a:t>
            </a:r>
          </a:p>
        </p:txBody>
      </p:sp>
      <p:sp>
        <p:nvSpPr>
          <p:cNvPr id="1133" name="Down Arrow 33"/>
          <p:cNvSpPr/>
          <p:nvPr/>
        </p:nvSpPr>
        <p:spPr>
          <a:xfrm>
            <a:off x="3992300" y="1684959"/>
            <a:ext cx="895033" cy="3210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95B3D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34" name="textruta 25"/>
          <p:cNvSpPr txBox="1"/>
          <p:nvPr/>
        </p:nvSpPr>
        <p:spPr>
          <a:xfrm>
            <a:off x="338782" y="3404086"/>
            <a:ext cx="2548211" cy="1549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1000"/>
            </a:pPr>
            <a:r>
              <a:t>Styrkor:</a:t>
            </a:r>
          </a:p>
          <a:p>
            <a:pPr>
              <a:defRPr sz="1000"/>
            </a:pPr>
            <a:r>
              <a:t>Hjälpsam och stödjande</a:t>
            </a:r>
          </a:p>
          <a:p>
            <a:pPr>
              <a:defRPr sz="1000"/>
            </a:pPr>
            <a:r>
              <a:t>Metodisk och analytisk</a:t>
            </a:r>
          </a:p>
          <a:p>
            <a:pPr>
              <a:defRPr sz="1000"/>
            </a:pPr>
            <a:r>
              <a:t>Trygg och tydlig</a:t>
            </a:r>
          </a:p>
          <a:p>
            <a:pPr>
              <a:defRPr sz="1000"/>
            </a:pPr>
            <a:r>
              <a:t>Förtroendefull</a:t>
            </a:r>
          </a:p>
          <a:p>
            <a:pPr>
              <a:defRPr sz="1000"/>
            </a:pPr>
          </a:p>
          <a:p>
            <a:pPr>
              <a:defRPr sz="1000"/>
            </a:pPr>
          </a:p>
          <a:p>
            <a:pPr>
              <a:defRPr sz="1000"/>
            </a:pPr>
          </a:p>
        </p:txBody>
      </p:sp>
      <p:sp>
        <p:nvSpPr>
          <p:cNvPr id="1135" name="textruta 25"/>
          <p:cNvSpPr txBox="1"/>
          <p:nvPr/>
        </p:nvSpPr>
        <p:spPr>
          <a:xfrm>
            <a:off x="338782" y="4665753"/>
            <a:ext cx="2548211" cy="2044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1000"/>
            </a:pPr>
            <a:r>
              <a:t>Svagheter:</a:t>
            </a:r>
          </a:p>
          <a:p>
            <a:pPr>
              <a:defRPr sz="1000"/>
            </a:pPr>
            <a:r>
              <a:t>Detaljinriktad,</a:t>
            </a:r>
          </a:p>
          <a:p>
            <a:pPr>
              <a:defRPr sz="1000"/>
            </a:pPr>
            <a:r>
              <a:t>Kan synliggöra mig själv mer</a:t>
            </a:r>
          </a:p>
          <a:p>
            <a:pPr>
              <a:defRPr sz="1000"/>
            </a:pPr>
            <a:r>
              <a:t>Kan ställa tydligare krav,</a:t>
            </a:r>
          </a:p>
          <a:p>
            <a:pPr>
              <a:defRPr sz="1000"/>
            </a:pPr>
            <a:r>
              <a:t>Behöver bli bättre på attitydutveckling och att sätta gränser för dålig attityd</a:t>
            </a:r>
          </a:p>
          <a:p>
            <a:pPr>
              <a:defRPr b="1" sz="1000"/>
            </a:pPr>
          </a:p>
          <a:p>
            <a:pPr>
              <a:defRPr sz="1000"/>
            </a:pPr>
          </a:p>
          <a:p>
            <a:pPr>
              <a:defRPr sz="1000"/>
            </a:pPr>
          </a:p>
          <a:p>
            <a:pPr>
              <a:defRPr sz="1000"/>
            </a:pPr>
          </a:p>
          <a:p>
            <a:pPr>
              <a:defRPr sz="1000"/>
            </a:pPr>
          </a:p>
        </p:txBody>
      </p:sp>
      <p:sp>
        <p:nvSpPr>
          <p:cNvPr id="1136" name="Vi har mycket att göra just nu i teamet"/>
          <p:cNvSpPr txBox="1"/>
          <p:nvPr/>
        </p:nvSpPr>
        <p:spPr>
          <a:xfrm>
            <a:off x="3621187" y="5583849"/>
            <a:ext cx="2304950" cy="50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Vi har mycket att göra just nu i teamet</a:t>
            </a:r>
          </a:p>
        </p:txBody>
      </p:sp>
      <p:sp>
        <p:nvSpPr>
          <p:cNvPr id="1137" name="Prioritera ner annat"/>
          <p:cNvSpPr txBox="1"/>
          <p:nvPr/>
        </p:nvSpPr>
        <p:spPr>
          <a:xfrm>
            <a:off x="7629509" y="5583849"/>
            <a:ext cx="2304949" cy="28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Prioritera ner annat</a:t>
            </a:r>
          </a:p>
        </p:txBody>
      </p:sp>
      <p:sp>
        <p:nvSpPr>
          <p:cNvPr id="1138" name="textruta 25"/>
          <p:cNvSpPr txBox="1"/>
          <p:nvPr/>
        </p:nvSpPr>
        <p:spPr>
          <a:xfrm>
            <a:off x="9868192" y="2533447"/>
            <a:ext cx="2548210" cy="1549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000"/>
            </a:pPr>
            <a:r>
              <a:t>Synliggör mig själv</a:t>
            </a:r>
          </a:p>
          <a:p>
            <a:pPr>
              <a:defRPr sz="1000"/>
            </a:pPr>
            <a:r>
              <a:t>Stärk tuffheten när jag ger feedback och när jag ser attitydproblem</a:t>
            </a:r>
          </a:p>
          <a:p>
            <a:pPr>
              <a:defRPr sz="1000"/>
            </a:pPr>
            <a:r>
              <a:t>Jag vill bli bättre på att bygga en feedback-kultur</a:t>
            </a:r>
          </a:p>
          <a:p>
            <a:pPr>
              <a:defRPr sz="1000"/>
            </a:pPr>
          </a:p>
          <a:p>
            <a:pPr>
              <a:defRPr sz="1000"/>
            </a:pPr>
          </a:p>
          <a:p>
            <a:pPr>
              <a:defRPr sz="10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