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134805986" r:id="rId3"/>
    <p:sldId id="213480598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37F62-BFDD-4C61-8893-0C19C0B5D251}" v="12" dt="2024-05-25T07:03:18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65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gt Savén @Braveship" userId="00c54a76-0c1c-4e6d-a1db-74d3f320d8ac" providerId="ADAL" clId="{8B137F62-BFDD-4C61-8893-0C19C0B5D251}"/>
    <pc:docChg chg="modSld">
      <pc:chgData name="Bengt Savén @Braveship" userId="00c54a76-0c1c-4e6d-a1db-74d3f320d8ac" providerId="ADAL" clId="{8B137F62-BFDD-4C61-8893-0C19C0B5D251}" dt="2024-05-25T07:03:38.479" v="14" actId="1038"/>
      <pc:docMkLst>
        <pc:docMk/>
      </pc:docMkLst>
      <pc:sldChg chg="addSp modSp mod">
        <pc:chgData name="Bengt Savén @Braveship" userId="00c54a76-0c1c-4e6d-a1db-74d3f320d8ac" providerId="ADAL" clId="{8B137F62-BFDD-4C61-8893-0C19C0B5D251}" dt="2024-05-25T07:03:38.479" v="14" actId="1038"/>
        <pc:sldMkLst>
          <pc:docMk/>
          <pc:sldMk cId="1055635133" sldId="2134805986"/>
        </pc:sldMkLst>
        <pc:spChg chg="add mod">
          <ac:chgData name="Bengt Savén @Braveship" userId="00c54a76-0c1c-4e6d-a1db-74d3f320d8ac" providerId="ADAL" clId="{8B137F62-BFDD-4C61-8893-0C19C0B5D251}" dt="2024-05-25T07:03:38.479" v="14" actId="1038"/>
          <ac:spMkLst>
            <pc:docMk/>
            <pc:sldMk cId="1055635133" sldId="2134805986"/>
            <ac:spMk id="10" creationId="{1CE174A2-6241-B9E8-A709-B208BD38B9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A4E1-56E4-48C8-8393-B28308B8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30AF3-6E57-02E7-772F-EDCE76644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86C31-DA74-CAEB-0DDD-8677762D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0DE-B5F8-4BD3-9088-899647F1263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4DF4D-9AD6-B6F5-C2E2-15929CEB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AA2AE-53BB-BAC8-D31E-38D5EF89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8807-0D49-4CA7-947B-42DAD286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3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D5D2-4BAD-32C9-E4CF-7F5E6289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F1C3A-6EB1-89DB-EB0E-F7CBB17BB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7967-0CD9-503B-4259-01F03747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0DE-B5F8-4BD3-9088-899647F1263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0A70A-BFF7-B60D-CB21-60977D75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0DEB8-559C-2323-EAFE-1BFCEDF4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8807-0D49-4CA7-947B-42DAD286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5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857F1-6800-A65D-A2FD-CEEB0D0E5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B86DD-14F4-36C7-49F7-F31ED740E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E413-C951-9EF6-B82F-A74F0029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0DE-B5F8-4BD3-9088-899647F1263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C1E4-BB7E-FDE7-0740-554A0ED9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C8581-27F5-E3D4-3BE8-A9DCABA6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8807-0D49-4CA7-947B-42DAD286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1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524000" y="400535"/>
            <a:ext cx="9144000" cy="15468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sv-SE" dirty="0"/>
              <a:t>VÄLKOMMEN</a:t>
            </a:r>
            <a:br>
              <a:rPr lang="sv-SE" dirty="0"/>
            </a:br>
            <a:r>
              <a:rPr lang="sv-SE" dirty="0"/>
              <a:t>XX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6576053" y="2766241"/>
            <a:ext cx="4283968" cy="1655763"/>
          </a:xfrm>
        </p:spPr>
        <p:txBody>
          <a:bodyPr/>
          <a:lstStyle>
            <a:lvl1pPr marL="0" indent="0" algn="l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sv-SE" dirty="0"/>
              <a:t>XX</a:t>
            </a:r>
          </a:p>
          <a:p>
            <a:r>
              <a:rPr lang="sv-SE" dirty="0"/>
              <a:t>Bengt Savén</a:t>
            </a:r>
          </a:p>
          <a:p>
            <a:r>
              <a:rPr lang="sv-SE" dirty="0"/>
              <a:t>2021-xx-xx</a:t>
            </a:r>
          </a:p>
          <a:p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9576-9E18-374F-9E9F-8CEDDEC91105}" type="datetimeFigureOut">
              <a:rPr lang="sv-SE" smtClean="0"/>
              <a:t>2024-05-25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296400" y="6492876"/>
            <a:ext cx="2743200" cy="365125"/>
          </a:xfrm>
        </p:spPr>
        <p:txBody>
          <a:bodyPr/>
          <a:lstStyle/>
          <a:p>
            <a:fld id="{FA00CBE7-C111-8D4B-8DAF-AECE2794D4E5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1FA7F7DA-3675-45F0-9C2B-319C7EC422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37" y="2564905"/>
            <a:ext cx="2415315" cy="24695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982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26331" y="356659"/>
            <a:ext cx="10515600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241077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719403" y="1508788"/>
            <a:ext cx="10515600" cy="953073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911424" y="3424377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9576-9E18-374F-9E9F-8CEDDEC91105}" type="datetimeFigureOut">
              <a:rPr lang="sv-SE" smtClean="0"/>
              <a:t>2024-05-25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CBE7-C111-8D4B-8DAF-AECE2794D4E5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B18B5D0B-D997-44D1-BCCF-93108E1F9C4F}"/>
              </a:ext>
            </a:extLst>
          </p:cNvPr>
          <p:cNvSpPr/>
          <p:nvPr userDrawn="1"/>
        </p:nvSpPr>
        <p:spPr>
          <a:xfrm>
            <a:off x="-144693" y="-123394"/>
            <a:ext cx="12385376" cy="7680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/>
              <a:t>AVSNITT</a:t>
            </a:r>
          </a:p>
        </p:txBody>
      </p:sp>
    </p:spTree>
    <p:extLst>
      <p:ext uri="{BB962C8B-B14F-4D97-AF65-F5344CB8AC3E}">
        <p14:creationId xmlns:p14="http://schemas.microsoft.com/office/powerpoint/2010/main" val="211738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9576-9E18-374F-9E9F-8CEDDEC91105}" type="datetimeFigureOut">
              <a:rPr lang="sv-SE" smtClean="0"/>
              <a:t>2024-05-25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CBE7-C111-8D4B-8DAF-AECE2794D4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9082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9576-9E18-374F-9E9F-8CEDDEC91105}" type="datetimeFigureOut">
              <a:rPr lang="sv-SE" smtClean="0"/>
              <a:t>2024-05-25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CBE7-C111-8D4B-8DAF-AECE2794D4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8812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9576-9E18-374F-9E9F-8CEDDEC91105}" type="datetimeFigureOut">
              <a:rPr lang="sv-SE" smtClean="0"/>
              <a:t>2024-05-25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CBE7-C111-8D4B-8DAF-AECE2794D4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4921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9576-9E18-374F-9E9F-8CEDDEC91105}" type="datetimeFigureOut">
              <a:rPr lang="sv-SE" smtClean="0"/>
              <a:t>2024-05-25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CBE7-C111-8D4B-8DAF-AECE2794D4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6905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ter 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626737" y="4704389"/>
            <a:ext cx="6476627" cy="1527527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399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6096001" y="1"/>
            <a:ext cx="1587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5981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099" b="1" noProof="0" dirty="0">
              <a:solidFill>
                <a:srgbClr val="990000"/>
              </a:solidFill>
            </a:endParaRPr>
          </a:p>
        </p:txBody>
      </p:sp>
      <p:grpSp>
        <p:nvGrpSpPr>
          <p:cNvPr id="80" name="Gruppieren 79"/>
          <p:cNvGrpSpPr/>
          <p:nvPr userDrawn="1"/>
        </p:nvGrpSpPr>
        <p:grpSpPr>
          <a:xfrm>
            <a:off x="-215888" y="-216000"/>
            <a:ext cx="12622227" cy="7290000"/>
            <a:chOff x="-216000" y="-216000"/>
            <a:chExt cx="12628800" cy="7290000"/>
          </a:xfrm>
        </p:grpSpPr>
        <p:cxnSp>
          <p:nvCxnSpPr>
            <p:cNvPr id="81" name="Gerade Verbindung 80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33"/>
          <p:cNvGrpSpPr>
            <a:grpSpLocks noChangeAspect="1"/>
          </p:cNvGrpSpPr>
          <p:nvPr userDrawn="1"/>
        </p:nvGrpSpPr>
        <p:grpSpPr bwMode="gray">
          <a:xfrm>
            <a:off x="9550190" y="323851"/>
            <a:ext cx="2157876" cy="914400"/>
            <a:chOff x="6019" y="204"/>
            <a:chExt cx="1360" cy="576"/>
          </a:xfrm>
        </p:grpSpPr>
        <p:sp>
          <p:nvSpPr>
            <p:cNvPr id="28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29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30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31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32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33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34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35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36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37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38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39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40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41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42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43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44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45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46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47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48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49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50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51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52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53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  <p:sp>
          <p:nvSpPr>
            <p:cNvPr id="54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 noProof="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629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E04C-F892-ABA7-EFE3-AB3BA74F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18BC-7616-9830-F74F-3B3EA38CD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DC4A-F579-D2FD-6E4D-AF215206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0DE-B5F8-4BD3-9088-899647F1263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0E34A-4F65-EC97-FB20-CB6730CA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E096A-0362-25E3-600B-61896F3E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8807-0D49-4CA7-947B-42DAD286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7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Gradient DB–Petrol 80pt">
    <p:bg>
      <p:bgPr>
        <a:gradFill>
          <a:gsLst>
            <a:gs pos="33000">
              <a:schemeClr val="accent6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gnisphere" descr="Background pattern&#10;&#10;Description automatically generated">
            <a:extLst>
              <a:ext uri="{FF2B5EF4-FFF2-40B4-BE49-F238E27FC236}">
                <a16:creationId xmlns:a16="http://schemas.microsoft.com/office/drawing/2014/main" id="{70837433-2C09-4518-AF0D-697A97CAC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B3CAAA86-26BD-41E0-A26A-7AF592C3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1414464"/>
            <a:ext cx="11376788" cy="2508379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 b="700"/>
            </a:stretch>
          </a:blipFill>
        </p:spPr>
        <p:txBody>
          <a:bodyPr rIns="0" bIns="0" anchor="t" anchorCtr="0">
            <a:spAutoFit/>
          </a:bodyPr>
          <a:lstStyle>
            <a:lvl1pPr marL="539987">
              <a:lnSpc>
                <a:spcPct val="10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 80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>
            <a:extLst>
              <a:ext uri="{FF2B5EF4-FFF2-40B4-BE49-F238E27FC236}">
                <a16:creationId xmlns:a16="http://schemas.microsoft.com/office/drawing/2014/main" id="{89304306-5233-4901-B576-444696A2EA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1163" y="3876678"/>
            <a:ext cx="9288000" cy="1930399"/>
          </a:xfrm>
          <a:prstGeom prst="rect">
            <a:avLst/>
          </a:prstGeom>
        </p:spPr>
        <p:txBody>
          <a:bodyPr lIns="0" tIns="349200">
            <a:noAutofit/>
          </a:bodyPr>
          <a:lstStyle>
            <a:lvl1pPr marL="0" indent="0" algn="l">
              <a:spcAft>
                <a:spcPts val="300"/>
              </a:spcAft>
              <a:buNone/>
              <a:defRPr sz="3200">
                <a:solidFill>
                  <a:schemeClr val="tx1"/>
                </a:solidFill>
              </a:defRPr>
            </a:lvl1pPr>
            <a:lvl2pPr marL="0" marR="0" indent="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400"/>
            </a:lvl2pPr>
            <a:lvl3pPr marL="0" indent="0" algn="l">
              <a:spcAft>
                <a:spcPts val="300"/>
              </a:spcAft>
              <a:buNone/>
              <a:defRPr sz="1600"/>
            </a:lvl3pPr>
            <a:lvl4pPr marL="0" indent="0" algn="l">
              <a:buNone/>
              <a:defRPr sz="160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/>
            </a:lvl9pPr>
          </a:lstStyle>
          <a:p>
            <a:pPr lvl="0"/>
            <a:r>
              <a:rPr lang="en-US" dirty="0"/>
              <a:t>Subhead for headline size 80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6983F93-FD6F-4DAC-8F23-D4EF00A04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1163" y="6310800"/>
            <a:ext cx="9288000" cy="547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Restricted | © Siemens 20XX | Author | Department | YYYY-MM-DD</a:t>
            </a:r>
          </a:p>
        </p:txBody>
      </p:sp>
      <p:pic>
        <p:nvPicPr>
          <p:cNvPr id="10" name="Siemens Logo">
            <a:extLst>
              <a:ext uri="{FF2B5EF4-FFF2-40B4-BE49-F238E27FC236}">
                <a16:creationId xmlns:a16="http://schemas.microsoft.com/office/drawing/2014/main" id="{9A561178-96D2-407A-94C5-91A37401F6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274400" y="6364800"/>
            <a:ext cx="1512000" cy="2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55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3" pos="6109">
          <p15:clr>
            <a:srgbClr val="65CEFF"/>
          </p15:clr>
        </p15:guide>
        <p15:guide id="4" pos="7425">
          <p15:clr>
            <a:srgbClr val="65CEFF"/>
          </p15:clr>
        </p15:guide>
        <p15:guide id="5" orient="horz" pos="891">
          <p15:clr>
            <a:srgbClr val="65CEFF"/>
          </p15:clr>
        </p15:guide>
        <p15:guide id="6" orient="horz" pos="3658">
          <p15:clr>
            <a:srgbClr val="65CEFF"/>
          </p15:clr>
        </p15:guide>
        <p15:guide id="7" orient="horz" pos="4157">
          <p15:clr>
            <a:srgbClr val="65CE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solidFill>
            <a:srgbClr val="0070C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English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35360" y="6921985"/>
            <a:ext cx="2640000" cy="180000"/>
          </a:xfrm>
          <a:prstGeom prst="rect">
            <a:avLst/>
          </a:prstGeom>
        </p:spPr>
        <p:txBody>
          <a:bodyPr/>
          <a:lstStyle/>
          <a:p>
            <a:pPr defTabSz="914377">
              <a:defRPr/>
            </a:pPr>
            <a:r>
              <a:rPr lang="en-US">
                <a:solidFill>
                  <a:prstClr val="black"/>
                </a:solidFill>
              </a:rPr>
              <a:t>Doc ID, Issue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7">
              <a:defRPr/>
            </a:pPr>
            <a:r>
              <a:rPr lang="en-US">
                <a:solidFill>
                  <a:prstClr val="black"/>
                </a:solidFill>
              </a:rPr>
              <a:t>Company Unclassified/Company Restricted/Company Confidential - Not Export controlled/Export controlled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r>
              <a:rPr lang="en-GB">
                <a:solidFill>
                  <a:prstClr val="black"/>
                </a:solidFill>
              </a:rPr>
              <a:t>Page </a:t>
            </a:r>
            <a:fld id="{295D7462-F367-4921-A178-4B8A8645C7EB}" type="slidenum">
              <a:rPr lang="en-GB" smtClean="0">
                <a:solidFill>
                  <a:prstClr val="black"/>
                </a:solidFill>
              </a:rPr>
              <a:pPr defTabSz="914377">
                <a:defRPr/>
              </a:p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8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061E-8D11-4E1A-AB51-4449254C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8A13-991B-C668-51CC-C2CBA8C3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85331-17D7-EC02-1A77-34C639CE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0DE-B5F8-4BD3-9088-899647F1263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2C922-DA2D-464C-84CC-B5110FA2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5863E-F226-CA15-810D-D3E8B485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8807-0D49-4CA7-947B-42DAD286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5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5C5C-BE5E-2D15-686F-EB63F986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7EC7-CAD3-CE8B-2950-50B76BCC6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C45D1-7E5C-55D7-E020-7C2E1E07E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B559C-C665-EBA1-2983-829168BD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0DE-B5F8-4BD3-9088-899647F1263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651ED-EA79-D648-82F4-0895640A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75619-9C6C-4CBE-BEB7-F9A350C3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8807-0D49-4CA7-947B-42DAD286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6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F95A-A011-B9ED-2032-550068E3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AD325-FE33-C02F-EA94-5BDD45301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A19EC-A631-B8FE-2A1D-3A30FB127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D3939-BF3A-D3D2-5B32-A2CF7E680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05CE7-8E47-9D40-EC11-9AACE6FFF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1AB86-DA30-37EC-855E-E3B9D1DE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0DE-B5F8-4BD3-9088-899647F1263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F31B5-1D89-0EF6-609B-807C1233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DA3BC-F38F-2617-DB9C-C4EB2555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8807-0D49-4CA7-947B-42DAD286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5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8162-31F8-CD4B-1474-53C75E37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34AEC-86BB-D44E-47C9-94505DA3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0DE-B5F8-4BD3-9088-899647F1263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A5723-B0FF-FA39-616D-390E3C72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8F62E-ACA5-F623-42E5-B8C91DE1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8807-0D49-4CA7-947B-42DAD286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1D868-03FC-4D29-B0B8-6D4EEDE1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0DE-B5F8-4BD3-9088-899647F1263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21909-CBB8-783A-56F2-88FDB712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8AA24-5F95-9A6A-FD61-E36AD527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8807-0D49-4CA7-947B-42DAD286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77B5-4620-3389-0BC9-C6B88A45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C15E-351C-2F9D-0B10-2C87B803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0487E-02B5-31EA-0DD7-786B63F1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65CFF-31CD-75B0-1066-EC93303C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0DE-B5F8-4BD3-9088-899647F1263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A8590-0DD7-1E14-BBDE-10FB8303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FB92D-C8CE-830F-8A87-5B9A846E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8807-0D49-4CA7-947B-42DAD286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9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75F8-2F31-B54C-90CA-3707B7AD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74E57-30BD-7488-A55E-670D8D1CE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457F4-EA22-F5DF-BAF7-52677666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68FB0-869D-285F-85DE-2F13F75D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0DE-B5F8-4BD3-9088-899647F1263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024D1-1F86-40D0-97A7-BA8910EE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4C7E5-C2B6-52F0-B650-E12AE894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8807-0D49-4CA7-947B-42DAD286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ledarstegen.se/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www.braveship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A7941-1A97-242D-645E-63252BCE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FCC0F-9502-57E7-4C41-C9B43A5E5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6156-9C4C-3ED4-EEF1-D1575B05D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370DE-B5F8-4BD3-9088-899647F1263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C5456-E114-DA69-0D02-80FC6803C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2836B-D941-8003-1C8D-D5D16BBB9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78807-0D49-4CA7-947B-42DAD286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926331" y="3687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014461" y="1825625"/>
            <a:ext cx="1033933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943872" y="70697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9576-9E18-374F-9E9F-8CEDDEC91105}" type="datetimeFigureOut">
              <a:rPr lang="sv-SE" smtClean="0"/>
              <a:t>2024-05-25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97379" y="689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9360363" y="69611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0CBE7-C111-8D4B-8DAF-AECE2794D4E5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Bildobjekt 6" descr="En bild som visar redskap&#10;&#10;Automatiskt genererad beskrivning">
            <a:extLst>
              <a:ext uri="{FF2B5EF4-FFF2-40B4-BE49-F238E27FC236}">
                <a16:creationId xmlns:a16="http://schemas.microsoft.com/office/drawing/2014/main" id="{C2159B06-D538-4891-8D2F-9A9182FD202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937411" y="5955171"/>
            <a:ext cx="733425" cy="628372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4A12F1D7-E096-4D73-A114-C9F7DF6F2265}"/>
              </a:ext>
            </a:extLst>
          </p:cNvPr>
          <p:cNvSpPr txBox="1"/>
          <p:nvPr userDrawn="1"/>
        </p:nvSpPr>
        <p:spPr>
          <a:xfrm>
            <a:off x="10416480" y="6377583"/>
            <a:ext cx="163569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67" b="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www.ledarstegen.se</a:t>
            </a:r>
            <a:endParaRPr lang="sv-SE" sz="1067" b="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B4C2078-1DC7-4DFC-BD1F-8D360903A153}"/>
              </a:ext>
            </a:extLst>
          </p:cNvPr>
          <p:cNvSpPr txBox="1"/>
          <p:nvPr userDrawn="1"/>
        </p:nvSpPr>
        <p:spPr>
          <a:xfrm>
            <a:off x="3071664" y="6377583"/>
            <a:ext cx="60486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67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ea typeface="Century Gothic" charset="0"/>
                <a:cs typeface="Century Gothic" charset="0"/>
              </a:rPr>
              <a:t>- Vi gör bra ledarskap tydligare, enklare … och roligare -</a:t>
            </a:r>
          </a:p>
        </p:txBody>
      </p:sp>
      <p:cxnSp>
        <p:nvCxnSpPr>
          <p:cNvPr id="15" name="Rak 4">
            <a:extLst>
              <a:ext uri="{FF2B5EF4-FFF2-40B4-BE49-F238E27FC236}">
                <a16:creationId xmlns:a16="http://schemas.microsoft.com/office/drawing/2014/main" id="{76215451-7D06-45E2-A93B-B03CDF6F8300}"/>
              </a:ext>
            </a:extLst>
          </p:cNvPr>
          <p:cNvCxnSpPr>
            <a:cxnSpLocks/>
          </p:cNvCxnSpPr>
          <p:nvPr userDrawn="1"/>
        </p:nvCxnSpPr>
        <p:spPr>
          <a:xfrm>
            <a:off x="1372769" y="6213309"/>
            <a:ext cx="9885407" cy="0"/>
          </a:xfrm>
          <a:prstGeom prst="line">
            <a:avLst/>
          </a:prstGeom>
          <a:ln w="127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dobjekt 8">
            <a:extLst>
              <a:ext uri="{FF2B5EF4-FFF2-40B4-BE49-F238E27FC236}">
                <a16:creationId xmlns:a16="http://schemas.microsoft.com/office/drawing/2014/main" id="{E635F66C-2958-457F-94C6-2D6D1864FA8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673" y="6050635"/>
            <a:ext cx="529969" cy="712717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E62792A6-74FF-4BD4-89D9-9C5F438F960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" y="6053898"/>
            <a:ext cx="1248449" cy="831487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49EDCF1A-DAF7-4759-9C90-DDFE774223E3}"/>
              </a:ext>
            </a:extLst>
          </p:cNvPr>
          <p:cNvSpPr txBox="1"/>
          <p:nvPr userDrawn="1"/>
        </p:nvSpPr>
        <p:spPr>
          <a:xfrm>
            <a:off x="12144672" y="5264092"/>
            <a:ext cx="1672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b="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www.braveship.com</a:t>
            </a:r>
            <a:r>
              <a:rPr lang="sv-SE" sz="1000" b="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3581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800" b="1" kern="1200" baseline="0">
          <a:solidFill>
            <a:schemeClr val="accent1">
              <a:lumMod val="7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A7239F-3805-DC11-87DC-1BD2D111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"/>
            <a:ext cx="12192000" cy="6856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537271-60DC-36D4-58A6-5BB9EC6B4F4F}"/>
              </a:ext>
            </a:extLst>
          </p:cNvPr>
          <p:cNvSpPr txBox="1"/>
          <p:nvPr/>
        </p:nvSpPr>
        <p:spPr>
          <a:xfrm>
            <a:off x="240632" y="3320715"/>
            <a:ext cx="3007894" cy="3231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sz="1200" dirty="0"/>
              <a:t>X</a:t>
            </a:r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970E5-3EEB-B70A-225B-3FA09460F3F0}"/>
              </a:ext>
            </a:extLst>
          </p:cNvPr>
          <p:cNvSpPr txBox="1"/>
          <p:nvPr/>
        </p:nvSpPr>
        <p:spPr>
          <a:xfrm>
            <a:off x="3653591" y="4798043"/>
            <a:ext cx="5694946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X</a:t>
            </a:r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1BC98-0CB2-ABD2-F25C-A067706AE475}"/>
              </a:ext>
            </a:extLst>
          </p:cNvPr>
          <p:cNvSpPr txBox="1"/>
          <p:nvPr/>
        </p:nvSpPr>
        <p:spPr>
          <a:xfrm>
            <a:off x="3396918" y="1268780"/>
            <a:ext cx="526581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X</a:t>
            </a:r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617F3-028E-013B-839A-FE804DE5F4C9}"/>
              </a:ext>
            </a:extLst>
          </p:cNvPr>
          <p:cNvSpPr txBox="1"/>
          <p:nvPr/>
        </p:nvSpPr>
        <p:spPr>
          <a:xfrm>
            <a:off x="248655" y="1399826"/>
            <a:ext cx="274720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sz="1200" dirty="0"/>
              <a:t>X</a:t>
            </a:r>
          </a:p>
          <a:p>
            <a:endParaRPr lang="sv-SE" sz="1200" dirty="0"/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DF3BB-F543-2DF7-DB71-8DAD5914AA3F}"/>
              </a:ext>
            </a:extLst>
          </p:cNvPr>
          <p:cNvSpPr txBox="1"/>
          <p:nvPr/>
        </p:nvSpPr>
        <p:spPr>
          <a:xfrm>
            <a:off x="8943476" y="783479"/>
            <a:ext cx="3007894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sz="1200" dirty="0"/>
              <a:t>X</a:t>
            </a:r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F8110-5887-184F-F2FA-CFA137DB9DE5}"/>
              </a:ext>
            </a:extLst>
          </p:cNvPr>
          <p:cNvSpPr txBox="1"/>
          <p:nvPr/>
        </p:nvSpPr>
        <p:spPr>
          <a:xfrm>
            <a:off x="3753855" y="3341556"/>
            <a:ext cx="490888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sz="1200" dirty="0"/>
              <a:t>X</a:t>
            </a:r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2927B-C840-57D2-7031-2D08EAD673AF}"/>
              </a:ext>
            </a:extLst>
          </p:cNvPr>
          <p:cNvSpPr txBox="1"/>
          <p:nvPr/>
        </p:nvSpPr>
        <p:spPr>
          <a:xfrm>
            <a:off x="1014664" y="612016"/>
            <a:ext cx="198119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sz="12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E174A2-6241-B9E8-A709-B208BD38B9CB}"/>
              </a:ext>
            </a:extLst>
          </p:cNvPr>
          <p:cNvSpPr txBox="1"/>
          <p:nvPr/>
        </p:nvSpPr>
        <p:spPr>
          <a:xfrm>
            <a:off x="11079084" y="473516"/>
            <a:ext cx="4130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v-SE" sz="12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5563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FD635A-9887-E846-E1C7-19738572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" y="0"/>
            <a:ext cx="1218590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4BEB9-406D-FDAE-E6D6-C099C874731B}"/>
              </a:ext>
            </a:extLst>
          </p:cNvPr>
          <p:cNvSpPr txBox="1"/>
          <p:nvPr/>
        </p:nvSpPr>
        <p:spPr>
          <a:xfrm>
            <a:off x="4134853" y="2860959"/>
            <a:ext cx="7607967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X</a:t>
            </a:r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3621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-tema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9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Trebuchet MS</vt:lpstr>
      <vt:lpstr>Office Theme</vt:lpstr>
      <vt:lpstr>1_Office-tema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Bengt Savén @Braveship</dc:creator>
  <cp:lastModifiedBy>Bengt Savén @Braveship</cp:lastModifiedBy>
  <cp:revision>4</cp:revision>
  <dcterms:created xsi:type="dcterms:W3CDTF">2024-01-18T07:38:17Z</dcterms:created>
  <dcterms:modified xsi:type="dcterms:W3CDTF">2024-05-25T07:03:45Z</dcterms:modified>
</cp:coreProperties>
</file>