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3"/>
    <p:restoredTop sz="94668"/>
  </p:normalViewPr>
  <p:slideViewPr>
    <p:cSldViewPr snapToGrid="0">
      <p:cViewPr varScale="1">
        <p:scale>
          <a:sx n="105" d="100"/>
          <a:sy n="105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7066-CF0C-4315-3223-3B2AAAE7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67C4C-7960-597D-02E5-172DE0BC1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45F1-B17A-5D6A-27B2-07671830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47303-ABF0-9DF6-3021-186D901F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5342-6144-03A0-586B-419EC9FD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70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98D2-EDD6-0430-77BB-D87F9C9D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2ED98-2353-867A-435E-3733295D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4547-57B8-712A-DDC7-76C669A0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C542-9DE6-1F90-97E4-3C33A657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7AA-9EA8-AD20-29E9-5B28477A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39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75248-E322-5DAF-F788-57D58E29F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80CE3-4741-AFA6-C372-D7E0EA03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A040B-9C9C-60B2-9073-5DE59368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3F11-6E3A-FA7D-7DF8-2E37711A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4C38-0963-FAB9-98B4-77777840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31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961A-3399-A169-A7C4-8A9F919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A6C1-4192-F919-6D51-6CC4F2A6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2334-AF7F-F03D-E3E4-6080FFE9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4C0F-308B-3946-7757-BBB32EE4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E0D7-6A23-7DF4-4E37-F144B0A9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405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00BD-FB9C-48FE-F686-6641931A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C33A-87FB-26A4-4F90-32324B84A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9EE4-AEF9-F81B-4C43-B1DC7C13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4F90-85F1-8D0C-878C-8A1D2891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06E2-071E-8D8C-5DD8-61E4F36A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333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514E-4848-DE4F-F8B1-0AE7C981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D5AD-D460-862E-2B00-FC4180B7A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E958B-3744-39BB-6A0E-E7DCAB6F8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CF336-ED84-B064-54C4-7C182C8C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127AF-A78D-907A-DC31-E1356BCB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75F2-A49E-C02F-A92E-727E4825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01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4D88-9DC3-4849-5037-B7BE93B4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0155-B183-BA8C-4290-757EFC88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1BDE-4048-7815-FD69-8AE6C5B24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1D1DA-E02C-E488-7407-6F373A4B0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48682-0CA7-E269-C820-FB63D90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20DB1-D2CF-6E98-2FF0-C32915A5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FFDA-A016-924D-F2E3-2FC600B6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7C6A8-6C71-E4FA-2F83-44DB099C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912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D0E5-2D04-858C-C986-C733DBDD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93CEE-E779-AC41-8347-CBCCACF3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6D803-4F95-5ACA-141C-D711ED26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3DDE4-B4A6-B53E-3BE7-81D336B5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462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E5DF6-8CED-61ED-AB00-1F152ADF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19217-5811-7D17-C883-CFBB2507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2F06-6F39-F583-0CEE-E6F88FB6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58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DA32-05C4-692C-59BE-3D187226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17F1-1F24-A501-163B-1A1A25FE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32D8F-FB3D-6E9B-A002-23AFCD56D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5B464-3AA6-435F-F4E7-C2A6F2BE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E1EF1-FC0C-F24E-46F3-5E67AD05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5B94-F723-2DFE-0C95-EE5CAEE9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324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E89-2CAC-25D8-C1D3-83ACA294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CCAD2-5801-FE79-FFBE-80D034FD4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22CF6-D4D7-864C-D260-8DC7EC34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76799-FF16-CD9D-F164-F5239F01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96CC3-8E89-EFA4-45CD-1E838E08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A5252-455C-CF66-8C25-27DF7145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789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7A43B-1FA3-CB2B-6D25-4AE1FB29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7A44F-F9A9-A420-4246-52A8BA71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BC1A-8E76-B7DE-11FD-45176CFE0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B4FF5-2288-3F4D-BC3A-24CB8D1AD8F9}" type="datetimeFigureOut">
              <a:rPr lang="en-SE" smtClean="0"/>
              <a:t>2024-11-25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79ADF-31E8-1E7B-C839-718844652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3594-9641-DE52-2DAD-A881A7630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ECB46-CE52-154C-8610-CA25AE94E65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40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DFCD-ED0C-19DC-4D33-3D383E5F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Meeting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D7D3F-3FCC-9999-63A4-D517F182A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CB03B-2E62-37BB-0BAD-EA4000DC9C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SE" dirty="0"/>
              <a:t>Read appendix B1, Tools for prioritization and B2, </a:t>
            </a:r>
            <a:r>
              <a:rPr lang="en-GB" dirty="0"/>
              <a:t>Goal management tools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Try to test something you have learnt (ideally until next time!)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344D8-1773-D72D-A258-6FB2450D1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E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0F4D7-1D98-AD83-2DAD-278B69209C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SE" dirty="0"/>
              <a:t>Discuss the tools described in the appendices</a:t>
            </a:r>
          </a:p>
          <a:p>
            <a:r>
              <a:rPr lang="en-SE" dirty="0"/>
              <a:t>Share experiences of what you have tested from your learning</a:t>
            </a:r>
          </a:p>
        </p:txBody>
      </p:sp>
    </p:spTree>
    <p:extLst>
      <p:ext uri="{BB962C8B-B14F-4D97-AF65-F5344CB8AC3E}">
        <p14:creationId xmlns:p14="http://schemas.microsoft.com/office/powerpoint/2010/main" val="390614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E1A7C-D43F-DD12-DA41-7CC8DFBCC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E20C-85B3-1235-EFFD-EE48D72B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Meeting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1176E-0398-3C95-E418-BADD724FE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06B09-4FA1-BCAB-70E8-261963D701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E" dirty="0"/>
              <a:t>Read chapter 3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Reflect on fig. 4 (</a:t>
            </a:r>
            <a:r>
              <a:rPr lang="en-GB" dirty="0" err="1"/>
              <a:t>Bidragsmodellen</a:t>
            </a:r>
            <a:r>
              <a:rPr lang="en-GB" dirty="0"/>
              <a:t>). Does it match your view on leadership?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are goals and visions anchored at the company? Any similarities/difference with what is described in section 3.3?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Do you have any good or bad examples related to what you have read?</a:t>
            </a:r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Try to test something you have learnt (ideally until next time!)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10F5-C329-58CA-F7E6-44160848B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E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E9C16-A136-D05A-D4DB-8F743C249C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E" dirty="0"/>
              <a:t>Discuss the preparation questions in smaller groups and share whith all</a:t>
            </a:r>
          </a:p>
          <a:p>
            <a:r>
              <a:rPr lang="en-SE" dirty="0"/>
              <a:t>Share experiences of what you have tested from your learning</a:t>
            </a:r>
          </a:p>
        </p:txBody>
      </p:sp>
    </p:spTree>
    <p:extLst>
      <p:ext uri="{BB962C8B-B14F-4D97-AF65-F5344CB8AC3E}">
        <p14:creationId xmlns:p14="http://schemas.microsoft.com/office/powerpoint/2010/main" val="38927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EDD10-8286-E6B0-CA96-EDBD51B9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B544-3F67-D0C4-643C-F04C171A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Meeting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846B-79DC-9D83-63B1-D215CA323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1F594-ACC5-3DD1-34C9-BE3F3DA8B7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Läs</a:t>
            </a:r>
            <a:r>
              <a:rPr lang="en-GB" dirty="0"/>
              <a:t> </a:t>
            </a:r>
            <a:r>
              <a:rPr lang="en-GB" dirty="0" err="1"/>
              <a:t>kapitel</a:t>
            </a:r>
            <a:r>
              <a:rPr lang="en-GB" dirty="0"/>
              <a:t> 1-2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Ledarstegen</a:t>
            </a:r>
            <a:r>
              <a:rPr lang="en-GB" dirty="0"/>
              <a:t>:</a:t>
            </a:r>
          </a:p>
          <a:p>
            <a:r>
              <a:rPr lang="en-GB" dirty="0"/>
              <a:t>1. </a:t>
            </a:r>
            <a:r>
              <a:rPr lang="en-GB" dirty="0" err="1"/>
              <a:t>Fundera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vad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kännetecknar</a:t>
            </a:r>
            <a:r>
              <a:rPr lang="en-GB" dirty="0"/>
              <a:t> </a:t>
            </a:r>
            <a:r>
              <a:rPr lang="en-GB" dirty="0" err="1"/>
              <a:t>dina</a:t>
            </a:r>
            <a:r>
              <a:rPr lang="en-GB" dirty="0"/>
              <a:t> </a:t>
            </a:r>
            <a:r>
              <a:rPr lang="en-GB" dirty="0" err="1"/>
              <a:t>och</a:t>
            </a:r>
            <a:r>
              <a:rPr lang="en-GB" dirty="0"/>
              <a:t> </a:t>
            </a:r>
            <a:r>
              <a:rPr lang="en-GB" dirty="0" err="1"/>
              <a:t>dina</a:t>
            </a:r>
            <a:r>
              <a:rPr lang="en-GB" dirty="0"/>
              <a:t> </a:t>
            </a:r>
            <a:r>
              <a:rPr lang="en-GB" dirty="0" err="1"/>
              <a:t>kollegors</a:t>
            </a:r>
            <a:r>
              <a:rPr lang="en-GB" dirty="0"/>
              <a:t> </a:t>
            </a:r>
            <a:r>
              <a:rPr lang="en-GB" dirty="0" err="1"/>
              <a:t>chefsbeteende</a:t>
            </a:r>
            <a:r>
              <a:rPr lang="en-GB" dirty="0"/>
              <a:t> </a:t>
            </a:r>
            <a:r>
              <a:rPr lang="en-GB" dirty="0" err="1"/>
              <a:t>kopplat</a:t>
            </a:r>
            <a:r>
              <a:rPr lang="en-GB" dirty="0"/>
              <a:t> till det du </a:t>
            </a:r>
            <a:r>
              <a:rPr lang="en-GB" dirty="0" err="1"/>
              <a:t>läser</a:t>
            </a:r>
            <a:r>
              <a:rPr lang="en-GB" dirty="0"/>
              <a:t>?</a:t>
            </a:r>
          </a:p>
          <a:p>
            <a:r>
              <a:rPr lang="en-GB" dirty="0"/>
              <a:t>2. </a:t>
            </a:r>
            <a:r>
              <a:rPr lang="en-GB" dirty="0" err="1"/>
              <a:t>Fundera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vad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kännetecknar</a:t>
            </a:r>
            <a:r>
              <a:rPr lang="en-GB" dirty="0"/>
              <a:t> din </a:t>
            </a:r>
            <a:r>
              <a:rPr lang="en-GB" dirty="0" err="1"/>
              <a:t>inställning</a:t>
            </a:r>
            <a:r>
              <a:rPr lang="en-GB" dirty="0"/>
              <a:t> </a:t>
            </a:r>
            <a:r>
              <a:rPr lang="en-GB" dirty="0" err="1"/>
              <a:t>kopplat</a:t>
            </a:r>
            <a:r>
              <a:rPr lang="en-GB" dirty="0"/>
              <a:t> till det du </a:t>
            </a:r>
            <a:r>
              <a:rPr lang="en-GB" dirty="0" err="1"/>
              <a:t>läser</a:t>
            </a:r>
            <a:r>
              <a:rPr lang="en-GB" dirty="0"/>
              <a:t>?</a:t>
            </a:r>
          </a:p>
          <a:p>
            <a:r>
              <a:rPr lang="en-GB" dirty="0"/>
              <a:t>3. Ge </a:t>
            </a:r>
            <a:r>
              <a:rPr lang="en-GB" dirty="0" err="1"/>
              <a:t>ett</a:t>
            </a:r>
            <a:r>
              <a:rPr lang="en-GB" dirty="0"/>
              <a:t> </a:t>
            </a:r>
            <a:r>
              <a:rPr lang="en-GB" dirty="0" err="1"/>
              <a:t>exempel</a:t>
            </a:r>
            <a:r>
              <a:rPr lang="en-GB" dirty="0"/>
              <a:t> (bra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dåligt</a:t>
            </a:r>
            <a:r>
              <a:rPr lang="en-GB" dirty="0"/>
              <a:t>) </a:t>
            </a:r>
            <a:r>
              <a:rPr lang="en-GB" dirty="0" err="1"/>
              <a:t>kopplat</a:t>
            </a:r>
            <a:r>
              <a:rPr lang="en-GB" dirty="0"/>
              <a:t> till det du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läst</a:t>
            </a:r>
            <a:r>
              <a:rPr lang="en-GB" dirty="0"/>
              <a:t>.</a:t>
            </a:r>
          </a:p>
          <a:p>
            <a:r>
              <a:rPr lang="en-GB" dirty="0"/>
              <a:t>4. Testa </a:t>
            </a:r>
            <a:r>
              <a:rPr lang="en-GB" dirty="0" err="1"/>
              <a:t>något</a:t>
            </a:r>
            <a:r>
              <a:rPr lang="en-GB" dirty="0"/>
              <a:t> </a:t>
            </a:r>
            <a:r>
              <a:rPr lang="en-GB" dirty="0" err="1"/>
              <a:t>kopplat</a:t>
            </a:r>
            <a:r>
              <a:rPr lang="en-GB" dirty="0"/>
              <a:t> till det du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läst</a:t>
            </a:r>
            <a:r>
              <a:rPr lang="en-GB" dirty="0"/>
              <a:t>.</a:t>
            </a:r>
          </a:p>
          <a:p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73265-9CDE-AD99-4F21-E1B3FA40E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SE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C3497-3B85-8091-8FC7-0125576362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Agree on rules for behaviour etc. in the meeting series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Discuss the questions in the preparations in smaller groups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Share what you've talked about with the whole group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Next meeting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4871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243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Roboto</vt:lpstr>
      <vt:lpstr>Office Theme</vt:lpstr>
      <vt:lpstr>Meeting 3</vt:lpstr>
      <vt:lpstr>Meeting 2</vt:lpstr>
      <vt:lpstr>Meeting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 Hörnfeldt</dc:creator>
  <cp:lastModifiedBy>Per Hörnfeldt</cp:lastModifiedBy>
  <cp:revision>4</cp:revision>
  <dcterms:created xsi:type="dcterms:W3CDTF">2024-11-25T08:53:46Z</dcterms:created>
  <dcterms:modified xsi:type="dcterms:W3CDTF">2024-11-26T13:08:06Z</dcterms:modified>
</cp:coreProperties>
</file>