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0"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varScale="1">
        <p:scale>
          <a:sx n="86" d="100"/>
          <a:sy n="86" d="100"/>
        </p:scale>
        <p:origin x="55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7/2/2019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7/2/2019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4DC75-4BB7-415F-9C2C-E20BFE890F1C}"/>
              </a:ext>
            </a:extLst>
          </p:cNvPr>
          <p:cNvSpPr>
            <a:spLocks noGrp="1"/>
          </p:cNvSpPr>
          <p:nvPr>
            <p:ph type="ctrTitle"/>
          </p:nvPr>
        </p:nvSpPr>
        <p:spPr>
          <a:xfrm>
            <a:off x="1651248" y="1122363"/>
            <a:ext cx="9016752" cy="1452161"/>
          </a:xfrm>
        </p:spPr>
        <p:txBody>
          <a:bodyPr/>
          <a:lstStyle/>
          <a:p>
            <a:r>
              <a:rPr lang="en-US" dirty="0"/>
              <a:t>LIBRARY MANAGEMENT SYSTEM</a:t>
            </a:r>
          </a:p>
        </p:txBody>
      </p:sp>
      <p:sp>
        <p:nvSpPr>
          <p:cNvPr id="3" name="Subtitle 2">
            <a:extLst>
              <a:ext uri="{FF2B5EF4-FFF2-40B4-BE49-F238E27FC236}">
                <a16:creationId xmlns:a16="http://schemas.microsoft.com/office/drawing/2014/main" id="{64C8D917-19D2-4EC5-B7A4-F8D669A816F7}"/>
              </a:ext>
            </a:extLst>
          </p:cNvPr>
          <p:cNvSpPr>
            <a:spLocks noGrp="1"/>
          </p:cNvSpPr>
          <p:nvPr>
            <p:ph type="subTitle" idx="1"/>
          </p:nvPr>
        </p:nvSpPr>
        <p:spPr>
          <a:xfrm>
            <a:off x="1876424" y="3602037"/>
            <a:ext cx="8791575" cy="2612331"/>
          </a:xfrm>
        </p:spPr>
        <p:txBody>
          <a:bodyPr>
            <a:normAutofit/>
          </a:bodyPr>
          <a:lstStyle/>
          <a:p>
            <a:r>
              <a:rPr lang="en-US" dirty="0"/>
              <a:t>                                                               </a:t>
            </a:r>
            <a:r>
              <a:rPr lang="en-US" dirty="0">
                <a:solidFill>
                  <a:schemeClr val="tx1"/>
                </a:solidFill>
              </a:rPr>
              <a:t>group mambers name:  </a:t>
            </a:r>
          </a:p>
          <a:p>
            <a:r>
              <a:rPr lang="en-US" dirty="0">
                <a:solidFill>
                  <a:schemeClr val="tx1"/>
                </a:solidFill>
              </a:rPr>
              <a:t>                                                                        samual luswata   </a:t>
            </a:r>
          </a:p>
          <a:p>
            <a:r>
              <a:rPr lang="en-US" dirty="0">
                <a:solidFill>
                  <a:schemeClr val="tx1"/>
                </a:solidFill>
              </a:rPr>
              <a:t>                                                                        moses niyonshuti   </a:t>
            </a:r>
          </a:p>
          <a:p>
            <a:r>
              <a:rPr lang="en-US" dirty="0">
                <a:solidFill>
                  <a:schemeClr val="tx1"/>
                </a:solidFill>
              </a:rPr>
              <a:t>                                                                            zinash negga</a:t>
            </a:r>
          </a:p>
          <a:p>
            <a:r>
              <a:rPr lang="en-US" dirty="0">
                <a:solidFill>
                  <a:schemeClr val="tx1"/>
                </a:solidFill>
              </a:rPr>
              <a:t>                                                                            wagobera kedi</a:t>
            </a:r>
          </a:p>
        </p:txBody>
      </p:sp>
    </p:spTree>
    <p:extLst>
      <p:ext uri="{BB962C8B-B14F-4D97-AF65-F5344CB8AC3E}">
        <p14:creationId xmlns:p14="http://schemas.microsoft.com/office/powerpoint/2010/main" val="2838229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3C2B8-443B-4EB1-993E-08820C87869E}"/>
              </a:ext>
            </a:extLst>
          </p:cNvPr>
          <p:cNvSpPr>
            <a:spLocks noGrp="1"/>
          </p:cNvSpPr>
          <p:nvPr>
            <p:ph type="title"/>
          </p:nvPr>
        </p:nvSpPr>
        <p:spPr>
          <a:xfrm>
            <a:off x="1141413" y="95251"/>
            <a:ext cx="9905998" cy="609600"/>
          </a:xfrm>
        </p:spPr>
        <p:txBody>
          <a:bodyPr>
            <a:normAutofit fontScale="90000"/>
          </a:bodyPr>
          <a:lstStyle/>
          <a:p>
            <a:r>
              <a:rPr lang="en-US" dirty="0">
                <a:solidFill>
                  <a:schemeClr val="bg1"/>
                </a:solidFill>
              </a:rPr>
              <a:t>Library management system use case diagram</a:t>
            </a:r>
            <a:br>
              <a:rPr lang="en-US" dirty="0">
                <a:solidFill>
                  <a:schemeClr val="bg1"/>
                </a:solidFill>
              </a:rPr>
            </a:br>
            <a:endParaRPr lang="en-US" dirty="0">
              <a:solidFill>
                <a:schemeClr val="bg1"/>
              </a:solidFill>
            </a:endParaRPr>
          </a:p>
        </p:txBody>
      </p:sp>
      <p:pic>
        <p:nvPicPr>
          <p:cNvPr id="4" name="Picture 3">
            <a:extLst>
              <a:ext uri="{FF2B5EF4-FFF2-40B4-BE49-F238E27FC236}">
                <a16:creationId xmlns:a16="http://schemas.microsoft.com/office/drawing/2014/main" id="{C8238F37-4F68-4BA3-8063-B20BD64C3837}"/>
              </a:ext>
            </a:extLst>
          </p:cNvPr>
          <p:cNvPicPr>
            <a:picLocks noChangeAspect="1"/>
          </p:cNvPicPr>
          <p:nvPr/>
        </p:nvPicPr>
        <p:blipFill>
          <a:blip r:embed="rId2"/>
          <a:stretch>
            <a:fillRect/>
          </a:stretch>
        </p:blipFill>
        <p:spPr>
          <a:xfrm>
            <a:off x="1141413" y="495301"/>
            <a:ext cx="10326687" cy="6200774"/>
          </a:xfrm>
          <a:prstGeom prst="rect">
            <a:avLst/>
          </a:prstGeom>
        </p:spPr>
      </p:pic>
    </p:spTree>
    <p:extLst>
      <p:ext uri="{BB962C8B-B14F-4D97-AF65-F5344CB8AC3E}">
        <p14:creationId xmlns:p14="http://schemas.microsoft.com/office/powerpoint/2010/main" val="3592495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C505D-C1D3-437C-8105-391E86AE5A23}"/>
              </a:ext>
            </a:extLst>
          </p:cNvPr>
          <p:cNvSpPr>
            <a:spLocks noGrp="1"/>
          </p:cNvSpPr>
          <p:nvPr>
            <p:ph type="title"/>
          </p:nvPr>
        </p:nvSpPr>
        <p:spPr>
          <a:xfrm>
            <a:off x="3000652" y="618518"/>
            <a:ext cx="2956266" cy="1478570"/>
          </a:xfrm>
        </p:spPr>
        <p:txBody>
          <a:bodyPr/>
          <a:lstStyle/>
          <a:p>
            <a:r>
              <a:rPr lang="en-US" dirty="0">
                <a:solidFill>
                  <a:schemeClr val="bg1"/>
                </a:solidFill>
                <a:latin typeface="Times New Roman" panose="02020603050405020304" pitchFamily="18" charset="0"/>
                <a:cs typeface="Times New Roman" panose="02020603050405020304" pitchFamily="18" charset="0"/>
              </a:rPr>
              <a:t>Sci points</a:t>
            </a:r>
          </a:p>
        </p:txBody>
      </p:sp>
      <p:sp>
        <p:nvSpPr>
          <p:cNvPr id="3" name="Content Placeholder 2">
            <a:extLst>
              <a:ext uri="{FF2B5EF4-FFF2-40B4-BE49-F238E27FC236}">
                <a16:creationId xmlns:a16="http://schemas.microsoft.com/office/drawing/2014/main" id="{0550457B-46DA-435E-8BD5-B74AC75EEF1F}"/>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The whole is greater than the sum of the parts.</a:t>
            </a:r>
          </a:p>
          <a:p>
            <a:r>
              <a:rPr lang="en-US" dirty="0">
                <a:latin typeface="Times New Roman" panose="02020603050405020304" pitchFamily="18" charset="0"/>
                <a:cs typeface="Times New Roman" panose="02020603050405020304" pitchFamily="18" charset="0"/>
              </a:rPr>
              <a:t>For example if this project is being done in a team, the benefits are we have different experience some one can have good experience GUI another person has great experience how to do sequence diagram, we can work together, and encourage each to have more energy. The individuals coming together producing more than what we could on their own.</a:t>
            </a: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169135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515</TotalTime>
  <Words>103</Words>
  <Application>Microsoft Office PowerPoint</Application>
  <PresentationFormat>Widescreen</PresentationFormat>
  <Paragraphs>10</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Times New Roman</vt:lpstr>
      <vt:lpstr>Trebuchet MS</vt:lpstr>
      <vt:lpstr>Tw Cen MT</vt:lpstr>
      <vt:lpstr>Circuit</vt:lpstr>
      <vt:lpstr>LIBRARY MANAGEMENT SYSTEM</vt:lpstr>
      <vt:lpstr>Library management system use case diagram </vt:lpstr>
      <vt:lpstr>Sci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MPP PROJECT  2019</dc:title>
  <dc:creator>zinash negga</dc:creator>
  <cp:lastModifiedBy>zinash negga</cp:lastModifiedBy>
  <cp:revision>11</cp:revision>
  <dcterms:created xsi:type="dcterms:W3CDTF">2019-07-02T17:16:22Z</dcterms:created>
  <dcterms:modified xsi:type="dcterms:W3CDTF">2019-07-03T01:51:52Z</dcterms:modified>
</cp:coreProperties>
</file>