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2A7CC-F4C5-400A-8CEC-9079A4B0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44B05-75B0-4F40-8180-5CC322F0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75E3B-F6C4-4ABD-ADE3-899AF9A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B85E4-3C39-4536-8A63-0DF5795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97225-5973-4214-8F25-EEE68AB7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9350-4160-47BE-8E17-92A4DD56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2C736-DFC8-47C3-B65B-04672C5B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BB0A2-9476-4018-BF61-6D682377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6B5D3-E391-43C6-A248-53995298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BBEEC-2CB2-41CA-85FE-2E0586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896F5A-C3F3-45A3-9957-EA0C0166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AC298-327C-403B-AEDF-6FDFCDE6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BF81A-6497-40D8-AA99-1C666930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B09D4-87A3-433D-9C23-B17BF956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FE6E7-187C-401A-9D4D-29E5603E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3622-64AC-4BA8-9CE1-85E457B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6314F-5ACF-4CD7-89C6-8357EB36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08A45-FC2E-4B8A-AE5D-A1116341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3ACB4-07E8-4F8D-AA17-2EF06F0E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A6006-E97F-4FB1-BDC8-D0741F4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BB363-D71F-490F-AADB-9F325D08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B1174-2E36-4F9D-B96B-4A9BF79D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F2DE8-06F7-4AAA-9145-C3A8A769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EE15B-B23B-4BBF-A913-104B7FFB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7E6-9E16-498D-96CD-4184C86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6F739-964E-47B4-9004-B5D05B7F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6C0D9-2920-49BD-9D66-C45F0649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C57A0-FF9A-4BB1-86ED-4ED4A42D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A750-6D29-41FB-893D-B29DC2D7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6586B-1218-4990-91D0-5682C143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11D1-0837-4166-A5BA-A0804F95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3F15C-EEEA-463D-BB72-9AC941D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7C8F9-5077-4FE7-AF10-EB5200FB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E4A0C-D130-4298-B3E9-E9ACCB50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D7ECE-A0B6-4B0D-BA3B-F7690B805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924E3-F935-4018-8D50-35F3040DB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1CDF0-F18D-4967-A8B2-D8E440B1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8C067-FCE0-405F-B342-92EAD80C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AA8DF5-2E10-4864-AC5B-274C678E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7932-A8CD-4B85-9387-2326C479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F106A-EAEE-4DF1-A883-8A53E3B6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D8BCFA-2EF1-4F84-AFDE-665F971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667BF-C818-41BF-942B-56A24163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113D06-0A23-4D8E-AD56-37A2CA9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21082-6A9C-4913-8130-355E8E6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26D60-7FE2-4024-9BAB-9361EA0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0588C-AF04-4A91-9086-4CF6C78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028BE-1F97-443A-BD43-DAC2167A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D10CC-5D7E-4537-834C-12D4AFB5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F51F3-3241-4C1C-B619-E55A93FF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FDF08-6894-49B2-A4AC-894EB846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81971-08C4-491A-997B-4DA722EE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BB9C-0F70-456A-B69F-63009355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10336-2CED-4009-AB42-19DA9534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42DA25-880E-4229-A0E3-C9DC0A65D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142D7-9542-4ABA-BCB5-90ABBA6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C2F81-4207-4AB5-ABFF-7CFBE325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F573-D9B3-4367-A95A-8C2230D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0FD75-5FAB-4256-9917-EC5015CB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02DE-CCAA-4950-974D-09CD0B8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11445-E2D7-4BAD-A8F4-A808BD5A1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F969-79DD-4859-B611-56A8ABAF9CA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EBC61-93E0-48CE-8826-6F8D92EF2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478E3-B58D-405C-8C7E-C3C2BFC68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DD16-001A-4DF6-BBFB-3B645511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B0340F-0F18-4F0E-B2A1-15BB094DCA64}"/>
              </a:ext>
            </a:extLst>
          </p:cNvPr>
          <p:cNvSpPr/>
          <p:nvPr/>
        </p:nvSpPr>
        <p:spPr>
          <a:xfrm>
            <a:off x="1180548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8D962-AA15-4D83-8115-E7C0BFDA8D12}"/>
              </a:ext>
            </a:extLst>
          </p:cNvPr>
          <p:cNvSpPr/>
          <p:nvPr/>
        </p:nvSpPr>
        <p:spPr>
          <a:xfrm>
            <a:off x="1180548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8937-6F7A-4564-8ED9-4982B87DDB11}"/>
              </a:ext>
            </a:extLst>
          </p:cNvPr>
          <p:cNvSpPr txBox="1"/>
          <p:nvPr/>
        </p:nvSpPr>
        <p:spPr>
          <a:xfrm>
            <a:off x="2247555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강남구보건소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D84149-9D74-4EF3-9710-C2F923119A36}"/>
              </a:ext>
            </a:extLst>
          </p:cNvPr>
          <p:cNvCxnSpPr/>
          <p:nvPr/>
        </p:nvCxnSpPr>
        <p:spPr>
          <a:xfrm>
            <a:off x="1713395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EAB0BD-64E9-40CB-A909-E9442CC73754}"/>
              </a:ext>
            </a:extLst>
          </p:cNvPr>
          <p:cNvSpPr txBox="1"/>
          <p:nvPr/>
        </p:nvSpPr>
        <p:spPr>
          <a:xfrm>
            <a:off x="1685976" y="1286879"/>
            <a:ext cx="2683566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위치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서울특별시 </a:t>
            </a:r>
            <a:r>
              <a:rPr lang="en-US" altLang="ko-KR" dirty="0"/>
              <a:t>~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운영시간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평일 </a:t>
            </a:r>
            <a:r>
              <a:rPr lang="en-US" altLang="ko-KR" dirty="0"/>
              <a:t>: 9:00 ~ 18:00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토요일 </a:t>
            </a:r>
            <a:r>
              <a:rPr lang="en-US" altLang="ko-KR" dirty="0"/>
              <a:t>: 9:00 ~ 13:00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일요일 </a:t>
            </a:r>
            <a:r>
              <a:rPr lang="en-US" altLang="ko-KR" dirty="0"/>
              <a:t>: </a:t>
            </a:r>
            <a:r>
              <a:rPr lang="ko-KR" altLang="en-US" dirty="0" err="1"/>
              <a:t>미운영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72ADD1-A374-4DB6-99FF-AC1E97A8EB62}"/>
              </a:ext>
            </a:extLst>
          </p:cNvPr>
          <p:cNvCxnSpPr/>
          <p:nvPr/>
        </p:nvCxnSpPr>
        <p:spPr>
          <a:xfrm>
            <a:off x="1713395" y="4351095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D58D80-D5AE-4878-826F-EBC97B43C036}"/>
              </a:ext>
            </a:extLst>
          </p:cNvPr>
          <p:cNvSpPr txBox="1"/>
          <p:nvPr/>
        </p:nvSpPr>
        <p:spPr>
          <a:xfrm>
            <a:off x="1727303" y="4463892"/>
            <a:ext cx="268356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혼잡도 </a:t>
            </a:r>
            <a:r>
              <a:rPr lang="en-US" altLang="ko-KR" dirty="0"/>
              <a:t>: </a:t>
            </a:r>
            <a:r>
              <a:rPr lang="ko-KR" altLang="en-US" dirty="0"/>
              <a:t>보통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예상 대기 시간 </a:t>
            </a:r>
            <a:r>
              <a:rPr lang="en-US" altLang="ko-KR" dirty="0"/>
              <a:t>: 1</a:t>
            </a:r>
            <a:r>
              <a:rPr lang="ko-KR" altLang="en-US" dirty="0"/>
              <a:t>시간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대기 인원 </a:t>
            </a:r>
            <a:r>
              <a:rPr lang="en-US" altLang="ko-KR" dirty="0"/>
              <a:t>: 20 </a:t>
            </a:r>
            <a:r>
              <a:rPr lang="ko-KR" altLang="en-US" dirty="0"/>
              <a:t>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A28A9A-2A06-4C7C-8130-826DE0BF9D8B}"/>
              </a:ext>
            </a:extLst>
          </p:cNvPr>
          <p:cNvSpPr/>
          <p:nvPr/>
        </p:nvSpPr>
        <p:spPr>
          <a:xfrm>
            <a:off x="3071191" y="5936891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예약 하기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5D42B4-357B-48DA-BCCC-0BEF410804DA}"/>
              </a:ext>
            </a:extLst>
          </p:cNvPr>
          <p:cNvSpPr/>
          <p:nvPr/>
        </p:nvSpPr>
        <p:spPr>
          <a:xfrm>
            <a:off x="5295555" y="238542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0FB56A-8FEC-4070-AF77-B399681EF654}"/>
              </a:ext>
            </a:extLst>
          </p:cNvPr>
          <p:cNvSpPr/>
          <p:nvPr/>
        </p:nvSpPr>
        <p:spPr>
          <a:xfrm>
            <a:off x="5295555" y="228603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DF0C2-6E50-45D6-AD83-BA0419B4F194}"/>
              </a:ext>
            </a:extLst>
          </p:cNvPr>
          <p:cNvSpPr txBox="1"/>
          <p:nvPr/>
        </p:nvSpPr>
        <p:spPr>
          <a:xfrm>
            <a:off x="6362562" y="622854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강남구보건소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1047F4-B9CD-4A67-83E4-B94BC80E5DDE}"/>
              </a:ext>
            </a:extLst>
          </p:cNvPr>
          <p:cNvCxnSpPr/>
          <p:nvPr/>
        </p:nvCxnSpPr>
        <p:spPr>
          <a:xfrm>
            <a:off x="5828402" y="1226713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4A1FC1-F3B7-4567-A8F3-A6D4B4C829FB}"/>
              </a:ext>
            </a:extLst>
          </p:cNvPr>
          <p:cNvSpPr/>
          <p:nvPr/>
        </p:nvSpPr>
        <p:spPr>
          <a:xfrm>
            <a:off x="7230441" y="5822405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예약 하기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0FD67EB-5636-41F6-9071-9758E79AF614}"/>
              </a:ext>
            </a:extLst>
          </p:cNvPr>
          <p:cNvSpPr/>
          <p:nvPr/>
        </p:nvSpPr>
        <p:spPr>
          <a:xfrm>
            <a:off x="5828402" y="2874531"/>
            <a:ext cx="1188624" cy="4969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13 : 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F96A58A-F002-42ED-BEEC-FEACDF856B7B}"/>
              </a:ext>
            </a:extLst>
          </p:cNvPr>
          <p:cNvSpPr/>
          <p:nvPr/>
        </p:nvSpPr>
        <p:spPr>
          <a:xfrm>
            <a:off x="7299014" y="2874531"/>
            <a:ext cx="1188624" cy="496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 : 30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60F021-D699-4C9A-A060-0AE82920A792}"/>
              </a:ext>
            </a:extLst>
          </p:cNvPr>
          <p:cNvSpPr/>
          <p:nvPr/>
        </p:nvSpPr>
        <p:spPr>
          <a:xfrm>
            <a:off x="5828402" y="3526759"/>
            <a:ext cx="1188624" cy="496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14 : 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39BAFA-701D-46AE-B968-36919FDE2AAF}"/>
              </a:ext>
            </a:extLst>
          </p:cNvPr>
          <p:cNvSpPr/>
          <p:nvPr/>
        </p:nvSpPr>
        <p:spPr>
          <a:xfrm>
            <a:off x="7299014" y="3526759"/>
            <a:ext cx="1188624" cy="496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14 : 30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8702E0-191B-4B53-9AC1-DE820B0647ED}"/>
              </a:ext>
            </a:extLst>
          </p:cNvPr>
          <p:cNvSpPr/>
          <p:nvPr/>
        </p:nvSpPr>
        <p:spPr>
          <a:xfrm>
            <a:off x="5828402" y="4178987"/>
            <a:ext cx="1188624" cy="496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 : 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339788-9D29-40C0-BAED-92588C009417}"/>
              </a:ext>
            </a:extLst>
          </p:cNvPr>
          <p:cNvSpPr/>
          <p:nvPr/>
        </p:nvSpPr>
        <p:spPr>
          <a:xfrm>
            <a:off x="7299014" y="4178987"/>
            <a:ext cx="1188624" cy="496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 : 30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C04453-DD33-4284-8DA5-BD23A7DB2196}"/>
              </a:ext>
            </a:extLst>
          </p:cNvPr>
          <p:cNvCxnSpPr/>
          <p:nvPr/>
        </p:nvCxnSpPr>
        <p:spPr>
          <a:xfrm>
            <a:off x="5804072" y="4951089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CBADE3-7934-48C3-A590-7F8E15AC06DB}"/>
              </a:ext>
            </a:extLst>
          </p:cNvPr>
          <p:cNvSpPr txBox="1"/>
          <p:nvPr/>
        </p:nvSpPr>
        <p:spPr>
          <a:xfrm>
            <a:off x="5828402" y="5073672"/>
            <a:ext cx="26835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예약 인원 </a:t>
            </a:r>
            <a:r>
              <a:rPr lang="en-US" altLang="ko-KR" dirty="0"/>
              <a:t>: 5/10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4E44AD-B025-4864-8DC9-2679261E2F99}"/>
              </a:ext>
            </a:extLst>
          </p:cNvPr>
          <p:cNvSpPr txBox="1"/>
          <p:nvPr/>
        </p:nvSpPr>
        <p:spPr>
          <a:xfrm>
            <a:off x="6338232" y="1345879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날짜 선택</a:t>
            </a:r>
            <a:endParaRPr lang="en-US" altLang="ko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503C3-B21E-42D2-AF4C-480ADC54AD19}"/>
              </a:ext>
            </a:extLst>
          </p:cNvPr>
          <p:cNvSpPr txBox="1"/>
          <p:nvPr/>
        </p:nvSpPr>
        <p:spPr>
          <a:xfrm>
            <a:off x="6338232" y="2411607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시간 선택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74ED0C-E26A-4AAE-BC3C-88F6EB94E7D1}"/>
              </a:ext>
            </a:extLst>
          </p:cNvPr>
          <p:cNvSpPr/>
          <p:nvPr/>
        </p:nvSpPr>
        <p:spPr>
          <a:xfrm>
            <a:off x="6436343" y="1761173"/>
            <a:ext cx="1467683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2022-02-01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B0340F-0F18-4F0E-B2A1-15BB094DCA64}"/>
              </a:ext>
            </a:extLst>
          </p:cNvPr>
          <p:cNvSpPr/>
          <p:nvPr/>
        </p:nvSpPr>
        <p:spPr>
          <a:xfrm>
            <a:off x="1180548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8D962-AA15-4D83-8115-E7C0BFDA8D12}"/>
              </a:ext>
            </a:extLst>
          </p:cNvPr>
          <p:cNvSpPr/>
          <p:nvPr/>
        </p:nvSpPr>
        <p:spPr>
          <a:xfrm>
            <a:off x="1180548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8937-6F7A-4564-8ED9-4982B87DDB11}"/>
              </a:ext>
            </a:extLst>
          </p:cNvPr>
          <p:cNvSpPr txBox="1"/>
          <p:nvPr/>
        </p:nvSpPr>
        <p:spPr>
          <a:xfrm>
            <a:off x="2247555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마이페이지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D84149-9D74-4EF3-9710-C2F923119A36}"/>
              </a:ext>
            </a:extLst>
          </p:cNvPr>
          <p:cNvCxnSpPr/>
          <p:nvPr/>
        </p:nvCxnSpPr>
        <p:spPr>
          <a:xfrm>
            <a:off x="1713395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2B6BCE7-E7B8-4404-980C-C965CF2E3C76}"/>
              </a:ext>
            </a:extLst>
          </p:cNvPr>
          <p:cNvSpPr/>
          <p:nvPr/>
        </p:nvSpPr>
        <p:spPr>
          <a:xfrm>
            <a:off x="1918252" y="1438075"/>
            <a:ext cx="735496" cy="7354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8E8FC-F9B9-4143-9D87-DFE9CA6CF69B}"/>
              </a:ext>
            </a:extLst>
          </p:cNvPr>
          <p:cNvSpPr txBox="1"/>
          <p:nvPr/>
        </p:nvSpPr>
        <p:spPr>
          <a:xfrm>
            <a:off x="2500228" y="162880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88407-E448-410D-89F6-FBCE9940E65B}"/>
              </a:ext>
            </a:extLst>
          </p:cNvPr>
          <p:cNvSpPr txBox="1"/>
          <p:nvPr/>
        </p:nvSpPr>
        <p:spPr>
          <a:xfrm>
            <a:off x="1713395" y="2538655"/>
            <a:ext cx="268356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 확인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대기자 확인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문진표</a:t>
            </a:r>
            <a:r>
              <a:rPr lang="ko-KR" altLang="en-US" dirty="0"/>
              <a:t> 작성 및 확인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146E6E-DD4F-47E7-B4F4-EDC4CC9F2BCE}"/>
              </a:ext>
            </a:extLst>
          </p:cNvPr>
          <p:cNvSpPr/>
          <p:nvPr/>
        </p:nvSpPr>
        <p:spPr>
          <a:xfrm>
            <a:off x="5295555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1EA8D5-DC04-4FAF-99A5-A2F5C1E0A982}"/>
              </a:ext>
            </a:extLst>
          </p:cNvPr>
          <p:cNvSpPr/>
          <p:nvPr/>
        </p:nvSpPr>
        <p:spPr>
          <a:xfrm>
            <a:off x="5295555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958DF-A7CF-478B-9DD7-D2F9A7A9B379}"/>
              </a:ext>
            </a:extLst>
          </p:cNvPr>
          <p:cNvSpPr txBox="1"/>
          <p:nvPr/>
        </p:nvSpPr>
        <p:spPr>
          <a:xfrm>
            <a:off x="6362562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강남구보건소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47418F-C3E3-4665-8BBA-0B18744A2CC3}"/>
              </a:ext>
            </a:extLst>
          </p:cNvPr>
          <p:cNvCxnSpPr/>
          <p:nvPr/>
        </p:nvCxnSpPr>
        <p:spPr>
          <a:xfrm>
            <a:off x="5828402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6539C7-397E-47F1-A63D-D167679E5635}"/>
              </a:ext>
            </a:extLst>
          </p:cNvPr>
          <p:cNvSpPr txBox="1"/>
          <p:nvPr/>
        </p:nvSpPr>
        <p:spPr>
          <a:xfrm>
            <a:off x="6288734" y="1296384"/>
            <a:ext cx="17629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대기 인원 확인</a:t>
            </a:r>
            <a:endParaRPr lang="en-US" altLang="ko-KR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9CE14A-473F-4CE3-9051-263F967B6349}"/>
              </a:ext>
            </a:extLst>
          </p:cNvPr>
          <p:cNvSpPr/>
          <p:nvPr/>
        </p:nvSpPr>
        <p:spPr>
          <a:xfrm>
            <a:off x="6222391" y="1814332"/>
            <a:ext cx="1927614" cy="867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20 </a:t>
            </a:r>
            <a:r>
              <a:rPr lang="ko-KR" altLang="en-US" dirty="0">
                <a:solidFill>
                  <a:sysClr val="windowText" lastClr="000000"/>
                </a:solidFill>
              </a:rPr>
              <a:t>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7987AC-69B1-4C45-9C25-CF7BBCFFDEB2}"/>
              </a:ext>
            </a:extLst>
          </p:cNvPr>
          <p:cNvSpPr txBox="1"/>
          <p:nvPr/>
        </p:nvSpPr>
        <p:spPr>
          <a:xfrm>
            <a:off x="6328573" y="2930097"/>
            <a:ext cx="176290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예상 대기 시간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A014BE-D886-432F-B342-87B076870EC7}"/>
              </a:ext>
            </a:extLst>
          </p:cNvPr>
          <p:cNvCxnSpPr/>
          <p:nvPr/>
        </p:nvCxnSpPr>
        <p:spPr>
          <a:xfrm>
            <a:off x="1713395" y="238749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2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8341CA-A539-44BC-96AC-055FD8416443}"/>
              </a:ext>
            </a:extLst>
          </p:cNvPr>
          <p:cNvSpPr/>
          <p:nvPr/>
        </p:nvSpPr>
        <p:spPr>
          <a:xfrm>
            <a:off x="1180548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D396BE-D77A-475D-B4AD-CFD8D639DF18}"/>
              </a:ext>
            </a:extLst>
          </p:cNvPr>
          <p:cNvSpPr/>
          <p:nvPr/>
        </p:nvSpPr>
        <p:spPr>
          <a:xfrm>
            <a:off x="1180548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DB2625-C774-4F52-9867-F40C90C7A5CB}"/>
              </a:ext>
            </a:extLst>
          </p:cNvPr>
          <p:cNvSpPr txBox="1"/>
          <p:nvPr/>
        </p:nvSpPr>
        <p:spPr>
          <a:xfrm>
            <a:off x="2247555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강남구보건소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E54844-CBA5-427D-BA94-3EC46A586778}"/>
              </a:ext>
            </a:extLst>
          </p:cNvPr>
          <p:cNvCxnSpPr/>
          <p:nvPr/>
        </p:nvCxnSpPr>
        <p:spPr>
          <a:xfrm>
            <a:off x="1713395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32F213-E993-4E83-B14C-AFD836B1DB76}"/>
              </a:ext>
            </a:extLst>
          </p:cNvPr>
          <p:cNvSpPr txBox="1"/>
          <p:nvPr/>
        </p:nvSpPr>
        <p:spPr>
          <a:xfrm>
            <a:off x="1685976" y="1286879"/>
            <a:ext cx="2683566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위치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서울특별시 </a:t>
            </a:r>
            <a:r>
              <a:rPr lang="en-US" altLang="ko-KR" dirty="0"/>
              <a:t>~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운영시간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평일 </a:t>
            </a:r>
            <a:r>
              <a:rPr lang="en-US" altLang="ko-KR" dirty="0"/>
              <a:t>: 9:00 ~ 18:00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토요일 </a:t>
            </a:r>
            <a:r>
              <a:rPr lang="en-US" altLang="ko-KR" dirty="0"/>
              <a:t>: 9:00 ~ 13:00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일요일 </a:t>
            </a:r>
            <a:r>
              <a:rPr lang="en-US" altLang="ko-KR" dirty="0"/>
              <a:t>: </a:t>
            </a:r>
            <a:r>
              <a:rPr lang="ko-KR" altLang="en-US" dirty="0" err="1"/>
              <a:t>미운영</a:t>
            </a:r>
            <a:endParaRPr lang="en-US" altLang="ko-KR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9199C4A-FEA9-495D-8D59-1439236514C6}"/>
              </a:ext>
            </a:extLst>
          </p:cNvPr>
          <p:cNvCxnSpPr/>
          <p:nvPr/>
        </p:nvCxnSpPr>
        <p:spPr>
          <a:xfrm>
            <a:off x="1713395" y="4351095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9EB9FD-A039-4B57-A5EC-1E30431D6E40}"/>
              </a:ext>
            </a:extLst>
          </p:cNvPr>
          <p:cNvSpPr txBox="1"/>
          <p:nvPr/>
        </p:nvSpPr>
        <p:spPr>
          <a:xfrm>
            <a:off x="1727303" y="4463892"/>
            <a:ext cx="268356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혼잡도 </a:t>
            </a:r>
            <a:r>
              <a:rPr lang="en-US" altLang="ko-KR" dirty="0"/>
              <a:t>: </a:t>
            </a:r>
            <a:r>
              <a:rPr lang="ko-KR" altLang="en-US" dirty="0"/>
              <a:t>보통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예상 대기 시간 </a:t>
            </a:r>
            <a:r>
              <a:rPr lang="en-US" altLang="ko-KR" dirty="0"/>
              <a:t>: 1</a:t>
            </a:r>
            <a:r>
              <a:rPr lang="ko-KR" altLang="en-US" dirty="0"/>
              <a:t>시간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대기 인원 </a:t>
            </a:r>
            <a:r>
              <a:rPr lang="en-US" altLang="ko-KR" dirty="0"/>
              <a:t>: 20 </a:t>
            </a:r>
            <a:r>
              <a:rPr lang="ko-KR" altLang="en-US" dirty="0"/>
              <a:t>명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BE35692-F6CB-4B69-A3B9-B75A5658C1CB}"/>
              </a:ext>
            </a:extLst>
          </p:cNvPr>
          <p:cNvSpPr/>
          <p:nvPr/>
        </p:nvSpPr>
        <p:spPr>
          <a:xfrm>
            <a:off x="3071191" y="5936891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수정하기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400523-7CF0-4088-A6FC-8D66F4476B28}"/>
              </a:ext>
            </a:extLst>
          </p:cNvPr>
          <p:cNvSpPr/>
          <p:nvPr/>
        </p:nvSpPr>
        <p:spPr>
          <a:xfrm>
            <a:off x="5295555" y="238542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30EE42-A5AA-487D-854D-2D6A6B3F0D67}"/>
              </a:ext>
            </a:extLst>
          </p:cNvPr>
          <p:cNvSpPr/>
          <p:nvPr/>
        </p:nvSpPr>
        <p:spPr>
          <a:xfrm>
            <a:off x="5295555" y="228603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강남구보건소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431BD-5DB4-4637-B814-50D334B76C72}"/>
              </a:ext>
            </a:extLst>
          </p:cNvPr>
          <p:cNvSpPr txBox="1"/>
          <p:nvPr/>
        </p:nvSpPr>
        <p:spPr>
          <a:xfrm>
            <a:off x="6362562" y="622854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강남구보건소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087489-55EB-4795-964B-1C0C5F7EE2A1}"/>
              </a:ext>
            </a:extLst>
          </p:cNvPr>
          <p:cNvCxnSpPr/>
          <p:nvPr/>
        </p:nvCxnSpPr>
        <p:spPr>
          <a:xfrm>
            <a:off x="5828402" y="1226713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BD0CB3-1E8F-45CA-B73A-7B160E855448}"/>
              </a:ext>
            </a:extLst>
          </p:cNvPr>
          <p:cNvSpPr/>
          <p:nvPr/>
        </p:nvSpPr>
        <p:spPr>
          <a:xfrm>
            <a:off x="7186198" y="2045252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수정 하기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EE94A-4690-4013-A61B-B59EDCA33F9D}"/>
              </a:ext>
            </a:extLst>
          </p:cNvPr>
          <p:cNvSpPr txBox="1"/>
          <p:nvPr/>
        </p:nvSpPr>
        <p:spPr>
          <a:xfrm>
            <a:off x="5828403" y="1281669"/>
            <a:ext cx="2683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분 당 </a:t>
            </a:r>
            <a:endParaRPr lang="en-US" altLang="ko-KR" dirty="0"/>
          </a:p>
          <a:p>
            <a:pPr algn="ctr"/>
            <a:r>
              <a:rPr lang="ko-KR" altLang="en-US" dirty="0"/>
              <a:t>예약 가능 인원 설정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DEA83A-6406-4AD3-BB8F-8DDA85A7C833}"/>
              </a:ext>
            </a:extLst>
          </p:cNvPr>
          <p:cNvSpPr/>
          <p:nvPr/>
        </p:nvSpPr>
        <p:spPr>
          <a:xfrm>
            <a:off x="5854905" y="2045252"/>
            <a:ext cx="1162879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A7DE4F8-6F44-4530-9062-771768D6A0AA}"/>
              </a:ext>
            </a:extLst>
          </p:cNvPr>
          <p:cNvCxnSpPr/>
          <p:nvPr/>
        </p:nvCxnSpPr>
        <p:spPr>
          <a:xfrm>
            <a:off x="5828402" y="3770528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E31ACC5-3F09-43D9-BD60-F0F5416BCB2B}"/>
              </a:ext>
            </a:extLst>
          </p:cNvPr>
          <p:cNvSpPr/>
          <p:nvPr/>
        </p:nvSpPr>
        <p:spPr>
          <a:xfrm>
            <a:off x="7186198" y="5892913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추가 하기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E7A7B3-C9C2-4804-9A1E-591AA866FA72}"/>
              </a:ext>
            </a:extLst>
          </p:cNvPr>
          <p:cNvSpPr txBox="1"/>
          <p:nvPr/>
        </p:nvSpPr>
        <p:spPr>
          <a:xfrm>
            <a:off x="5828403" y="3887603"/>
            <a:ext cx="268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휴식 시간 추가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DF24683-52C4-4C0C-A365-0A132C52E042}"/>
              </a:ext>
            </a:extLst>
          </p:cNvPr>
          <p:cNvSpPr/>
          <p:nvPr/>
        </p:nvSpPr>
        <p:spPr>
          <a:xfrm>
            <a:off x="7186198" y="4777308"/>
            <a:ext cx="1325770" cy="42665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17:00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28A2E2-A8C5-4C4C-93F1-7DDD10DF22CA}"/>
              </a:ext>
            </a:extLst>
          </p:cNvPr>
          <p:cNvSpPr txBox="1"/>
          <p:nvPr/>
        </p:nvSpPr>
        <p:spPr>
          <a:xfrm>
            <a:off x="5828403" y="4306152"/>
            <a:ext cx="2683566" cy="36933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12:00 ~ 01:00          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0EF599-2796-4E04-8CD5-0BB0F7FEF649}"/>
              </a:ext>
            </a:extLst>
          </p:cNvPr>
          <p:cNvSpPr txBox="1"/>
          <p:nvPr/>
        </p:nvSpPr>
        <p:spPr>
          <a:xfrm>
            <a:off x="5854905" y="4804670"/>
            <a:ext cx="11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시작 시간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D610D9-0CF7-4535-A69F-B37629D12B57}"/>
              </a:ext>
            </a:extLst>
          </p:cNvPr>
          <p:cNvSpPr/>
          <p:nvPr/>
        </p:nvSpPr>
        <p:spPr>
          <a:xfrm>
            <a:off x="7186198" y="5353355"/>
            <a:ext cx="1325770" cy="42665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18:00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071C32-F833-4E93-AD4D-346481D054EE}"/>
              </a:ext>
            </a:extLst>
          </p:cNvPr>
          <p:cNvSpPr txBox="1"/>
          <p:nvPr/>
        </p:nvSpPr>
        <p:spPr>
          <a:xfrm>
            <a:off x="5854905" y="5353355"/>
            <a:ext cx="11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종료 시간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26FCE6-2A5E-42D0-81A9-C226310190FD}"/>
              </a:ext>
            </a:extLst>
          </p:cNvPr>
          <p:cNvCxnSpPr/>
          <p:nvPr/>
        </p:nvCxnSpPr>
        <p:spPr>
          <a:xfrm>
            <a:off x="5828402" y="2718980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ACADA4-602B-45C3-BAF5-F7A4EBDC6190}"/>
              </a:ext>
            </a:extLst>
          </p:cNvPr>
          <p:cNvSpPr txBox="1"/>
          <p:nvPr/>
        </p:nvSpPr>
        <p:spPr>
          <a:xfrm>
            <a:off x="6010619" y="2781443"/>
            <a:ext cx="268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사전 </a:t>
            </a:r>
            <a:r>
              <a:rPr lang="ko-KR" altLang="en-US" dirty="0" err="1"/>
              <a:t>문진표</a:t>
            </a:r>
            <a:r>
              <a:rPr lang="ko-KR" altLang="en-US" dirty="0"/>
              <a:t> 작성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667AA3-6645-4AA8-A88A-3514B1807E39}"/>
              </a:ext>
            </a:extLst>
          </p:cNvPr>
          <p:cNvSpPr/>
          <p:nvPr/>
        </p:nvSpPr>
        <p:spPr>
          <a:xfrm>
            <a:off x="5854904" y="2830903"/>
            <a:ext cx="241093" cy="24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6FF0554-EF29-4E43-B967-FC0C39ABDF5F}"/>
              </a:ext>
            </a:extLst>
          </p:cNvPr>
          <p:cNvSpPr/>
          <p:nvPr/>
        </p:nvSpPr>
        <p:spPr>
          <a:xfrm>
            <a:off x="7186198" y="3167842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저장 하기 </a:t>
            </a:r>
          </a:p>
        </p:txBody>
      </p:sp>
    </p:spTree>
    <p:extLst>
      <p:ext uri="{BB962C8B-B14F-4D97-AF65-F5344CB8AC3E}">
        <p14:creationId xmlns:p14="http://schemas.microsoft.com/office/powerpoint/2010/main" val="37759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B0340F-0F18-4F0E-B2A1-15BB094DCA64}"/>
              </a:ext>
            </a:extLst>
          </p:cNvPr>
          <p:cNvSpPr/>
          <p:nvPr/>
        </p:nvSpPr>
        <p:spPr>
          <a:xfrm>
            <a:off x="1180548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8D962-AA15-4D83-8115-E7C0BFDA8D12}"/>
              </a:ext>
            </a:extLst>
          </p:cNvPr>
          <p:cNvSpPr/>
          <p:nvPr/>
        </p:nvSpPr>
        <p:spPr>
          <a:xfrm>
            <a:off x="1180548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8937-6F7A-4564-8ED9-4982B87DDB11}"/>
              </a:ext>
            </a:extLst>
          </p:cNvPr>
          <p:cNvSpPr txBox="1"/>
          <p:nvPr/>
        </p:nvSpPr>
        <p:spPr>
          <a:xfrm>
            <a:off x="2247555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마이페이지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D84149-9D74-4EF3-9710-C2F923119A36}"/>
              </a:ext>
            </a:extLst>
          </p:cNvPr>
          <p:cNvCxnSpPr/>
          <p:nvPr/>
        </p:nvCxnSpPr>
        <p:spPr>
          <a:xfrm>
            <a:off x="1713395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C8E8FC-F9B9-4143-9D87-DFE9CA6CF69B}"/>
              </a:ext>
            </a:extLst>
          </p:cNvPr>
          <p:cNvSpPr txBox="1"/>
          <p:nvPr/>
        </p:nvSpPr>
        <p:spPr>
          <a:xfrm>
            <a:off x="1713395" y="1628801"/>
            <a:ext cx="2683566" cy="36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강남구보건소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88407-E448-410D-89F6-FBCE9940E65B}"/>
              </a:ext>
            </a:extLst>
          </p:cNvPr>
          <p:cNvSpPr txBox="1"/>
          <p:nvPr/>
        </p:nvSpPr>
        <p:spPr>
          <a:xfrm>
            <a:off x="1713395" y="2538655"/>
            <a:ext cx="268356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선별진료소 정보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확인 및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예약 정보 조회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예약 추가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사전 </a:t>
            </a:r>
            <a:r>
              <a:rPr lang="ko-KR" altLang="en-US" dirty="0" err="1"/>
              <a:t>문진표</a:t>
            </a:r>
            <a:r>
              <a:rPr lang="ko-KR" altLang="en-US" dirty="0"/>
              <a:t> 다운로드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146E6E-DD4F-47E7-B4F4-EDC4CC9F2BCE}"/>
              </a:ext>
            </a:extLst>
          </p:cNvPr>
          <p:cNvSpPr/>
          <p:nvPr/>
        </p:nvSpPr>
        <p:spPr>
          <a:xfrm>
            <a:off x="5295555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1EA8D5-DC04-4FAF-99A5-A2F5C1E0A982}"/>
              </a:ext>
            </a:extLst>
          </p:cNvPr>
          <p:cNvSpPr/>
          <p:nvPr/>
        </p:nvSpPr>
        <p:spPr>
          <a:xfrm>
            <a:off x="5295555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958DF-A7CF-478B-9DD7-D2F9A7A9B379}"/>
              </a:ext>
            </a:extLst>
          </p:cNvPr>
          <p:cNvSpPr txBox="1"/>
          <p:nvPr/>
        </p:nvSpPr>
        <p:spPr>
          <a:xfrm>
            <a:off x="6362562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강남구보건소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47418F-C3E3-4665-8BBA-0B18744A2CC3}"/>
              </a:ext>
            </a:extLst>
          </p:cNvPr>
          <p:cNvCxnSpPr/>
          <p:nvPr/>
        </p:nvCxnSpPr>
        <p:spPr>
          <a:xfrm>
            <a:off x="5828402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6539C7-397E-47F1-A63D-D167679E5635}"/>
              </a:ext>
            </a:extLst>
          </p:cNvPr>
          <p:cNvSpPr txBox="1"/>
          <p:nvPr/>
        </p:nvSpPr>
        <p:spPr>
          <a:xfrm>
            <a:off x="6288734" y="1296384"/>
            <a:ext cx="17629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예약 정보 조회</a:t>
            </a:r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A014BE-D886-432F-B342-87B076870EC7}"/>
              </a:ext>
            </a:extLst>
          </p:cNvPr>
          <p:cNvCxnSpPr/>
          <p:nvPr/>
        </p:nvCxnSpPr>
        <p:spPr>
          <a:xfrm>
            <a:off x="1713395" y="238749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BF79C0-F0DD-4E42-B9E7-664DA46E594A}"/>
              </a:ext>
            </a:extLst>
          </p:cNvPr>
          <p:cNvSpPr txBox="1"/>
          <p:nvPr/>
        </p:nvSpPr>
        <p:spPr>
          <a:xfrm>
            <a:off x="5462655" y="1768431"/>
            <a:ext cx="17629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14:00 ~14:30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DE5C7F2-E10B-40A8-954E-ED4297DC3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30337"/>
              </p:ext>
            </p:extLst>
          </p:nvPr>
        </p:nvGraphicFramePr>
        <p:xfrm>
          <a:off x="5462655" y="2370776"/>
          <a:ext cx="3407880" cy="1889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940">
                  <a:extLst>
                    <a:ext uri="{9D8B030D-6E8A-4147-A177-3AD203B41FA5}">
                      <a16:colId xmlns:a16="http://schemas.microsoft.com/office/drawing/2014/main" val="957773293"/>
                    </a:ext>
                  </a:extLst>
                </a:gridCol>
                <a:gridCol w="1703940">
                  <a:extLst>
                    <a:ext uri="{9D8B030D-6E8A-4147-A177-3AD203B41FA5}">
                      <a16:colId xmlns:a16="http://schemas.microsoft.com/office/drawing/2014/main" val="2965116848"/>
                    </a:ext>
                  </a:extLst>
                </a:gridCol>
              </a:tblGrid>
              <a:tr h="467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39000"/>
                  </a:ext>
                </a:extLst>
              </a:tr>
              <a:tr h="47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525993"/>
                  </a:ext>
                </a:extLst>
              </a:tr>
              <a:tr h="47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9634"/>
                  </a:ext>
                </a:extLst>
              </a:tr>
              <a:tr h="47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08308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C03C19-FB41-4813-BBF4-A4A5C1CD807D}"/>
              </a:ext>
            </a:extLst>
          </p:cNvPr>
          <p:cNvSpPr/>
          <p:nvPr/>
        </p:nvSpPr>
        <p:spPr>
          <a:xfrm>
            <a:off x="8065605" y="2886900"/>
            <a:ext cx="724314" cy="3653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9A1CCEF-6809-492A-9662-70C86360CD8A}"/>
              </a:ext>
            </a:extLst>
          </p:cNvPr>
          <p:cNvSpPr/>
          <p:nvPr/>
        </p:nvSpPr>
        <p:spPr>
          <a:xfrm>
            <a:off x="8065605" y="3368887"/>
            <a:ext cx="724314" cy="3653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0AA61D4-284C-4831-82D0-B30C26C31CAB}"/>
              </a:ext>
            </a:extLst>
          </p:cNvPr>
          <p:cNvSpPr/>
          <p:nvPr/>
        </p:nvSpPr>
        <p:spPr>
          <a:xfrm>
            <a:off x="8065605" y="3845888"/>
            <a:ext cx="724314" cy="3653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BB4EE0-7ED0-4A0B-ABCC-501B93CCF2E2}"/>
              </a:ext>
            </a:extLst>
          </p:cNvPr>
          <p:cNvSpPr/>
          <p:nvPr/>
        </p:nvSpPr>
        <p:spPr>
          <a:xfrm>
            <a:off x="5975382" y="5153880"/>
            <a:ext cx="2500349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사전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문진표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다운로드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7AC25F2-04B2-4092-A946-15040C937A99}"/>
              </a:ext>
            </a:extLst>
          </p:cNvPr>
          <p:cNvSpPr/>
          <p:nvPr/>
        </p:nvSpPr>
        <p:spPr>
          <a:xfrm>
            <a:off x="5975382" y="4516892"/>
            <a:ext cx="2500349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예약 추가</a:t>
            </a:r>
          </a:p>
        </p:txBody>
      </p:sp>
    </p:spTree>
    <p:extLst>
      <p:ext uri="{BB962C8B-B14F-4D97-AF65-F5344CB8AC3E}">
        <p14:creationId xmlns:p14="http://schemas.microsoft.com/office/powerpoint/2010/main" val="1349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B0340F-0F18-4F0E-B2A1-15BB094DCA64}"/>
              </a:ext>
            </a:extLst>
          </p:cNvPr>
          <p:cNvSpPr/>
          <p:nvPr/>
        </p:nvSpPr>
        <p:spPr>
          <a:xfrm>
            <a:off x="1180548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88D962-AA15-4D83-8115-E7C0BFDA8D12}"/>
              </a:ext>
            </a:extLst>
          </p:cNvPr>
          <p:cNvSpPr/>
          <p:nvPr/>
        </p:nvSpPr>
        <p:spPr>
          <a:xfrm>
            <a:off x="1180548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8937-6F7A-4564-8ED9-4982B87DDB11}"/>
              </a:ext>
            </a:extLst>
          </p:cNvPr>
          <p:cNvSpPr txBox="1"/>
          <p:nvPr/>
        </p:nvSpPr>
        <p:spPr>
          <a:xfrm>
            <a:off x="2247555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강남구보건소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D84149-9D74-4EF3-9710-C2F923119A36}"/>
              </a:ext>
            </a:extLst>
          </p:cNvPr>
          <p:cNvCxnSpPr/>
          <p:nvPr/>
        </p:nvCxnSpPr>
        <p:spPr>
          <a:xfrm>
            <a:off x="1713395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C8E8FC-F9B9-4143-9D87-DFE9CA6CF69B}"/>
              </a:ext>
            </a:extLst>
          </p:cNvPr>
          <p:cNvSpPr txBox="1"/>
          <p:nvPr/>
        </p:nvSpPr>
        <p:spPr>
          <a:xfrm>
            <a:off x="1785279" y="1628800"/>
            <a:ext cx="1140114" cy="36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일자별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88407-E448-410D-89F6-FBCE9940E65B}"/>
              </a:ext>
            </a:extLst>
          </p:cNvPr>
          <p:cNvSpPr txBox="1"/>
          <p:nvPr/>
        </p:nvSpPr>
        <p:spPr>
          <a:xfrm>
            <a:off x="1712082" y="2243855"/>
            <a:ext cx="26835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날짜 검색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A014BE-D886-432F-B342-87B076870EC7}"/>
              </a:ext>
            </a:extLst>
          </p:cNvPr>
          <p:cNvCxnSpPr>
            <a:cxnSpLocks/>
          </p:cNvCxnSpPr>
          <p:nvPr/>
        </p:nvCxnSpPr>
        <p:spPr>
          <a:xfrm>
            <a:off x="1713395" y="2067251"/>
            <a:ext cx="12119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A314FD-7C8D-46EA-A2D8-31DF876D1B2A}"/>
              </a:ext>
            </a:extLst>
          </p:cNvPr>
          <p:cNvSpPr txBox="1"/>
          <p:nvPr/>
        </p:nvSpPr>
        <p:spPr>
          <a:xfrm>
            <a:off x="3091070" y="1628800"/>
            <a:ext cx="114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예약자별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93D424-1350-4878-B8CB-41167A36813D}"/>
              </a:ext>
            </a:extLst>
          </p:cNvPr>
          <p:cNvSpPr/>
          <p:nvPr/>
        </p:nvSpPr>
        <p:spPr>
          <a:xfrm>
            <a:off x="3000714" y="2867162"/>
            <a:ext cx="1467683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2022-01-01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19E48-89C3-4B95-B002-265362A325D0}"/>
              </a:ext>
            </a:extLst>
          </p:cNvPr>
          <p:cNvSpPr txBox="1"/>
          <p:nvPr/>
        </p:nvSpPr>
        <p:spPr>
          <a:xfrm>
            <a:off x="1771819" y="2924489"/>
            <a:ext cx="11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시작 날짜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AD92DC-70DE-4E44-A810-6A101FB405A2}"/>
              </a:ext>
            </a:extLst>
          </p:cNvPr>
          <p:cNvSpPr/>
          <p:nvPr/>
        </p:nvSpPr>
        <p:spPr>
          <a:xfrm>
            <a:off x="3000714" y="3525977"/>
            <a:ext cx="1467683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2022-02-01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3A007-010C-4DBB-BD6E-CE49A66C304F}"/>
              </a:ext>
            </a:extLst>
          </p:cNvPr>
          <p:cNvSpPr txBox="1"/>
          <p:nvPr/>
        </p:nvSpPr>
        <p:spPr>
          <a:xfrm>
            <a:off x="1771819" y="3583304"/>
            <a:ext cx="11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종료 날짜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C45ED96-1356-4E26-9A72-DEA9F7474269}"/>
              </a:ext>
            </a:extLst>
          </p:cNvPr>
          <p:cNvSpPr/>
          <p:nvPr/>
        </p:nvSpPr>
        <p:spPr>
          <a:xfrm>
            <a:off x="3142627" y="4240305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검색 하기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91B61B-09E0-49DC-9B94-C988A9935578}"/>
              </a:ext>
            </a:extLst>
          </p:cNvPr>
          <p:cNvSpPr txBox="1"/>
          <p:nvPr/>
        </p:nvSpPr>
        <p:spPr>
          <a:xfrm>
            <a:off x="1712082" y="4894013"/>
            <a:ext cx="26835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u="sng" dirty="0" err="1"/>
              <a:t>문진표</a:t>
            </a:r>
            <a:r>
              <a:rPr lang="ko-KR" altLang="en-US" u="sng" dirty="0"/>
              <a:t> 다운로드</a:t>
            </a:r>
            <a:r>
              <a:rPr lang="en-US" altLang="ko-KR" u="sng" dirty="0"/>
              <a:t>(zip)</a:t>
            </a:r>
            <a:endParaRPr lang="ko-KR" altLang="en-US" u="sng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F477B2-A94D-45FC-B5FA-4284C646CC9E}"/>
              </a:ext>
            </a:extLst>
          </p:cNvPr>
          <p:cNvSpPr/>
          <p:nvPr/>
        </p:nvSpPr>
        <p:spPr>
          <a:xfrm>
            <a:off x="5295555" y="246380"/>
            <a:ext cx="3048000" cy="55676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FC4D8B-495E-47AA-B212-8D468D2094CC}"/>
              </a:ext>
            </a:extLst>
          </p:cNvPr>
          <p:cNvSpPr/>
          <p:nvPr/>
        </p:nvSpPr>
        <p:spPr>
          <a:xfrm>
            <a:off x="5295555" y="236441"/>
            <a:ext cx="3749260" cy="63851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강남구보건소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E982D-9A61-478F-B565-1B9DB72E464F}"/>
              </a:ext>
            </a:extLst>
          </p:cNvPr>
          <p:cNvSpPr txBox="1"/>
          <p:nvPr/>
        </p:nvSpPr>
        <p:spPr>
          <a:xfrm>
            <a:off x="6362562" y="630692"/>
            <a:ext cx="161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강남구보건소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C973E1-B982-4D88-B091-5DC06F2BCFDC}"/>
              </a:ext>
            </a:extLst>
          </p:cNvPr>
          <p:cNvCxnSpPr/>
          <p:nvPr/>
        </p:nvCxnSpPr>
        <p:spPr>
          <a:xfrm>
            <a:off x="5828402" y="1234551"/>
            <a:ext cx="2683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54397D-BFA1-4C12-8CA4-502D5A422693}"/>
              </a:ext>
            </a:extLst>
          </p:cNvPr>
          <p:cNvSpPr txBox="1"/>
          <p:nvPr/>
        </p:nvSpPr>
        <p:spPr>
          <a:xfrm>
            <a:off x="5900286" y="1628800"/>
            <a:ext cx="1140114" cy="36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일자별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2D6BA-E3BA-4512-AAB4-FAD6509EFAA8}"/>
              </a:ext>
            </a:extLst>
          </p:cNvPr>
          <p:cNvSpPr txBox="1"/>
          <p:nvPr/>
        </p:nvSpPr>
        <p:spPr>
          <a:xfrm>
            <a:off x="5827089" y="2243855"/>
            <a:ext cx="26835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예약자 검색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1C975DB-1FCD-43D8-89ED-DBCF7ACDE5B0}"/>
              </a:ext>
            </a:extLst>
          </p:cNvPr>
          <p:cNvCxnSpPr>
            <a:cxnSpLocks/>
          </p:cNvCxnSpPr>
          <p:nvPr/>
        </p:nvCxnSpPr>
        <p:spPr>
          <a:xfrm>
            <a:off x="7206077" y="2067251"/>
            <a:ext cx="12119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E11543-9482-4EF8-9C9A-B241D4DD9411}"/>
              </a:ext>
            </a:extLst>
          </p:cNvPr>
          <p:cNvSpPr txBox="1"/>
          <p:nvPr/>
        </p:nvSpPr>
        <p:spPr>
          <a:xfrm>
            <a:off x="7206077" y="1628800"/>
            <a:ext cx="114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예약자별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147BB8-C7B7-4BF8-AB23-049D9572254B}"/>
              </a:ext>
            </a:extLst>
          </p:cNvPr>
          <p:cNvSpPr/>
          <p:nvPr/>
        </p:nvSpPr>
        <p:spPr>
          <a:xfrm>
            <a:off x="7115721" y="2867162"/>
            <a:ext cx="1467683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김가영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7A3EC-511D-4614-BFF7-E01423EA91EB}"/>
              </a:ext>
            </a:extLst>
          </p:cNvPr>
          <p:cNvSpPr txBox="1"/>
          <p:nvPr/>
        </p:nvSpPr>
        <p:spPr>
          <a:xfrm>
            <a:off x="5886826" y="2924489"/>
            <a:ext cx="11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6FA88F-F101-4804-BAFB-65F988A2B1BC}"/>
              </a:ext>
            </a:extLst>
          </p:cNvPr>
          <p:cNvSpPr/>
          <p:nvPr/>
        </p:nvSpPr>
        <p:spPr>
          <a:xfrm>
            <a:off x="7115721" y="3525977"/>
            <a:ext cx="1467683" cy="4969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990101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7949C3-151D-4AA7-8303-9CCA7B152DBD}"/>
              </a:ext>
            </a:extLst>
          </p:cNvPr>
          <p:cNvSpPr txBox="1"/>
          <p:nvPr/>
        </p:nvSpPr>
        <p:spPr>
          <a:xfrm>
            <a:off x="5886826" y="3456543"/>
            <a:ext cx="118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주민번호 </a:t>
            </a:r>
            <a:endParaRPr lang="en-US" altLang="ko-KR" dirty="0"/>
          </a:p>
          <a:p>
            <a:pPr algn="ctr"/>
            <a:r>
              <a:rPr lang="ko-KR" altLang="en-US" dirty="0"/>
              <a:t>앞자리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8B05A3-D3BD-4C2D-AEE4-0B5385739A84}"/>
              </a:ext>
            </a:extLst>
          </p:cNvPr>
          <p:cNvSpPr/>
          <p:nvPr/>
        </p:nvSpPr>
        <p:spPr>
          <a:xfrm>
            <a:off x="7257634" y="4240305"/>
            <a:ext cx="1325770" cy="4969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검색 하기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C81EF-939E-49CD-AD96-2B62C7913949}"/>
              </a:ext>
            </a:extLst>
          </p:cNvPr>
          <p:cNvSpPr txBox="1"/>
          <p:nvPr/>
        </p:nvSpPr>
        <p:spPr>
          <a:xfrm>
            <a:off x="5827089" y="4894013"/>
            <a:ext cx="268356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u="sng" dirty="0" err="1"/>
              <a:t>문진표</a:t>
            </a:r>
            <a:r>
              <a:rPr lang="ko-KR" altLang="en-US" u="sng" dirty="0"/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2148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330B0-A0F7-4931-9C60-7668926A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41"/>
          <a:stretch/>
        </p:blipFill>
        <p:spPr>
          <a:xfrm>
            <a:off x="1224431" y="654840"/>
            <a:ext cx="9743138" cy="55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330B0-A0F7-4931-9C60-7668926A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55" r="15545" b="39259"/>
          <a:stretch/>
        </p:blipFill>
        <p:spPr>
          <a:xfrm>
            <a:off x="822209" y="889000"/>
            <a:ext cx="1054758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330B0-A0F7-4931-9C60-7668926A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96"/>
          <a:stretch/>
        </p:blipFill>
        <p:spPr>
          <a:xfrm>
            <a:off x="1254760" y="324605"/>
            <a:ext cx="9682480" cy="62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234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김나현</dc:creator>
  <cp:lastModifiedBy>김나현</cp:lastModifiedBy>
  <cp:revision>6</cp:revision>
  <dcterms:created xsi:type="dcterms:W3CDTF">2022-01-23T07:00:00Z</dcterms:created>
  <dcterms:modified xsi:type="dcterms:W3CDTF">2022-01-23T11:13:59Z</dcterms:modified>
</cp:coreProperties>
</file>