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9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5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8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6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0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CE19-FA1C-47CA-9238-F6F3B9C3D69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2BD5C-F687-4BC7-8C8B-B448AA3FE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3F5C1-52AF-6AEF-F400-AE983C7F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6057"/>
            <a:ext cx="9144000" cy="572873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POS System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066766-7799-C284-80B7-1B1C47D43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2018301503-</a:t>
            </a:r>
            <a:r>
              <a:rPr lang="ko-KR" altLang="en-US" dirty="0"/>
              <a:t>박상우</a:t>
            </a:r>
          </a:p>
        </p:txBody>
      </p:sp>
    </p:spTree>
    <p:extLst>
      <p:ext uri="{BB962C8B-B14F-4D97-AF65-F5344CB8AC3E}">
        <p14:creationId xmlns:p14="http://schemas.microsoft.com/office/powerpoint/2010/main" val="158515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A56E1-BBD7-49BB-19E5-376F5F40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9CA1FF-2331-8888-46D8-8DE136169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45698"/>
            <a:ext cx="6890535" cy="34667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3910A-CD3F-E7EE-B4D2-CFA8DDDBCB8C}"/>
              </a:ext>
            </a:extLst>
          </p:cNvPr>
          <p:cNvSpPr txBox="1"/>
          <p:nvPr/>
        </p:nvSpPr>
        <p:spPr>
          <a:xfrm>
            <a:off x="6096000" y="2498368"/>
            <a:ext cx="573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시스템으로 </a:t>
            </a:r>
            <a:r>
              <a:rPr lang="en-US" altLang="ko-KR" dirty="0"/>
              <a:t>1</a:t>
            </a:r>
            <a:r>
              <a:rPr lang="ko-KR" altLang="en-US" dirty="0"/>
              <a:t>번을 입력하면 회원가입을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회원가입을 하기 위해서 </a:t>
            </a:r>
            <a:r>
              <a:rPr lang="en-US" altLang="ko-KR" dirty="0"/>
              <a:t>ID, Password, Password Confirm, Name </a:t>
            </a:r>
            <a:r>
              <a:rPr lang="ko-KR" altLang="en-US" dirty="0"/>
              <a:t>을 입력해야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2C437-DD3E-6DBB-5BD3-625EEF62FF7E}"/>
              </a:ext>
            </a:extLst>
          </p:cNvPr>
          <p:cNvSpPr txBox="1"/>
          <p:nvPr/>
        </p:nvSpPr>
        <p:spPr>
          <a:xfrm>
            <a:off x="6096000" y="4366517"/>
            <a:ext cx="570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때 중복된 </a:t>
            </a:r>
            <a:r>
              <a:rPr lang="en-US" altLang="ko-KR" dirty="0"/>
              <a:t>ID</a:t>
            </a:r>
            <a:r>
              <a:rPr lang="ko-KR" altLang="en-US" dirty="0"/>
              <a:t>로 가입할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19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7E801-2A1A-6F64-EE2B-32E7265D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5BD49-0DE2-09E0-6035-63145B538B88}"/>
              </a:ext>
            </a:extLst>
          </p:cNvPr>
          <p:cNvSpPr txBox="1"/>
          <p:nvPr/>
        </p:nvSpPr>
        <p:spPr>
          <a:xfrm>
            <a:off x="6832314" y="2044557"/>
            <a:ext cx="4750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회원가입을 하면 로그인을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로그인에는 회원가입을 한 계정만 사용 가능합니다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F917AF0-7F81-EB52-C3B9-FFFA0D0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3449"/>
            <a:ext cx="5848350" cy="24288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29FFE0-1AF4-6669-5411-23B1A8A8B186}"/>
              </a:ext>
            </a:extLst>
          </p:cNvPr>
          <p:cNvSpPr txBox="1"/>
          <p:nvPr/>
        </p:nvSpPr>
        <p:spPr>
          <a:xfrm>
            <a:off x="6832314" y="5065160"/>
            <a:ext cx="483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비밀번호를 잘못 입력하면 비밀번호가 틀리다고 출력하고 로그인이 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BD11312-83B4-9EB4-3009-838EA6CD2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66046"/>
            <a:ext cx="46767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1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85B81-8847-E034-7A81-F7C473FE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80CD4-8FB9-B722-094F-3E71F9197D15}"/>
              </a:ext>
            </a:extLst>
          </p:cNvPr>
          <p:cNvSpPr txBox="1"/>
          <p:nvPr/>
        </p:nvSpPr>
        <p:spPr>
          <a:xfrm>
            <a:off x="6010382" y="2301411"/>
            <a:ext cx="491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회원가입을 하지 않은 아이디라면 등록되지 않은 아이디로 로그인이 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767DE-AC23-C1D9-3CE5-FE2D147F2EA8}"/>
              </a:ext>
            </a:extLst>
          </p:cNvPr>
          <p:cNvSpPr txBox="1"/>
          <p:nvPr/>
        </p:nvSpPr>
        <p:spPr>
          <a:xfrm>
            <a:off x="6096000" y="3750067"/>
            <a:ext cx="473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번을 입력하면 회원가입을 하고</a:t>
            </a:r>
            <a:r>
              <a:rPr lang="en-US" altLang="ko-KR" dirty="0"/>
              <a:t>, 2</a:t>
            </a:r>
            <a:r>
              <a:rPr lang="ko-KR" altLang="en-US" dirty="0"/>
              <a:t>번을 입력하면 다시 로그인</a:t>
            </a:r>
            <a:r>
              <a:rPr lang="en-US" altLang="ko-KR" dirty="0"/>
              <a:t>, 0</a:t>
            </a:r>
            <a:r>
              <a:rPr lang="ko-KR" altLang="en-US" dirty="0"/>
              <a:t>번을 입력하면 처음으로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5BAB757-4890-8C28-3CD8-E829153B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4" y="1671751"/>
            <a:ext cx="5330755" cy="4525963"/>
          </a:xfrm>
        </p:spPr>
      </p:pic>
    </p:spTree>
    <p:extLst>
      <p:ext uri="{BB962C8B-B14F-4D97-AF65-F5344CB8AC3E}">
        <p14:creationId xmlns:p14="http://schemas.microsoft.com/office/powerpoint/2010/main" val="85980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1E1B2-182C-F016-51B0-480FC9F5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구매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3A78F6-37EE-8B4F-AA5C-E8741AEE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3937"/>
            <a:ext cx="5124450" cy="3857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6D170-0EB7-A892-B0A9-85BC7607D3DA}"/>
              </a:ext>
            </a:extLst>
          </p:cNvPr>
          <p:cNvSpPr txBox="1"/>
          <p:nvPr/>
        </p:nvSpPr>
        <p:spPr>
          <a:xfrm>
            <a:off x="6096000" y="2095928"/>
            <a:ext cx="5124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구매는 로그인을 해야 가능하도록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똑같이 잘못된 아이디를 입력할 시 </a:t>
            </a:r>
            <a:r>
              <a:rPr lang="en-US" altLang="ko-KR" dirty="0"/>
              <a:t>‘</a:t>
            </a:r>
            <a:r>
              <a:rPr lang="ko-KR" altLang="en-US" dirty="0"/>
              <a:t>등록되지 않는 아이디입니다</a:t>
            </a:r>
            <a:r>
              <a:rPr lang="en-US" altLang="ko-KR" dirty="0"/>
              <a:t>.’ </a:t>
            </a:r>
            <a:r>
              <a:rPr lang="ko-KR" altLang="en-US" dirty="0"/>
              <a:t>를 출력하고 </a:t>
            </a:r>
            <a:r>
              <a:rPr lang="en-US" altLang="ko-KR" dirty="0"/>
              <a:t>1</a:t>
            </a:r>
            <a:r>
              <a:rPr lang="ko-KR" altLang="en-US" dirty="0"/>
              <a:t>번을 입력하면 회원가입을 하고</a:t>
            </a:r>
            <a:r>
              <a:rPr lang="en-US" altLang="ko-KR" dirty="0"/>
              <a:t>, 2</a:t>
            </a:r>
            <a:r>
              <a:rPr lang="ko-KR" altLang="en-US" dirty="0"/>
              <a:t>번을 입력하면 다시 로그인</a:t>
            </a:r>
            <a:r>
              <a:rPr lang="en-US" altLang="ko-KR" dirty="0"/>
              <a:t>, 0</a:t>
            </a:r>
            <a:r>
              <a:rPr lang="ko-KR" altLang="en-US" dirty="0"/>
              <a:t>번을 입력하면 처음으로 돌아가도록 했습니다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DF370-075B-F55C-4DFA-3039857F8958}"/>
              </a:ext>
            </a:extLst>
          </p:cNvPr>
          <p:cNvSpPr txBox="1"/>
          <p:nvPr/>
        </p:nvSpPr>
        <p:spPr>
          <a:xfrm>
            <a:off x="6096000" y="4404252"/>
            <a:ext cx="512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구매하기 위해 제품 이름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개수를 입력하면 계산하여 손님의 구매액을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6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69CE-A488-369F-19E6-3C8AFCB1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883A9B5-76F9-5EE3-E2EC-9204895F4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350"/>
            <a:ext cx="6210300" cy="43815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92B775-FA62-E66F-3FE3-2303EF111774}"/>
              </a:ext>
            </a:extLst>
          </p:cNvPr>
          <p:cNvSpPr txBox="1"/>
          <p:nvPr/>
        </p:nvSpPr>
        <p:spPr>
          <a:xfrm>
            <a:off x="5746680" y="2509977"/>
            <a:ext cx="5342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재고관리는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번을 입력할 시</a:t>
            </a:r>
            <a:r>
              <a:rPr lang="en-US" altLang="ko-KR" dirty="0"/>
              <a:t> </a:t>
            </a:r>
            <a:r>
              <a:rPr lang="ko-KR" altLang="en-US" dirty="0"/>
              <a:t>제품 코드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개수를 입력하면 제품을 추가할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33016-28BF-7EA2-2FC7-9F2D6F18860A}"/>
              </a:ext>
            </a:extLst>
          </p:cNvPr>
          <p:cNvSpPr txBox="1"/>
          <p:nvPr/>
        </p:nvSpPr>
        <p:spPr>
          <a:xfrm>
            <a:off x="5702157" y="4818580"/>
            <a:ext cx="5342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추가하게 되면 </a:t>
            </a:r>
            <a:r>
              <a:rPr lang="en-US" altLang="ko-KR" dirty="0"/>
              <a:t>3</a:t>
            </a:r>
            <a:r>
              <a:rPr lang="ko-KR" altLang="en-US" dirty="0"/>
              <a:t>번을 입력할 시 기존에 있던 </a:t>
            </a:r>
            <a:r>
              <a:rPr lang="en-US" altLang="ko-KR" dirty="0"/>
              <a:t>ItemCode1 ~ ItemCode4</a:t>
            </a:r>
            <a:r>
              <a:rPr lang="ko-KR" altLang="en-US" dirty="0"/>
              <a:t> 를 포함하여 추가한 </a:t>
            </a:r>
            <a:r>
              <a:rPr lang="en-US" altLang="ko-KR" dirty="0"/>
              <a:t>ItemCode5 </a:t>
            </a:r>
            <a:r>
              <a:rPr lang="ko-KR" altLang="en-US" dirty="0"/>
              <a:t>도 출력된 걸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B5469-1BC5-A0C4-296D-4A7B2729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7966B1-32EC-F6E2-ABC0-9B7C1E13C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8837"/>
            <a:ext cx="5020638" cy="31931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1D357F-5369-660A-5AC2-C35153BAAFC5}"/>
              </a:ext>
            </a:extLst>
          </p:cNvPr>
          <p:cNvSpPr txBox="1"/>
          <p:nvPr/>
        </p:nvSpPr>
        <p:spPr>
          <a:xfrm>
            <a:off x="5630238" y="2840963"/>
            <a:ext cx="579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번을 입력할 시 추가했던 제품의 코드를 입력하여 삭제할 수 있고 </a:t>
            </a:r>
            <a:r>
              <a:rPr lang="en-US" altLang="ko-KR" dirty="0"/>
              <a:t>3</a:t>
            </a:r>
            <a:r>
              <a:rPr lang="ko-KR" altLang="en-US" dirty="0"/>
              <a:t>번을 입력하면 </a:t>
            </a:r>
            <a:r>
              <a:rPr lang="en-US" altLang="ko-KR" dirty="0"/>
              <a:t>ItemCode5</a:t>
            </a:r>
            <a:r>
              <a:rPr lang="ko-KR" altLang="en-US" dirty="0"/>
              <a:t>를 삭제한 재고 상태를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17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AFDF3-F86E-8DFA-35F4-0493FF1E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9A4DF-E180-E06E-C90C-8A34855FCCA8}"/>
              </a:ext>
            </a:extLst>
          </p:cNvPr>
          <p:cNvSpPr txBox="1"/>
          <p:nvPr/>
        </p:nvSpPr>
        <p:spPr>
          <a:xfrm>
            <a:off x="6107560" y="2712378"/>
            <a:ext cx="482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 입력할 시</a:t>
            </a:r>
            <a:endParaRPr lang="en-US" altLang="ko-KR" dirty="0"/>
          </a:p>
          <a:p>
            <a:r>
              <a:rPr lang="ko-KR" altLang="en-US" dirty="0"/>
              <a:t>통계를 확인하는 기능으로 하루</a:t>
            </a:r>
            <a:r>
              <a:rPr lang="en-US" altLang="ko-KR" dirty="0"/>
              <a:t>, </a:t>
            </a:r>
            <a:r>
              <a:rPr lang="ko-KR" altLang="en-US" dirty="0"/>
              <a:t>일주일</a:t>
            </a:r>
            <a:r>
              <a:rPr lang="en-US" altLang="ko-KR" dirty="0"/>
              <a:t>, </a:t>
            </a:r>
            <a:r>
              <a:rPr lang="ko-KR" altLang="en-US" dirty="0"/>
              <a:t>한달 </a:t>
            </a:r>
            <a:r>
              <a:rPr lang="ko-KR" altLang="en-US" dirty="0" err="1"/>
              <a:t>매출량</a:t>
            </a:r>
            <a:r>
              <a:rPr lang="en-US" altLang="ko-KR" dirty="0"/>
              <a:t>, </a:t>
            </a:r>
            <a:r>
              <a:rPr lang="ko-KR" altLang="en-US" dirty="0"/>
              <a:t>매출액을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매출액에 따라 최다 판매제품이 </a:t>
            </a:r>
            <a:r>
              <a:rPr lang="en-US" altLang="ko-KR" dirty="0"/>
              <a:t>ItemCode1</a:t>
            </a:r>
            <a:r>
              <a:rPr lang="ko-KR" altLang="en-US" dirty="0"/>
              <a:t>이라는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FE92444-F1B3-5BAF-B1B7-DCFFE1398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1" y="2071687"/>
            <a:ext cx="5676900" cy="3332520"/>
          </a:xfrm>
        </p:spPr>
      </p:pic>
    </p:spTree>
    <p:extLst>
      <p:ext uri="{BB962C8B-B14F-4D97-AF65-F5344CB8AC3E}">
        <p14:creationId xmlns:p14="http://schemas.microsoft.com/office/powerpoint/2010/main" val="4936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CC79-E68B-33F6-5845-0799E7E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종료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670E36-2B4A-DFA2-DECB-2AD9CD14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47925"/>
            <a:ext cx="5400783" cy="32336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FEDA5-3E14-FBC4-EC11-A39E275CBD6F}"/>
              </a:ext>
            </a:extLst>
          </p:cNvPr>
          <p:cNvSpPr txBox="1"/>
          <p:nvPr/>
        </p:nvSpPr>
        <p:spPr>
          <a:xfrm>
            <a:off x="6096000" y="2732926"/>
            <a:ext cx="411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0</a:t>
            </a:r>
            <a:r>
              <a:rPr lang="ko-KR" altLang="en-US" dirty="0"/>
              <a:t>번을 입력하면</a:t>
            </a:r>
            <a:endParaRPr lang="en-US" altLang="ko-KR" dirty="0"/>
          </a:p>
          <a:p>
            <a:r>
              <a:rPr lang="ko-KR" altLang="en-US" dirty="0"/>
              <a:t>프로그램을 빠져나올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146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97</TotalTime>
  <Words>261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 3</vt:lpstr>
      <vt:lpstr>New_Simple01</vt:lpstr>
      <vt:lpstr>POS System</vt:lpstr>
      <vt:lpstr>회원가입</vt:lpstr>
      <vt:lpstr>로그인</vt:lpstr>
      <vt:lpstr>로그인</vt:lpstr>
      <vt:lpstr>제품 구매</vt:lpstr>
      <vt:lpstr>재고 관리</vt:lpstr>
      <vt:lpstr>재고 관리</vt:lpstr>
      <vt:lpstr>통계</vt:lpstr>
      <vt:lpstr>프로그램 종료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상우</dc:creator>
  <cp:lastModifiedBy>박 상우</cp:lastModifiedBy>
  <cp:revision>29</cp:revision>
  <dcterms:created xsi:type="dcterms:W3CDTF">2022-05-06T03:27:15Z</dcterms:created>
  <dcterms:modified xsi:type="dcterms:W3CDTF">2022-05-10T12:42:16Z</dcterms:modified>
</cp:coreProperties>
</file>