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0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5569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3856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5F73-F8EE-47C5-8855-D81E5E27DCE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358F-31FC-4FA7-B76D-F3C6C34A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3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5302D19-0767-36E4-391B-5C6C70F9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0540"/>
            <a:ext cx="9144000" cy="750194"/>
          </a:xfrm>
        </p:spPr>
        <p:txBody>
          <a:bodyPr/>
          <a:lstStyle/>
          <a:p>
            <a:r>
              <a:rPr lang="en-US" altLang="ko-KR" dirty="0"/>
              <a:t>2018301503 </a:t>
            </a:r>
            <a:r>
              <a:rPr lang="ko-KR" altLang="en-US" dirty="0"/>
              <a:t>박상우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AF078-13E7-3876-72DE-D0FBDC27D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  <a:br>
              <a:rPr lang="en-US" altLang="ko-KR" dirty="0"/>
            </a:br>
            <a:r>
              <a:rPr lang="en-US" altLang="ko-KR" dirty="0"/>
              <a:t>POS </a:t>
            </a:r>
            <a:r>
              <a:rPr lang="ko-KR" altLang="en-US" dirty="0"/>
              <a:t>시스템 발표</a:t>
            </a:r>
          </a:p>
        </p:txBody>
      </p:sp>
    </p:spTree>
    <p:extLst>
      <p:ext uri="{BB962C8B-B14F-4D97-AF65-F5344CB8AC3E}">
        <p14:creationId xmlns:p14="http://schemas.microsoft.com/office/powerpoint/2010/main" val="208267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DF54-35C5-FC9A-42A0-E1751531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27017" cy="909883"/>
          </a:xfrm>
        </p:spPr>
        <p:txBody>
          <a:bodyPr/>
          <a:lstStyle/>
          <a:p>
            <a:r>
              <a:rPr lang="ko-KR" altLang="en-US" dirty="0"/>
              <a:t>상품 목록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8173919-9DB8-5892-611F-C8DC1C657856}"/>
              </a:ext>
            </a:extLst>
          </p:cNvPr>
          <p:cNvSpPr txBox="1">
            <a:spLocks/>
          </p:cNvSpPr>
          <p:nvPr/>
        </p:nvSpPr>
        <p:spPr>
          <a:xfrm>
            <a:off x="6757318" y="1935218"/>
            <a:ext cx="5434682" cy="221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데이터베이스에 저장한 상품 정보를 출력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List</a:t>
            </a:r>
            <a:r>
              <a:rPr lang="ko-KR" altLang="en-US" sz="1800" dirty="0"/>
              <a:t>로 이동할 수 있게 버튼 생성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메인 화면으로 다시 돌아갈 수 있도록 버튼 생성</a:t>
            </a:r>
            <a:endParaRPr lang="en-US" altLang="ko-KR" sz="18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F2CD6D9-71D1-98BD-BA6C-A4AB13512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8" y="1600200"/>
            <a:ext cx="5454830" cy="4543425"/>
          </a:xfrm>
        </p:spPr>
      </p:pic>
    </p:spTree>
    <p:extLst>
      <p:ext uri="{BB962C8B-B14F-4D97-AF65-F5344CB8AC3E}">
        <p14:creationId xmlns:p14="http://schemas.microsoft.com/office/powerpoint/2010/main" val="419840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7AB1C67-73E0-64AB-73C6-7FEFA313C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2" y="1508435"/>
            <a:ext cx="3052293" cy="289164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A95FCF-129B-9EDD-0DAE-9C6C9328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09597" cy="940299"/>
          </a:xfrm>
        </p:spPr>
        <p:txBody>
          <a:bodyPr/>
          <a:lstStyle/>
          <a:p>
            <a:r>
              <a:rPr lang="ko-KR" altLang="en-US" dirty="0"/>
              <a:t>회원가입 멤버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4745FA-3B60-0AA4-3BE0-15DAF17B9F43}"/>
              </a:ext>
            </a:extLst>
          </p:cNvPr>
          <p:cNvSpPr txBox="1">
            <a:spLocks/>
          </p:cNvSpPr>
          <p:nvPr/>
        </p:nvSpPr>
        <p:spPr>
          <a:xfrm>
            <a:off x="3966693" y="1825625"/>
            <a:ext cx="3052293" cy="277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AE6FE7-B064-B3CF-0B7B-90D68A1784C8}"/>
              </a:ext>
            </a:extLst>
          </p:cNvPr>
          <p:cNvSpPr txBox="1">
            <a:spLocks/>
          </p:cNvSpPr>
          <p:nvPr/>
        </p:nvSpPr>
        <p:spPr>
          <a:xfrm>
            <a:off x="7650051" y="1825625"/>
            <a:ext cx="3052293" cy="277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D589CD-EFD0-C9ED-65AE-17B38392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82" y="1422153"/>
            <a:ext cx="5683691" cy="2654658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241CC9-D51F-8053-8AE4-6999C335F7EC}"/>
              </a:ext>
            </a:extLst>
          </p:cNvPr>
          <p:cNvSpPr txBox="1">
            <a:spLocks/>
          </p:cNvSpPr>
          <p:nvPr/>
        </p:nvSpPr>
        <p:spPr>
          <a:xfrm>
            <a:off x="471773" y="5117959"/>
            <a:ext cx="4070178" cy="110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회원가입한 멤버는 </a:t>
            </a:r>
            <a:r>
              <a:rPr lang="en-US" altLang="ko-KR" sz="1800" dirty="0"/>
              <a:t>spring5fs </a:t>
            </a:r>
            <a:r>
              <a:rPr lang="ko-KR" altLang="en-US" sz="1800" dirty="0"/>
              <a:t>라는 데이터베이스 안에 </a:t>
            </a:r>
            <a:r>
              <a:rPr lang="en-US" altLang="ko-KR" sz="1800" dirty="0"/>
              <a:t>member </a:t>
            </a:r>
            <a:r>
              <a:rPr lang="ko-KR" altLang="en-US" sz="1800" dirty="0"/>
              <a:t>테이블 안에 </a:t>
            </a:r>
            <a:r>
              <a:rPr lang="en-US" altLang="ko-KR" sz="1800" dirty="0"/>
              <a:t>ID, Email, Password, Name, </a:t>
            </a:r>
            <a:r>
              <a:rPr lang="ko-KR" altLang="en-US" sz="1800" dirty="0"/>
              <a:t>등록 날짜를 기록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9461D0-D82B-C67A-E52A-D662FD15A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14" y="4480283"/>
            <a:ext cx="5762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B0B7AF-6B70-A516-7C19-36A94DA5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정보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EF731A6-87E9-5C41-17B9-05D3B7BA7B8A}"/>
              </a:ext>
            </a:extLst>
          </p:cNvPr>
          <p:cNvSpPr txBox="1">
            <a:spLocks/>
          </p:cNvSpPr>
          <p:nvPr/>
        </p:nvSpPr>
        <p:spPr>
          <a:xfrm>
            <a:off x="6967461" y="2450643"/>
            <a:ext cx="4310139" cy="130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DB</a:t>
            </a:r>
            <a:r>
              <a:rPr lang="ko-KR" altLang="en-US" sz="2000" dirty="0"/>
              <a:t>에 저장한 멤버 정보 출력</a:t>
            </a:r>
            <a:endParaRPr lang="en-US" altLang="ko-KR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88759A1-426D-2F4B-06BB-F56851BE5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0445"/>
            <a:ext cx="5701982" cy="4389782"/>
          </a:xfrm>
        </p:spPr>
      </p:pic>
    </p:spTree>
    <p:extLst>
      <p:ext uri="{BB962C8B-B14F-4D97-AF65-F5344CB8AC3E}">
        <p14:creationId xmlns:p14="http://schemas.microsoft.com/office/powerpoint/2010/main" val="182587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4E7F90-2F38-C2E2-63B6-45468040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1"/>
            <a:ext cx="10095570" cy="4611028"/>
          </a:xfrm>
        </p:spPr>
        <p:txBody>
          <a:bodyPr/>
          <a:lstStyle/>
          <a:p>
            <a:r>
              <a:rPr lang="ko-KR" altLang="en-US" sz="2800" dirty="0"/>
              <a:t>회원가입을 할 시 </a:t>
            </a:r>
            <a:r>
              <a:rPr lang="en-US" altLang="ko-KR" sz="2800" dirty="0"/>
              <a:t>member5fs DB</a:t>
            </a:r>
            <a:r>
              <a:rPr lang="ko-KR" altLang="en-US" sz="2800" dirty="0"/>
              <a:t>에 저장이 되지 않는다는 점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상품 구매를 하면 구매 내역이 나오지만 추가 구매를 할 시 추가가 되지 않는다는 점</a:t>
            </a:r>
            <a:r>
              <a:rPr lang="en-US" altLang="ko-KR" sz="2800" dirty="0"/>
              <a:t>, </a:t>
            </a:r>
            <a:r>
              <a:rPr lang="ko-KR" altLang="en-US" sz="2800" dirty="0"/>
              <a:t>삭제 버튼을 누르지 않아도 삭제가 된다는 점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dirty="0"/>
              <a:t>통계 부분에서 최다 매출 제품을 출력하지 못했다는 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19816F-7766-DB36-9040-C6FC77BE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6963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A0FC84-7556-FDA6-03A4-B11C344F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고생 많으셨습니다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01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75A21-0EAD-AAC0-E42F-1FCF343C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290" y="1825625"/>
            <a:ext cx="4336692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처음 화면 </a:t>
            </a:r>
            <a:r>
              <a:rPr lang="en-US" altLang="ko-KR" dirty="0" err="1"/>
              <a:t>welcome.jsp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85782A-F92B-32EA-FC93-FE202456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54085-BD2B-C842-3761-FB32717BC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1825625"/>
            <a:ext cx="6617326" cy="48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E8A4B9F-87F2-EDCC-2642-32C0711F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01502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74C062-7964-3C46-FDF1-E3282993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9FE544-6614-6895-CBF6-CAA07EAF9347}"/>
              </a:ext>
            </a:extLst>
          </p:cNvPr>
          <p:cNvSpPr txBox="1">
            <a:spLocks/>
          </p:cNvSpPr>
          <p:nvPr/>
        </p:nvSpPr>
        <p:spPr>
          <a:xfrm>
            <a:off x="7353836" y="1690688"/>
            <a:ext cx="4340181" cy="228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메인 화면의 </a:t>
            </a:r>
            <a:r>
              <a:rPr lang="en-US" altLang="ko-KR" sz="1800" dirty="0"/>
              <a:t>POS</a:t>
            </a:r>
            <a:r>
              <a:rPr lang="ko-KR" altLang="en-US" sz="1800" dirty="0"/>
              <a:t> 시스템</a:t>
            </a:r>
            <a:endParaRPr lang="en-US" altLang="ko-KR" sz="1800" dirty="0"/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회원가입 기능</a:t>
            </a:r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로그인 기능</a:t>
            </a:r>
            <a:endParaRPr lang="en-US" altLang="ko-KR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상품 구매 기능</a:t>
            </a:r>
            <a:endParaRPr lang="en-US" altLang="ko-KR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상품 목록 기능</a:t>
            </a:r>
          </a:p>
        </p:txBody>
      </p:sp>
    </p:spTree>
    <p:extLst>
      <p:ext uri="{BB962C8B-B14F-4D97-AF65-F5344CB8AC3E}">
        <p14:creationId xmlns:p14="http://schemas.microsoft.com/office/powerpoint/2010/main" val="22314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9F1AE5-6FDF-9B73-941A-515A78BAF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0" y="1690688"/>
            <a:ext cx="4044784" cy="319040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27FCBA-037F-A0E6-F81A-AA6CEDB1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397077-18CB-976D-EF63-3B8D63DD0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57" y="1690688"/>
            <a:ext cx="6100452" cy="359448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A1E9661-5757-ADFC-84FC-DF0003F5319C}"/>
              </a:ext>
            </a:extLst>
          </p:cNvPr>
          <p:cNvSpPr txBox="1">
            <a:spLocks/>
          </p:cNvSpPr>
          <p:nvPr/>
        </p:nvSpPr>
        <p:spPr>
          <a:xfrm>
            <a:off x="497983" y="5345692"/>
            <a:ext cx="4340181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회원가입 약관 동의</a:t>
            </a:r>
            <a:endParaRPr lang="en-US" altLang="ko-KR" sz="1800" dirty="0"/>
          </a:p>
          <a:p>
            <a:r>
              <a:rPr lang="ko-KR" altLang="en-US" sz="1800" dirty="0"/>
              <a:t>회원가입 하기 위해 필요한 정보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35444-3599-EF67-4561-A2D696535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95" y="3206053"/>
            <a:ext cx="5412975" cy="28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3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8D3DA-02AE-93AC-A59D-44FD27B2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7066291-C49D-BFEB-3B28-539548C9116B}"/>
              </a:ext>
            </a:extLst>
          </p:cNvPr>
          <p:cNvSpPr txBox="1">
            <a:spLocks/>
          </p:cNvSpPr>
          <p:nvPr/>
        </p:nvSpPr>
        <p:spPr>
          <a:xfrm>
            <a:off x="497983" y="5563674"/>
            <a:ext cx="5598017" cy="110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회원가입한 계정을 입력하면 로그인이 되고 잘못된 계정을 입력하면 로그인 실패</a:t>
            </a:r>
            <a:endParaRPr lang="en-US" altLang="ko-KR" sz="18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30C3913-3B1D-B460-90E9-9AD0BDD10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4" y="1537252"/>
            <a:ext cx="4942541" cy="3521953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3A1206-0ADA-C7A6-7FFD-76A92567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98" y="1391912"/>
            <a:ext cx="5025164" cy="4075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D3B2E-AB6F-6F55-8F65-823501089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41" y="1537251"/>
            <a:ext cx="4491362" cy="35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2645F1-D553-D66B-FE68-9DC6B3C3F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4" y="1693908"/>
            <a:ext cx="5897896" cy="386976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2AD6E3-877C-CBB9-B8DA-B9DAA821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197700"/>
            <a:ext cx="10515600" cy="1325563"/>
          </a:xfrm>
        </p:spPr>
        <p:txBody>
          <a:bodyPr/>
          <a:lstStyle/>
          <a:p>
            <a:r>
              <a:rPr lang="ko-KR" altLang="en-US" dirty="0"/>
              <a:t>상품 구매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CA4D6-E16A-6B6E-52C3-53314164A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90" y="1690688"/>
            <a:ext cx="7654770" cy="440457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E59740-4B91-DDFE-AEAA-D535AE24A65D}"/>
              </a:ext>
            </a:extLst>
          </p:cNvPr>
          <p:cNvSpPr txBox="1">
            <a:spLocks/>
          </p:cNvSpPr>
          <p:nvPr/>
        </p:nvSpPr>
        <p:spPr>
          <a:xfrm>
            <a:off x="451834" y="5563673"/>
            <a:ext cx="5598017" cy="110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상품 구매하기 위해 상품명</a:t>
            </a:r>
            <a:r>
              <a:rPr lang="en-US" altLang="ko-KR" sz="1800" dirty="0"/>
              <a:t>, </a:t>
            </a:r>
            <a:r>
              <a:rPr lang="ko-KR" altLang="en-US" sz="1800" dirty="0"/>
              <a:t>가격</a:t>
            </a:r>
            <a:r>
              <a:rPr lang="en-US" altLang="ko-KR" sz="1800" dirty="0"/>
              <a:t>, </a:t>
            </a:r>
            <a:r>
              <a:rPr lang="ko-KR" altLang="en-US" sz="1800" dirty="0"/>
              <a:t>개수를 입력하고 상품 주문 버튼 클릭</a:t>
            </a:r>
            <a:endParaRPr lang="en-US" altLang="ko-KR" sz="1800" dirty="0"/>
          </a:p>
          <a:p>
            <a:r>
              <a:rPr lang="ko-KR" altLang="en-US" sz="1800" dirty="0"/>
              <a:t>구매 내역 버튼 클릭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45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87BC4-68DD-AE8B-DD73-4CFC6C01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13" y="236337"/>
            <a:ext cx="10515600" cy="1325563"/>
          </a:xfrm>
        </p:spPr>
        <p:txBody>
          <a:bodyPr/>
          <a:lstStyle/>
          <a:p>
            <a:r>
              <a:rPr lang="ko-KR" altLang="en-US" dirty="0"/>
              <a:t>구매 내역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126431E-25C6-D232-EF0E-BC36751C0340}"/>
              </a:ext>
            </a:extLst>
          </p:cNvPr>
          <p:cNvSpPr txBox="1">
            <a:spLocks/>
          </p:cNvSpPr>
          <p:nvPr/>
        </p:nvSpPr>
        <p:spPr>
          <a:xfrm>
            <a:off x="6096000" y="1755081"/>
            <a:ext cx="5598017" cy="167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구매 내역 페이지에서는 입력한 상품 이름</a:t>
            </a:r>
            <a:r>
              <a:rPr lang="en-US" altLang="ko-KR" sz="1800" dirty="0"/>
              <a:t>, </a:t>
            </a:r>
            <a:r>
              <a:rPr lang="ko-KR" altLang="en-US" sz="1800" dirty="0"/>
              <a:t>가격</a:t>
            </a:r>
            <a:r>
              <a:rPr lang="en-US" altLang="ko-KR" sz="1800" dirty="0"/>
              <a:t>, </a:t>
            </a:r>
            <a:r>
              <a:rPr lang="ko-KR" altLang="en-US" sz="1800" dirty="0"/>
              <a:t>수량</a:t>
            </a:r>
            <a:r>
              <a:rPr lang="en-US" altLang="ko-KR" sz="1800" dirty="0"/>
              <a:t>, </a:t>
            </a:r>
            <a:r>
              <a:rPr lang="ko-KR" altLang="en-US" sz="1800" dirty="0"/>
              <a:t>소계</a:t>
            </a:r>
            <a:r>
              <a:rPr lang="en-US" altLang="ko-KR" sz="1800" dirty="0"/>
              <a:t>(</a:t>
            </a:r>
            <a:r>
              <a:rPr lang="ko-KR" altLang="en-US" sz="1800" dirty="0"/>
              <a:t>합</a:t>
            </a:r>
            <a:r>
              <a:rPr lang="en-US" altLang="ko-KR" sz="1800" dirty="0"/>
              <a:t>) </a:t>
            </a:r>
            <a:r>
              <a:rPr lang="ko-KR" altLang="en-US" sz="1800" dirty="0"/>
              <a:t>이 출력</a:t>
            </a:r>
            <a:endParaRPr lang="en-US" altLang="ko-KR" sz="1800" dirty="0"/>
          </a:p>
          <a:p>
            <a:r>
              <a:rPr lang="ko-KR" altLang="en-US" sz="1800" dirty="0"/>
              <a:t>추가 구매 버튼을 누르면 상품 구매하는 페이지로 이동</a:t>
            </a:r>
            <a:endParaRPr lang="en-US" altLang="ko-KR" sz="1800" dirty="0"/>
          </a:p>
          <a:p>
            <a:r>
              <a:rPr lang="ko-KR" altLang="en-US" sz="1800" dirty="0"/>
              <a:t>메인 화면 버튼으로 처음으로 돌아 갈 수 있음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B14820-8CB9-40F7-C2D7-EA8BBFDC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18417"/>
            <a:ext cx="5248275" cy="4059366"/>
          </a:xfrm>
        </p:spPr>
      </p:pic>
    </p:spTree>
    <p:extLst>
      <p:ext uri="{BB962C8B-B14F-4D97-AF65-F5344CB8AC3E}">
        <p14:creationId xmlns:p14="http://schemas.microsoft.com/office/powerpoint/2010/main" val="260373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4E8A04-47C5-88F1-29A2-083F353B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1" y="1536142"/>
            <a:ext cx="5654133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408867-4D67-130D-5EFC-FF850E87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44"/>
            <a:ext cx="10515600" cy="1325563"/>
          </a:xfrm>
        </p:spPr>
        <p:txBody>
          <a:bodyPr/>
          <a:lstStyle/>
          <a:p>
            <a:r>
              <a:rPr lang="ko-KR" altLang="en-US" dirty="0"/>
              <a:t>상품 목록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C713C8-9981-FA3C-A66D-B3997E55D3DB}"/>
              </a:ext>
            </a:extLst>
          </p:cNvPr>
          <p:cNvSpPr txBox="1">
            <a:spLocks/>
          </p:cNvSpPr>
          <p:nvPr/>
        </p:nvSpPr>
        <p:spPr>
          <a:xfrm>
            <a:off x="6096000" y="1832356"/>
            <a:ext cx="5598017" cy="167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Main</a:t>
            </a:r>
            <a:r>
              <a:rPr lang="ko-KR" altLang="en-US" sz="1800" dirty="0"/>
              <a:t>에서 상품 목록 버튼을 누르면 관리자만 볼 수 있도록 로그인 기능을 추가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잘못된 계정을 입력하면 </a:t>
            </a:r>
            <a:r>
              <a:rPr lang="en-US" altLang="ko-KR" sz="1800" dirty="0"/>
              <a:t>“</a:t>
            </a:r>
            <a:r>
              <a:rPr lang="ko-KR" altLang="en-US" sz="1800" dirty="0"/>
              <a:t>아이디 또는 비밀번호 불일치</a:t>
            </a:r>
            <a:r>
              <a:rPr lang="en-US" altLang="ko-KR" sz="1800" dirty="0"/>
              <a:t>” </a:t>
            </a:r>
            <a:r>
              <a:rPr lang="ko-KR" altLang="en-US" sz="1800" dirty="0"/>
              <a:t>라는 메시지를 출력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DA9E1-21C6-6AFD-CE15-0ADC4C8BB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8" y="2870081"/>
            <a:ext cx="4992757" cy="38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FC3863-68E1-80C0-EC41-27B67D715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009"/>
            <a:ext cx="4493653" cy="3007384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7AF736-5D5A-F314-8B73-7208306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69428" cy="1222542"/>
          </a:xfrm>
        </p:spPr>
        <p:txBody>
          <a:bodyPr/>
          <a:lstStyle/>
          <a:p>
            <a:r>
              <a:rPr lang="en-US" altLang="ko-KR" dirty="0"/>
              <a:t>Product</a:t>
            </a:r>
            <a:r>
              <a:rPr lang="ko-KR" altLang="en-US" dirty="0"/>
              <a:t> 데이터 베이스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9BED2A-539F-EEA5-682A-36C5D0C77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75" y="1908007"/>
            <a:ext cx="5539866" cy="300738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46D07B-CCD4-8E3B-0583-3808371C0678}"/>
              </a:ext>
            </a:extLst>
          </p:cNvPr>
          <p:cNvSpPr txBox="1">
            <a:spLocks/>
          </p:cNvSpPr>
          <p:nvPr/>
        </p:nvSpPr>
        <p:spPr>
          <a:xfrm>
            <a:off x="838201" y="5235730"/>
            <a:ext cx="5539866" cy="122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Product5fs</a:t>
            </a:r>
            <a:r>
              <a:rPr lang="ko-KR" altLang="en-US" sz="1800" dirty="0"/>
              <a:t> 데이터 베이스 안 </a:t>
            </a:r>
            <a:r>
              <a:rPr lang="en-US" altLang="ko-KR" sz="1800" dirty="0"/>
              <a:t>product </a:t>
            </a:r>
            <a:r>
              <a:rPr lang="ko-KR" altLang="en-US" sz="1800" dirty="0"/>
              <a:t>테이블에 제품 코드와</a:t>
            </a:r>
            <a:r>
              <a:rPr lang="en-US" altLang="ko-KR" sz="1800" dirty="0"/>
              <a:t> 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비용</a:t>
            </a:r>
            <a:r>
              <a:rPr lang="en-US" altLang="ko-KR" sz="1800" dirty="0"/>
              <a:t>, </a:t>
            </a:r>
            <a:r>
              <a:rPr lang="ko-KR" altLang="en-US" sz="1800" dirty="0"/>
              <a:t>개수</a:t>
            </a:r>
            <a:r>
              <a:rPr lang="en-US" altLang="ko-KR" sz="1800" dirty="0"/>
              <a:t>, </a:t>
            </a:r>
            <a:r>
              <a:rPr lang="ko-KR" altLang="en-US" sz="1800" dirty="0"/>
              <a:t>등록 날짜를 기록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733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498</TotalTime>
  <Words>260</Words>
  <Application>Microsoft Office PowerPoint</Application>
  <PresentationFormat>와이드스크린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Corbel</vt:lpstr>
      <vt:lpstr>Wingdings</vt:lpstr>
      <vt:lpstr>Wingdings 2</vt:lpstr>
      <vt:lpstr>New_Education03</vt:lpstr>
      <vt:lpstr>스프링 프레임워크 POS 시스템 발표</vt:lpstr>
      <vt:lpstr>방문 페이지</vt:lpstr>
      <vt:lpstr>메인 화면</vt:lpstr>
      <vt:lpstr>회원 가입</vt:lpstr>
      <vt:lpstr>로그인</vt:lpstr>
      <vt:lpstr>상품 구매</vt:lpstr>
      <vt:lpstr>구매 내역</vt:lpstr>
      <vt:lpstr>상품 목록</vt:lpstr>
      <vt:lpstr>Product 데이터 베이스</vt:lpstr>
      <vt:lpstr>상품 목록</vt:lpstr>
      <vt:lpstr>회원가입 멤버</vt:lpstr>
      <vt:lpstr>멤버 정보</vt:lpstr>
      <vt:lpstr>아쉬운 점</vt:lpstr>
      <vt:lpstr>모두 고생 많으셨습니다.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프레임워크 POS 시스템 발표</dc:title>
  <dc:creator>박 상우</dc:creator>
  <cp:lastModifiedBy>박 상우</cp:lastModifiedBy>
  <cp:revision>55</cp:revision>
  <dcterms:created xsi:type="dcterms:W3CDTF">2022-06-07T10:07:21Z</dcterms:created>
  <dcterms:modified xsi:type="dcterms:W3CDTF">2022-06-11T14:38:35Z</dcterms:modified>
</cp:coreProperties>
</file>