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8AB00-AC4D-4FDA-9E63-0C3FB7774760}"/>
              </a:ext>
            </a:extLst>
          </p:cNvPr>
          <p:cNvSpPr txBox="1"/>
          <p:nvPr/>
        </p:nvSpPr>
        <p:spPr>
          <a:xfrm>
            <a:off x="13563600" y="52959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2018301076 </a:t>
            </a:r>
            <a:r>
              <a:rPr lang="ko-KR" altLang="en-US" sz="3600" dirty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최민규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D414F-2153-4F06-8A5A-12C96259E2DF}"/>
              </a:ext>
            </a:extLst>
          </p:cNvPr>
          <p:cNvSpPr txBox="1"/>
          <p:nvPr/>
        </p:nvSpPr>
        <p:spPr>
          <a:xfrm>
            <a:off x="13563600" y="4390752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2018301503 </a:t>
            </a:r>
            <a:r>
              <a:rPr lang="ko-KR" altLang="en-US" sz="36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박상우</a:t>
            </a:r>
            <a:endParaRPr lang="ko-KR" altLang="en-US" sz="3600" dirty="0">
              <a:solidFill>
                <a:schemeClr val="bg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A429E-645B-4739-B4B4-12FD72A2340B}"/>
              </a:ext>
            </a:extLst>
          </p:cNvPr>
          <p:cNvSpPr txBox="1"/>
          <p:nvPr/>
        </p:nvSpPr>
        <p:spPr>
          <a:xfrm>
            <a:off x="3581400" y="7505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발표 순서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3200" dirty="0" err="1">
                <a:solidFill>
                  <a:schemeClr val="accent1">
                    <a:lumMod val="50000"/>
                  </a:schemeClr>
                </a:solidFill>
              </a:rPr>
              <a:t>고나영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박상우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최민규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0"/>
            <a:ext cx="1754505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</Words>
  <Application>Microsoft Office PowerPoint</Application>
  <PresentationFormat>사용자 지정</PresentationFormat>
  <Paragraphs>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Calibri</vt:lpstr>
      <vt:lpstr>Nirmala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상우</cp:lastModifiedBy>
  <cp:revision>2</cp:revision>
  <dcterms:created xsi:type="dcterms:W3CDTF">2021-10-27T05:44:09Z</dcterms:created>
  <dcterms:modified xsi:type="dcterms:W3CDTF">2021-10-27T05:48:15Z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2021-10-27T00:00:00Z</vt:filetime>
  </property>
  <property fmtid="{D5CDD505-2E9C-101B-9397-08002B2CF9AE}" pid="3" name="LastSaved">
    <vt:filetime>2021-10-27T00:00:00Z</vt:filetime>
  </property>
</Properties>
</file>