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37" r:id="rId4"/>
    <p:sldMasterId id="214748373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Ubuntu"/>
      <p:regular r:id="rId29"/>
      <p:bold r:id="rId30"/>
      <p:italic r:id="rId31"/>
      <p:boldItalic r:id="rId32"/>
    </p:embeddedFont>
    <p:embeddedFont>
      <p:font typeface="Ubuntu Light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Arvo"/>
      <p:regular r:id="rId41"/>
      <p:bold r:id="rId42"/>
      <p:italic r:id="rId43"/>
      <p:boldItalic r:id="rId44"/>
    </p:embeddedFont>
    <p:embeddedFont>
      <p:font typeface="Bodoni"/>
      <p:regular r:id="rId45"/>
      <p:bold r:id="rId46"/>
      <p:italic r:id="rId47"/>
      <p:boldItalic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Arvo-bold.fntdata"/><Relationship Id="rId41" Type="http://schemas.openxmlformats.org/officeDocument/2006/relationships/font" Target="fonts/Arvo-regular.fntdata"/><Relationship Id="rId44" Type="http://schemas.openxmlformats.org/officeDocument/2006/relationships/font" Target="fonts/Arvo-boldItalic.fntdata"/><Relationship Id="rId43" Type="http://schemas.openxmlformats.org/officeDocument/2006/relationships/font" Target="fonts/Arvo-italic.fntdata"/><Relationship Id="rId46" Type="http://schemas.openxmlformats.org/officeDocument/2006/relationships/font" Target="fonts/Bodoni-bold.fntdata"/><Relationship Id="rId45" Type="http://schemas.openxmlformats.org/officeDocument/2006/relationships/font" Target="fonts/Bodoni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odoni-boldItalic.fntdata"/><Relationship Id="rId47" Type="http://schemas.openxmlformats.org/officeDocument/2006/relationships/font" Target="fonts/Bodoni-italic.fntdata"/><Relationship Id="rId49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Ubuntu-italic.fntdata"/><Relationship Id="rId30" Type="http://schemas.openxmlformats.org/officeDocument/2006/relationships/font" Target="fonts/Ubuntu-bold.fntdata"/><Relationship Id="rId33" Type="http://schemas.openxmlformats.org/officeDocument/2006/relationships/font" Target="fonts/UbuntuLight-regular.fntdata"/><Relationship Id="rId32" Type="http://schemas.openxmlformats.org/officeDocument/2006/relationships/font" Target="fonts/Ubuntu-boldItalic.fntdata"/><Relationship Id="rId35" Type="http://schemas.openxmlformats.org/officeDocument/2006/relationships/font" Target="fonts/UbuntuLight-italic.fntdata"/><Relationship Id="rId34" Type="http://schemas.openxmlformats.org/officeDocument/2006/relationships/font" Target="fonts/UbuntuLight-bold.fntdata"/><Relationship Id="rId37" Type="http://schemas.openxmlformats.org/officeDocument/2006/relationships/font" Target="fonts/Roboto-regular.fntdata"/><Relationship Id="rId36" Type="http://schemas.openxmlformats.org/officeDocument/2006/relationships/font" Target="fonts/UbuntuLight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font" Target="fonts/Ubuntu-regular.fntdata"/><Relationship Id="rId5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404b33ec50a38b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4404b33ec50a38b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70dbcb769dd6731d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70dbcb769dd6731d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783ada208d8a364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783ada208d8a364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8b54a72f1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8b54a72f1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70dbcb769dd6731d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70dbcb769dd6731d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40f726ce763d888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40f726ce763d888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g40f726ce763d888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1" name="Google Shape;1071;g40f726ce763d888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b0877d8be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b0877d8be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40f726ce763d888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7" name="Google Shape;1087;g40f726ce763d888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40f726ce763d888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40f726ce763d888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613ba28b6a4c981a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613ba28b6a4c981a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4404b33ec50a38b7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4404b33ec50a38b7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4404b33ec50a38b7_4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40f726ce763d888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40f726ce763d888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1b334858cb8eb8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1b334858cb8eb8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8b54a72f16_0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8b54a72f16_0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b54a72f1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b54a72f1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g42229d206a9c3b98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g42229d206a9c3b98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8b54a72f16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8b54a72f16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8b54a72f16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8b54a72f16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48ea05f1d072229c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48ea05f1d072229c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48ea05f1d072229c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48ea05f1d072229c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7" name="Google Shape;77;p11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79" name="Google Shape;79;p11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12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8" name="Google Shape;88;p12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3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5" name="Google Shape;95;p13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7" name="Google Shape;97;p13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9" name="Google Shape;99;p13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14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14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9" name="Google Shape;109;p14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1" name="Google Shape;111;p14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4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4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4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17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7" name="Google Shape;147;p20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48" name="Google Shape;148;p20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" name="Google Shape;23;p3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" name="Google Shape;25;p3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152" name="Google Shape;152;p21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3" name="Google Shape;153;p21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54" name="Google Shape;154;p21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1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7" name="Google Shape;167;p24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5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179" name="Google Shape;179;p26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3" name="Google Shape;183;p2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2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" name="Google Shape;190;p2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2" name="Google Shape;192;p29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9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9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30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0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30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0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0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" name="Google Shape;37;p4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4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Google Shape;206;p3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31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31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4" name="Google Shape;214;p31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32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2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2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2" name="Google Shape;222;p32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24" name="Google Shape;224;p32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227" name="Google Shape;227;p3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3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33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" name="Google Shape;230;p33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3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3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3" name="Google Shape;243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7" name="Google Shape;247;p3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36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6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1" name="Google Shape;251;p36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3" name="Google Shape;253;p3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" name="Google Shape;254;p37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5" name="Google Shape;255;p37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7" name="Google Shape;257;p37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7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1" name="Google Shape;261;p3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38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3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5" name="Google Shape;265;p38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8" name="Google Shape;268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ідпис 1">
  <p:cSld name="CAPTION_ONLY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72" name="Google Shape;27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4">
  <p:cSld name="TITLE_AND_TWO_COLUMNS_4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5" name="Google Shape;275;p41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41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41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8" name="Google Shape;278;p41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79" name="Google Shape;279;p41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0" name="Google Shape;280;p41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2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4" name="Google Shape;284;p42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42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42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2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88" name="Google Shape;288;p42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2" name="Google Shape;292;p4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3" name="Google Shape;293;p4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4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4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8" name="Google Shape;298;p44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9" name="Google Shape;299;p44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44"/>
          <p:cNvSpPr/>
          <p:nvPr/>
        </p:nvSpPr>
        <p:spPr>
          <a:xfrm>
            <a:off x="8244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4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3" name="Google Shape;303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6" name="Google Shape;306;p45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5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8" name="Google Shape;308;p45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 txBox="1"/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0" name="Google Shape;310;p45"/>
          <p:cNvSpPr txBox="1"/>
          <p:nvPr>
            <p:ph idx="1" type="subTitle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1" name="Google Shape;311;p45"/>
          <p:cNvSpPr txBox="1"/>
          <p:nvPr>
            <p:ph idx="2" type="subTitle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5"/>
          <p:cNvSpPr txBox="1"/>
          <p:nvPr>
            <p:ph idx="3" type="subTitle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3" name="Google Shape;313;p45"/>
          <p:cNvSpPr txBox="1"/>
          <p:nvPr>
            <p:ph idx="4" type="subTitle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5" type="subTitle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5" name="Google Shape;315;p45"/>
          <p:cNvSpPr txBox="1"/>
          <p:nvPr>
            <p:ph idx="6" type="subTitle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6" name="Google Shape;316;p45"/>
          <p:cNvSpPr txBox="1"/>
          <p:nvPr>
            <p:ph idx="7" type="subTitle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7" name="Google Shape;317;p45"/>
          <p:cNvSpPr txBox="1"/>
          <p:nvPr>
            <p:ph idx="8" type="subTitle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itle slide" type="title">
  <p:cSld name="TITLE"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25" name="Google Shape;325;p47"/>
          <p:cNvSpPr txBox="1"/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cap="flat" cmpd="sng" w="38100">
            <a:solidFill>
              <a:srgbClr val="5353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48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331" name="Google Shape;331;p48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48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3" name="Google Shape;333;p48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4" name="Google Shape;334;p48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35" name="Google Shape;335;p48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48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8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8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48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8"/>
          <p:cNvSpPr txBox="1"/>
          <p:nvPr>
            <p:ph hasCustomPrompt="1"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41" name="Google Shape;341;p48"/>
          <p:cNvSpPr txBox="1"/>
          <p:nvPr>
            <p:ph hasCustomPrompt="1"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342" name="Google Shape;342;p48"/>
          <p:cNvSpPr txBox="1"/>
          <p:nvPr>
            <p:ph hasCustomPrompt="1"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2">
    <p:bg>
      <p:bgPr>
        <a:solidFill>
          <a:schemeClr val="lt1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type="title"/>
          </p:nvPr>
        </p:nvSpPr>
        <p:spPr>
          <a:xfrm>
            <a:off x="956271" y="189950"/>
            <a:ext cx="53112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49"/>
          <p:cNvSpPr txBox="1"/>
          <p:nvPr>
            <p:ph idx="1" type="subTitle"/>
          </p:nvPr>
        </p:nvSpPr>
        <p:spPr>
          <a:xfrm>
            <a:off x="954225" y="1709475"/>
            <a:ext cx="3367200" cy="24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46" name="Google Shape;346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7" name="Google Shape;347;p49"/>
          <p:cNvSpPr/>
          <p:nvPr/>
        </p:nvSpPr>
        <p:spPr>
          <a:xfrm>
            <a:off x="5177125" y="212900"/>
            <a:ext cx="3742800" cy="4684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9"/>
          <p:cNvSpPr/>
          <p:nvPr/>
        </p:nvSpPr>
        <p:spPr>
          <a:xfrm>
            <a:off x="4571997" y="3832425"/>
            <a:ext cx="762000" cy="1168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" name="Google Shape;349;p49"/>
          <p:cNvCxnSpPr/>
          <p:nvPr/>
        </p:nvCxnSpPr>
        <p:spPr>
          <a:xfrm>
            <a:off x="1068750" y="13401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0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5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3" name="Google Shape;353;p50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6" name="Google Shape;356;p51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58" name="Google Shape;358;p51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2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62" name="Google Shape;362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3" name="Google Shape;363;p52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3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3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67" name="Google Shape;367;p53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68" name="Google Shape;368;p5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69" name="Google Shape;369;p53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4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4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373" name="Google Shape;373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74" name="Google Shape;374;p54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5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7" name="Google Shape;377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55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5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380" name="Google Shape;380;p55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" type="twoColTx">
  <p:cSld name="TITLE_AND_TWO_COLUMNS"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56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56"/>
          <p:cNvSpPr txBox="1"/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6" name="Google Shape;386;p56"/>
          <p:cNvSpPr txBox="1"/>
          <p:nvPr>
            <p:ph idx="1" type="subTitle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7" name="Google Shape;387;p56"/>
          <p:cNvSpPr txBox="1"/>
          <p:nvPr>
            <p:ph idx="2" type="ctrTitle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8" name="Google Shape;388;p56"/>
          <p:cNvSpPr txBox="1"/>
          <p:nvPr>
            <p:ph idx="3" type="subTitle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89" name="Google Shape;389;p56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2" name="Google Shape;392;p5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57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5" name="Google Shape;395;p57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6" name="Google Shape;396;p57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7" name="Google Shape;397;p57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98" name="Google Shape;398;p57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8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2" name="Google Shape;402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3" name="Google Shape;403;p58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4" name="Google Shape;404;p58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5" name="Google Shape;405;p58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6" name="Google Shape;406;p58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07" name="Google Shape;407;p58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8" name="Google Shape;408;p58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409" name="Google Shape;409;p5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5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9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4" name="Google Shape;414;p59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5" name="Google Shape;415;p59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6" name="Google Shape;416;p59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7" name="Google Shape;417;p59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18" name="Google Shape;418;p59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19" name="Google Shape;419;p59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0" name="Google Shape;420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1" name="Google Shape;421;p59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59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59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9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59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6" name="Google Shape;426;p59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7" name="Google Shape;427;p59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28" name="Google Shape;428;p59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29" name="Google Shape;429;p59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0" name="Google Shape;430;p59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60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5" name="Google Shape;435;p60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1"/>
          <p:cNvSpPr txBox="1"/>
          <p:nvPr>
            <p:ph hasCustomPrompt="1"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b="1"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9" name="Google Shape;439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61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30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62"/>
          <p:cNvSpPr txBox="1"/>
          <p:nvPr>
            <p:ph hasCustomPrompt="1"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4" name="Google Shape;444;p6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5" name="Google Shape;445;p62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6" name="Google Shape;446;p62"/>
          <p:cNvSpPr txBox="1"/>
          <p:nvPr>
            <p:ph hasCustomPrompt="1"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7" name="Google Shape;447;p62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8" name="Google Shape;448;p62"/>
          <p:cNvSpPr txBox="1"/>
          <p:nvPr>
            <p:ph hasCustomPrompt="1"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9" name="Google Shape;449;p62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65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65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59" name="Google Shape;459;p65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60" name="Google Shape;460;p65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6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6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  <p:sp>
        <p:nvSpPr>
          <p:cNvPr id="464" name="Google Shape;464;p66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65" name="Google Shape;465;p66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466" name="Google Shape;466;p66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66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7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8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8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4" name="Google Shape;474;p68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5" name="Google Shape;475;p68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9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79" name="Google Shape;479;p69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0" name="Google Shape;480;p69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0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0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70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70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6" name="Google Shape;486;p70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87" name="Google Shape;48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chemeClr val="accent1"/>
        </a:solidFill>
      </p:bgPr>
    </p:bg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1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1" name="Google Shape;491;p71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492" name="Google Shape;492;p71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ody slide" type="tx">
  <p:cSld name="TITLE_AND_BODY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11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2984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21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9" name="Google Shape;59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rame  1">
  <p:cSld name="BLANK_1_1_1_1">
    <p:bg>
      <p:bgPr>
        <a:solidFill>
          <a:schemeClr val="accent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2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p72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9" name="Google Shape;499;p7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73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7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73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3" name="Google Shape;503;p73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04" name="Google Shape;504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6" name="Google Shape;506;p7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74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74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74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74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1" name="Google Shape;511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rgbClr val="FFFFFF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75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75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5" name="Google Shape;515;p75"/>
          <p:cNvSpPr/>
          <p:nvPr/>
        </p:nvSpPr>
        <p:spPr>
          <a:xfrm>
            <a:off x="8244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75"/>
          <p:cNvSpPr/>
          <p:nvPr/>
        </p:nvSpPr>
        <p:spPr>
          <a:xfrm>
            <a:off x="0" y="0"/>
            <a:ext cx="22881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75"/>
          <p:cNvSpPr/>
          <p:nvPr/>
        </p:nvSpPr>
        <p:spPr>
          <a:xfrm>
            <a:off x="720000" y="360750"/>
            <a:ext cx="3131100" cy="44304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75"/>
          <p:cNvSpPr txBox="1"/>
          <p:nvPr>
            <p:ph type="title"/>
          </p:nvPr>
        </p:nvSpPr>
        <p:spPr>
          <a:xfrm>
            <a:off x="4500925" y="1307388"/>
            <a:ext cx="3056100" cy="13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9" name="Google Shape;519;p75"/>
          <p:cNvSpPr txBox="1"/>
          <p:nvPr>
            <p:ph idx="1" type="subTitle"/>
          </p:nvPr>
        </p:nvSpPr>
        <p:spPr>
          <a:xfrm>
            <a:off x="4500925" y="2627693"/>
            <a:ext cx="2893800" cy="11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0" name="Google Shape;52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_1_2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76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76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76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76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6"/>
          <p:cNvSpPr txBox="1"/>
          <p:nvPr>
            <p:ph idx="1" type="subTitle"/>
          </p:nvPr>
        </p:nvSpPr>
        <p:spPr>
          <a:xfrm>
            <a:off x="12558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76"/>
          <p:cNvSpPr txBox="1"/>
          <p:nvPr>
            <p:ph idx="2" type="subTitle"/>
          </p:nvPr>
        </p:nvSpPr>
        <p:spPr>
          <a:xfrm>
            <a:off x="360797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8" name="Google Shape;528;p76"/>
          <p:cNvSpPr txBox="1"/>
          <p:nvPr>
            <p:ph idx="3" type="subTitle"/>
          </p:nvPr>
        </p:nvSpPr>
        <p:spPr>
          <a:xfrm>
            <a:off x="5989125" y="2890378"/>
            <a:ext cx="18990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9" name="Google Shape;529;p76"/>
          <p:cNvSpPr txBox="1"/>
          <p:nvPr>
            <p:ph type="title"/>
          </p:nvPr>
        </p:nvSpPr>
        <p:spPr>
          <a:xfrm>
            <a:off x="2465450" y="374913"/>
            <a:ext cx="42132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30" name="Google Shape;530;p76"/>
          <p:cNvSpPr txBox="1"/>
          <p:nvPr>
            <p:ph idx="4" type="subTitle"/>
          </p:nvPr>
        </p:nvSpPr>
        <p:spPr>
          <a:xfrm>
            <a:off x="1298775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1" name="Google Shape;531;p76"/>
          <p:cNvSpPr txBox="1"/>
          <p:nvPr>
            <p:ph idx="5" type="subTitle"/>
          </p:nvPr>
        </p:nvSpPr>
        <p:spPr>
          <a:xfrm>
            <a:off x="3670601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2" name="Google Shape;532;p76"/>
          <p:cNvSpPr txBox="1"/>
          <p:nvPr>
            <p:ph idx="6" type="subTitle"/>
          </p:nvPr>
        </p:nvSpPr>
        <p:spPr>
          <a:xfrm>
            <a:off x="6042424" y="3266653"/>
            <a:ext cx="1813200" cy="10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3" name="Google Shape;533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3">
  <p:cSld name="TITLE_AND_TWO_COLUMNS_3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77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6" name="Google Shape;536;p77"/>
          <p:cNvCxnSpPr/>
          <p:nvPr/>
        </p:nvCxnSpPr>
        <p:spPr>
          <a:xfrm>
            <a:off x="457185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77"/>
          <p:cNvCxnSpPr/>
          <p:nvPr/>
        </p:nvCxnSpPr>
        <p:spPr>
          <a:xfrm rot="10800000">
            <a:off x="-68600" y="2580000"/>
            <a:ext cx="93999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77"/>
          <p:cNvSpPr txBox="1"/>
          <p:nvPr>
            <p:ph type="title"/>
          </p:nvPr>
        </p:nvSpPr>
        <p:spPr>
          <a:xfrm>
            <a:off x="712950" y="1585225"/>
            <a:ext cx="30954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9" name="Google Shape;539;p77"/>
          <p:cNvSpPr txBox="1"/>
          <p:nvPr>
            <p:ph idx="2" type="title"/>
          </p:nvPr>
        </p:nvSpPr>
        <p:spPr>
          <a:xfrm>
            <a:off x="5339975" y="1585225"/>
            <a:ext cx="30867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0" name="Google Shape;540;p77"/>
          <p:cNvSpPr txBox="1"/>
          <p:nvPr>
            <p:ph idx="1" type="subTitle"/>
          </p:nvPr>
        </p:nvSpPr>
        <p:spPr>
          <a:xfrm>
            <a:off x="583077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1" name="Google Shape;541;p77"/>
          <p:cNvSpPr txBox="1"/>
          <p:nvPr>
            <p:ph idx="3" type="subTitle"/>
          </p:nvPr>
        </p:nvSpPr>
        <p:spPr>
          <a:xfrm>
            <a:off x="1205025" y="2773175"/>
            <a:ext cx="21012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2" name="Google Shape;542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8"/>
          <p:cNvSpPr txBox="1"/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545" name="Google Shape;545;p7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6" name="Google Shape;546;p78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7" name="Google Shape;547;p78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8" name="Google Shape;548;p78"/>
          <p:cNvCxnSpPr/>
          <p:nvPr/>
        </p:nvCxnSpPr>
        <p:spPr>
          <a:xfrm>
            <a:off x="8417375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9" name="Google Shape;549;p78"/>
          <p:cNvSpPr/>
          <p:nvPr/>
        </p:nvSpPr>
        <p:spPr>
          <a:xfrm>
            <a:off x="8237375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0" name="Google Shape;550;p78"/>
          <p:cNvCxnSpPr/>
          <p:nvPr/>
        </p:nvCxnSpPr>
        <p:spPr>
          <a:xfrm rot="10800000">
            <a:off x="-4965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1" name="Google Shape;551;p78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8"/>
          <p:cNvSpPr/>
          <p:nvPr/>
        </p:nvSpPr>
        <p:spPr>
          <a:xfrm>
            <a:off x="8237375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озділу 1">
  <p:cSld name="SECTION_HEADER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6" name="Google Shape;55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9" name="Google Shape;559;p8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0" name="Google Shape;560;p8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1" name="Google Shape;561;p8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2" name="Google Shape;562;p8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3" name="Google Shape;563;p8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1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6" name="Google Shape;566;p81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81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8" name="Google Shape;568;p81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1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0" name="Google Shape;570;p81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1" name="Google Shape;571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4" name="Google Shape;64;p9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3" name="Google Shape;573;p82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82"/>
          <p:cNvCxnSpPr/>
          <p:nvPr/>
        </p:nvCxnSpPr>
        <p:spPr>
          <a:xfrm rot="10800000">
            <a:off x="-68600" y="721500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5" name="Google Shape;575;p82"/>
          <p:cNvSpPr/>
          <p:nvPr/>
        </p:nvSpPr>
        <p:spPr>
          <a:xfrm>
            <a:off x="540000" y="574500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82"/>
          <p:cNvSpPr txBox="1"/>
          <p:nvPr>
            <p:ph type="title"/>
          </p:nvPr>
        </p:nvSpPr>
        <p:spPr>
          <a:xfrm>
            <a:off x="991150" y="1404000"/>
            <a:ext cx="3056100" cy="122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7" name="Google Shape;577;p82"/>
          <p:cNvSpPr/>
          <p:nvPr/>
        </p:nvSpPr>
        <p:spPr>
          <a:xfrm>
            <a:off x="4577250" y="0"/>
            <a:ext cx="4566600" cy="51435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82"/>
          <p:cNvSpPr txBox="1"/>
          <p:nvPr>
            <p:ph idx="1" type="body"/>
          </p:nvPr>
        </p:nvSpPr>
        <p:spPr>
          <a:xfrm>
            <a:off x="991150" y="2625600"/>
            <a:ext cx="3056100" cy="15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9" name="Google Shape;579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3"/>
          <p:cNvSpPr/>
          <p:nvPr/>
        </p:nvSpPr>
        <p:spPr>
          <a:xfrm>
            <a:off x="0" y="-20550"/>
            <a:ext cx="9347700" cy="51846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2" name="Google Shape;582;p83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83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83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83"/>
          <p:cNvSpPr txBox="1"/>
          <p:nvPr>
            <p:ph type="ctrTitle"/>
          </p:nvPr>
        </p:nvSpPr>
        <p:spPr>
          <a:xfrm>
            <a:off x="1068025" y="857900"/>
            <a:ext cx="3350100" cy="11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6" name="Google Shape;586;p83"/>
          <p:cNvSpPr txBox="1"/>
          <p:nvPr>
            <p:ph idx="1" type="subTitle"/>
          </p:nvPr>
        </p:nvSpPr>
        <p:spPr>
          <a:xfrm>
            <a:off x="1068025" y="2040791"/>
            <a:ext cx="21654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7" name="Google Shape;587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ONE_COLUMN_TEXT_1_1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4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0" name="Google Shape;590;p84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84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84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84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94" name="Google Shape;594;p84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95" name="Google Shape;595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ONE_COLUMN_TEXT_1_1_1_1"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5"/>
          <p:cNvSpPr/>
          <p:nvPr/>
        </p:nvSpPr>
        <p:spPr>
          <a:xfrm>
            <a:off x="-150" y="0"/>
            <a:ext cx="9144000" cy="25800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8" name="Google Shape;598;p85"/>
          <p:cNvCxnSpPr/>
          <p:nvPr/>
        </p:nvCxnSpPr>
        <p:spPr>
          <a:xfrm>
            <a:off x="8424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9" name="Google Shape;599;p85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85"/>
          <p:cNvSpPr/>
          <p:nvPr/>
        </p:nvSpPr>
        <p:spPr>
          <a:xfrm>
            <a:off x="8244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85"/>
          <p:cNvSpPr txBox="1"/>
          <p:nvPr>
            <p:ph idx="1" type="subTitle"/>
          </p:nvPr>
        </p:nvSpPr>
        <p:spPr>
          <a:xfrm>
            <a:off x="2860352" y="1183326"/>
            <a:ext cx="3423300" cy="11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2" name="Google Shape;602;p85"/>
          <p:cNvSpPr txBox="1"/>
          <p:nvPr>
            <p:ph type="title"/>
          </p:nvPr>
        </p:nvSpPr>
        <p:spPr>
          <a:xfrm>
            <a:off x="2739300" y="360750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u="sng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3" name="Google Shape;603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883">
          <p15:clr>
            <a:srgbClr val="FA7B17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s and two columns">
  <p:cSld name="ONE_COLUMN_TEXT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6"/>
          <p:cNvSpPr txBox="1"/>
          <p:nvPr>
            <p:ph idx="1" type="subTitle"/>
          </p:nvPr>
        </p:nvSpPr>
        <p:spPr>
          <a:xfrm>
            <a:off x="1459800" y="302560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6" name="Google Shape;606;p86"/>
          <p:cNvSpPr txBox="1"/>
          <p:nvPr>
            <p:ph idx="2" type="subTitle"/>
          </p:nvPr>
        </p:nvSpPr>
        <p:spPr>
          <a:xfrm>
            <a:off x="1459800" y="763750"/>
            <a:ext cx="6248700" cy="15081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07" name="Google Shape;607;p86"/>
          <p:cNvSpPr txBox="1"/>
          <p:nvPr>
            <p:ph type="title"/>
          </p:nvPr>
        </p:nvSpPr>
        <p:spPr>
          <a:xfrm>
            <a:off x="1619250" y="7745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8" name="Google Shape;608;p86"/>
          <p:cNvSpPr txBox="1"/>
          <p:nvPr>
            <p:ph idx="3" type="title"/>
          </p:nvPr>
        </p:nvSpPr>
        <p:spPr>
          <a:xfrm>
            <a:off x="1619250" y="3033150"/>
            <a:ext cx="15558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9" name="Google Shape;609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7"/>
          <p:cNvSpPr/>
          <p:nvPr/>
        </p:nvSpPr>
        <p:spPr>
          <a:xfrm>
            <a:off x="0" y="0"/>
            <a:ext cx="9144000" cy="139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2" name="Google Shape;612;p87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87"/>
          <p:cNvCxnSpPr/>
          <p:nvPr/>
        </p:nvCxnSpPr>
        <p:spPr>
          <a:xfrm rot="10800000">
            <a:off x="-68600" y="443952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87"/>
          <p:cNvSpPr/>
          <p:nvPr/>
        </p:nvSpPr>
        <p:spPr>
          <a:xfrm>
            <a:off x="540000" y="425952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7"/>
          <p:cNvSpPr txBox="1"/>
          <p:nvPr>
            <p:ph type="title"/>
          </p:nvPr>
        </p:nvSpPr>
        <p:spPr>
          <a:xfrm>
            <a:off x="601875" y="378050"/>
            <a:ext cx="8238300" cy="6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16" name="Google Shape;616;p87"/>
          <p:cNvSpPr txBox="1"/>
          <p:nvPr>
            <p:ph idx="1" type="subTitle"/>
          </p:nvPr>
        </p:nvSpPr>
        <p:spPr>
          <a:xfrm>
            <a:off x="949425" y="3050800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7" name="Google Shape;617;p87"/>
          <p:cNvSpPr txBox="1"/>
          <p:nvPr>
            <p:ph idx="2" type="subTitle"/>
          </p:nvPr>
        </p:nvSpPr>
        <p:spPr>
          <a:xfrm>
            <a:off x="5791075" y="1626600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8" name="Google Shape;618;p87"/>
          <p:cNvSpPr txBox="1"/>
          <p:nvPr>
            <p:ph idx="3" type="subTitle"/>
          </p:nvPr>
        </p:nvSpPr>
        <p:spPr>
          <a:xfrm>
            <a:off x="1736050" y="1963575"/>
            <a:ext cx="18990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9" name="Google Shape;619;p87"/>
          <p:cNvSpPr txBox="1"/>
          <p:nvPr>
            <p:ph idx="4" type="subTitle"/>
          </p:nvPr>
        </p:nvSpPr>
        <p:spPr>
          <a:xfrm>
            <a:off x="6801725" y="2792887"/>
            <a:ext cx="1780800" cy="4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0" name="Google Shape;620;p87"/>
          <p:cNvSpPr txBox="1"/>
          <p:nvPr>
            <p:ph idx="5" type="subTitle"/>
          </p:nvPr>
        </p:nvSpPr>
        <p:spPr>
          <a:xfrm>
            <a:off x="5731975" y="1900075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1" name="Google Shape;621;p87"/>
          <p:cNvSpPr txBox="1"/>
          <p:nvPr>
            <p:ph idx="6" type="subTitle"/>
          </p:nvPr>
        </p:nvSpPr>
        <p:spPr>
          <a:xfrm>
            <a:off x="949425" y="33233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2" name="Google Shape;622;p87"/>
          <p:cNvSpPr txBox="1"/>
          <p:nvPr>
            <p:ph idx="7" type="subTitle"/>
          </p:nvPr>
        </p:nvSpPr>
        <p:spPr>
          <a:xfrm>
            <a:off x="6745325" y="30719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3" name="Google Shape;623;p87"/>
          <p:cNvSpPr txBox="1"/>
          <p:nvPr>
            <p:ph idx="8" type="subTitle"/>
          </p:nvPr>
        </p:nvSpPr>
        <p:spPr>
          <a:xfrm>
            <a:off x="1736050" y="2235850"/>
            <a:ext cx="18990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4" name="Google Shape;624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_1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8"/>
          <p:cNvSpPr txBox="1"/>
          <p:nvPr>
            <p:ph idx="1" type="subTitle"/>
          </p:nvPr>
        </p:nvSpPr>
        <p:spPr>
          <a:xfrm>
            <a:off x="2378149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27" name="Google Shape;627;p88"/>
          <p:cNvSpPr txBox="1"/>
          <p:nvPr>
            <p:ph idx="2" type="subTitle"/>
          </p:nvPr>
        </p:nvSpPr>
        <p:spPr>
          <a:xfrm>
            <a:off x="4962750" y="3970450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628" name="Google Shape;628;p88"/>
          <p:cNvCxnSpPr/>
          <p:nvPr/>
        </p:nvCxnSpPr>
        <p:spPr>
          <a:xfrm>
            <a:off x="720000" y="-20550"/>
            <a:ext cx="0" cy="5184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88"/>
          <p:cNvCxnSpPr/>
          <p:nvPr/>
        </p:nvCxnSpPr>
        <p:spPr>
          <a:xfrm rot="10800000">
            <a:off x="-49650" y="731375"/>
            <a:ext cx="9399900" cy="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88"/>
          <p:cNvSpPr/>
          <p:nvPr/>
        </p:nvSpPr>
        <p:spPr>
          <a:xfrm>
            <a:off x="540000" y="551375"/>
            <a:ext cx="36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88"/>
          <p:cNvSpPr/>
          <p:nvPr/>
        </p:nvSpPr>
        <p:spPr>
          <a:xfrm>
            <a:off x="2208625" y="84575"/>
            <a:ext cx="4731600" cy="103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88"/>
          <p:cNvSpPr txBox="1"/>
          <p:nvPr>
            <p:ph hasCustomPrompt="1" type="title"/>
          </p:nvPr>
        </p:nvSpPr>
        <p:spPr>
          <a:xfrm>
            <a:off x="2500925" y="1515826"/>
            <a:ext cx="1549800" cy="67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3" name="Google Shape;633;p88"/>
          <p:cNvSpPr txBox="1"/>
          <p:nvPr>
            <p:ph hasCustomPrompt="1" idx="3" type="title"/>
          </p:nvPr>
        </p:nvSpPr>
        <p:spPr>
          <a:xfrm>
            <a:off x="5089518" y="1548415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4" name="Google Shape;634;p88"/>
          <p:cNvSpPr txBox="1"/>
          <p:nvPr>
            <p:ph hasCustomPrompt="1" idx="4" type="title"/>
          </p:nvPr>
        </p:nvSpPr>
        <p:spPr>
          <a:xfrm>
            <a:off x="2501169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5" name="Google Shape;635;p88"/>
          <p:cNvSpPr txBox="1"/>
          <p:nvPr>
            <p:ph hasCustomPrompt="1" idx="5" type="title"/>
          </p:nvPr>
        </p:nvSpPr>
        <p:spPr>
          <a:xfrm>
            <a:off x="5089762" y="3247044"/>
            <a:ext cx="1549800" cy="6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36" name="Google Shape;636;p88"/>
          <p:cNvSpPr txBox="1"/>
          <p:nvPr>
            <p:ph idx="6" type="subTitle"/>
          </p:nvPr>
        </p:nvSpPr>
        <p:spPr>
          <a:xfrm>
            <a:off x="1974950" y="1994907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7" name="Google Shape;637;p88"/>
          <p:cNvSpPr txBox="1"/>
          <p:nvPr>
            <p:ph idx="7" type="subTitle"/>
          </p:nvPr>
        </p:nvSpPr>
        <p:spPr>
          <a:xfrm>
            <a:off x="4590650" y="1994907"/>
            <a:ext cx="25401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8" name="Google Shape;638;p88"/>
          <p:cNvSpPr txBox="1"/>
          <p:nvPr>
            <p:ph idx="8" type="subTitle"/>
          </p:nvPr>
        </p:nvSpPr>
        <p:spPr>
          <a:xfrm>
            <a:off x="4567075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9" name="Google Shape;639;p88"/>
          <p:cNvSpPr txBox="1"/>
          <p:nvPr>
            <p:ph idx="9" type="title"/>
          </p:nvPr>
        </p:nvSpPr>
        <p:spPr>
          <a:xfrm>
            <a:off x="2465400" y="375138"/>
            <a:ext cx="4213200" cy="6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0" name="Google Shape;640;p88"/>
          <p:cNvSpPr txBox="1"/>
          <p:nvPr>
            <p:ph idx="13" type="subTitle"/>
          </p:nvPr>
        </p:nvSpPr>
        <p:spPr>
          <a:xfrm>
            <a:off x="2378175" y="22660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1" name="Google Shape;641;p88"/>
          <p:cNvSpPr txBox="1"/>
          <p:nvPr>
            <p:ph idx="14" type="subTitle"/>
          </p:nvPr>
        </p:nvSpPr>
        <p:spPr>
          <a:xfrm>
            <a:off x="4970275" y="2263625"/>
            <a:ext cx="1795800" cy="4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2" name="Google Shape;642;p88"/>
          <p:cNvSpPr txBox="1"/>
          <p:nvPr>
            <p:ph idx="15" type="subTitle"/>
          </p:nvPr>
        </p:nvSpPr>
        <p:spPr>
          <a:xfrm>
            <a:off x="1973950" y="3697600"/>
            <a:ext cx="2602200" cy="3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lvl="1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lvl="2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lvl="3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lvl="4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lvl="5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lvl="6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lvl="7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lvl="8" rtl="0" algn="r">
              <a:buNone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8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646" name="Google Shape;646;p89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647" name="Google Shape;647;p8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8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9" name="Google Shape;649;p8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50" name="Google Shape;650;p8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8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8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8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54" name="Google Shape;654;p8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8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8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8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8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59" name="Google Shape;659;p8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8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8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8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8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4" name="Google Shape;664;p8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665" name="Google Shape;665;p8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7" name="Google Shape;667;p8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668" name="Google Shape;668;p8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8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8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1" name="Google Shape;671;p8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2" name="Google Shape;672;p8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673" name="Google Shape;673;p8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8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5" name="Google Shape;675;p8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8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8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8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" name="Google Shape;681;p8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2" name="Google Shape;682;p8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3" name="Google Shape;683;p8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3">
  <p:cSld name="SECTION_HEADER_3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90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686" name="Google Shape;686;p90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687" name="Google Shape;687;p90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90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9" name="Google Shape;689;p90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90" name="Google Shape;690;p90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90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90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90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94" name="Google Shape;694;p90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90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90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90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8" name="Google Shape;698;p90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99" name="Google Shape;699;p90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00" name="Google Shape;700;p90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90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2" name="Google Shape;702;p90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03" name="Google Shape;703;p90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90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90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6" name="Google Shape;706;p90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07" name="Google Shape;707;p90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90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90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90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1" name="Google Shape;711;p90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12" name="Google Shape;712;p90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90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90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90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90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7" name="Google Shape;717;p90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8" name="Google Shape;718;p9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_3">
  <p:cSld name="BIG_NUMBER_3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9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721" name="Google Shape;721;p9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722" name="Google Shape;722;p9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9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9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9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9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727" name="Google Shape;727;p9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9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9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9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9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2" name="Google Shape;732;p9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733" name="Google Shape;733;p9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9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9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9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9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738" name="Google Shape;738;p9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9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9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1" name="Google Shape;741;p9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742" name="Google Shape;742;p9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9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9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9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9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9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748" name="Google Shape;748;p9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9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9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9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2" name="Google Shape;752;p9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753" name="Google Shape;753;p9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6" name="Google Shape;756;p9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757" name="Google Shape;757;p9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2" name="Google Shape;762;p9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763" name="Google Shape;763;p9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9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7" name="Google Shape;767;p9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768" name="Google Shape;768;p9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2" name="Google Shape;772;p9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773" name="Google Shape;773;p9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9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9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6" name="Google Shape;776;p9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777" name="Google Shape;777;p9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9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9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9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1" name="Google Shape;781;p9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782" name="Google Shape;782;p9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9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9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9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6" name="Google Shape;786;p9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787" name="Google Shape;787;p9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9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9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9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9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2" name="Google Shape;792;p9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793" name="Google Shape;793;p9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9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9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9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7" name="Google Shape;797;p9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798" name="Google Shape;798;p9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9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9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1" name="Google Shape;801;p9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802" name="Google Shape;802;p9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9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9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9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" name="Google Shape;806;p9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807" name="Google Shape;807;p9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9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9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9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9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2" name="Google Shape;812;p9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813" name="Google Shape;813;p9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9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9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9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7" name="Google Shape;817;p9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818" name="Google Shape;818;p9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9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9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1" name="Google Shape;821;p9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822" name="Google Shape;822;p9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9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9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9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9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7" name="Google Shape;827;p9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828" name="Google Shape;828;p9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9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9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9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2" name="Google Shape;832;p9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833" name="Google Shape;833;p9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9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9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9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7" name="Google Shape;837;p9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838" name="Google Shape;838;p9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9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9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1" name="Google Shape;841;p9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842" name="Google Shape;842;p9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9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9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9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46" name="Google Shape;846;p9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7" name="Google Shape;847;p9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8" name="Google Shape;848;p9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>
            <a:off x="4598900" y="2968204"/>
            <a:ext cx="29208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4.xml"/><Relationship Id="rId20" Type="http://schemas.openxmlformats.org/officeDocument/2006/relationships/slideLayout" Target="../slideLayouts/slideLayout64.xml"/><Relationship Id="rId42" Type="http://schemas.openxmlformats.org/officeDocument/2006/relationships/slideLayout" Target="../slideLayouts/slideLayout86.xml"/><Relationship Id="rId41" Type="http://schemas.openxmlformats.org/officeDocument/2006/relationships/slideLayout" Target="../slideLayouts/slideLayout85.xml"/><Relationship Id="rId22" Type="http://schemas.openxmlformats.org/officeDocument/2006/relationships/slideLayout" Target="../slideLayouts/slideLayout66.xml"/><Relationship Id="rId44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65.xml"/><Relationship Id="rId43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68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67.xml"/><Relationship Id="rId45" Type="http://schemas.openxmlformats.org/officeDocument/2006/relationships/slideLayout" Target="../slideLayouts/slideLayout89.xml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1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29" Type="http://schemas.openxmlformats.org/officeDocument/2006/relationships/slideLayout" Target="../slideLayouts/slideLayout73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55.xml"/><Relationship Id="rId33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54.xml"/><Relationship Id="rId32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57.xml"/><Relationship Id="rId35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59.xml"/><Relationship Id="rId37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58.xml"/><Relationship Id="rId36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61.xml"/><Relationship Id="rId39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60.xml"/><Relationship Id="rId38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b="1" sz="24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indent="-3111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indent="-3111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indent="-2921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/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  <p:sldLayoutId id="2147483709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4" r:id="rId33"/>
    <p:sldLayoutId id="2147483725" r:id="rId34"/>
    <p:sldLayoutId id="2147483726" r:id="rId35"/>
    <p:sldLayoutId id="2147483727" r:id="rId36"/>
    <p:sldLayoutId id="2147483728" r:id="rId37"/>
    <p:sldLayoutId id="2147483729" r:id="rId38"/>
    <p:sldLayoutId id="2147483730" r:id="rId39"/>
    <p:sldLayoutId id="2147483731" r:id="rId40"/>
    <p:sldLayoutId id="2147483732" r:id="rId41"/>
    <p:sldLayoutId id="2147483733" r:id="rId42"/>
    <p:sldLayoutId id="2147483734" r:id="rId43"/>
    <p:sldLayoutId id="2147483735" r:id="rId44"/>
    <p:sldLayoutId id="2147483736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92"/>
          <p:cNvGrpSpPr/>
          <p:nvPr/>
        </p:nvGrpSpPr>
        <p:grpSpPr>
          <a:xfrm>
            <a:off x="4573309" y="1394291"/>
            <a:ext cx="4775932" cy="2954327"/>
            <a:chOff x="819350" y="1151725"/>
            <a:chExt cx="1640650" cy="1290550"/>
          </a:xfrm>
        </p:grpSpPr>
        <p:sp>
          <p:nvSpPr>
            <p:cNvPr id="854" name="Google Shape;854;p92"/>
            <p:cNvSpPr/>
            <p:nvPr/>
          </p:nvSpPr>
          <p:spPr>
            <a:xfrm>
              <a:off x="1970475" y="1400475"/>
              <a:ext cx="341300" cy="57725"/>
            </a:xfrm>
            <a:custGeom>
              <a:rect b="b" l="l" r="r" t="t"/>
              <a:pathLst>
                <a:path extrusionOk="0" h="2309" w="13652">
                  <a:moveTo>
                    <a:pt x="1" y="1"/>
                  </a:moveTo>
                  <a:lnTo>
                    <a:pt x="1" y="2308"/>
                  </a:lnTo>
                  <a:lnTo>
                    <a:pt x="13652" y="2308"/>
                  </a:lnTo>
                  <a:lnTo>
                    <a:pt x="13652" y="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855" name="Google Shape;855;p92"/>
            <p:cNvSpPr/>
            <p:nvPr/>
          </p:nvSpPr>
          <p:spPr>
            <a:xfrm>
              <a:off x="1970475" y="1458175"/>
              <a:ext cx="341300" cy="194550"/>
            </a:xfrm>
            <a:custGeom>
              <a:rect b="b" l="l" r="r" t="t"/>
              <a:pathLst>
                <a:path extrusionOk="0" h="7782" w="13652">
                  <a:moveTo>
                    <a:pt x="1" y="0"/>
                  </a:moveTo>
                  <a:lnTo>
                    <a:pt x="1" y="7782"/>
                  </a:lnTo>
                  <a:lnTo>
                    <a:pt x="13652" y="7782"/>
                  </a:lnTo>
                  <a:lnTo>
                    <a:pt x="13652" y="0"/>
                  </a:lnTo>
                  <a:close/>
                </a:path>
              </a:pathLst>
            </a:custGeom>
            <a:solidFill>
              <a:srgbClr val="FEFEF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92"/>
            <p:cNvSpPr/>
            <p:nvPr/>
          </p:nvSpPr>
          <p:spPr>
            <a:xfrm>
              <a:off x="22552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1" y="0"/>
                  </a:moveTo>
                  <a:lnTo>
                    <a:pt x="1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92"/>
            <p:cNvSpPr/>
            <p:nvPr/>
          </p:nvSpPr>
          <p:spPr>
            <a:xfrm>
              <a:off x="219820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92"/>
            <p:cNvSpPr/>
            <p:nvPr/>
          </p:nvSpPr>
          <p:spPr>
            <a:xfrm>
              <a:off x="214112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92"/>
            <p:cNvSpPr/>
            <p:nvPr/>
          </p:nvSpPr>
          <p:spPr>
            <a:xfrm>
              <a:off x="2084050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92"/>
            <p:cNvSpPr/>
            <p:nvPr/>
          </p:nvSpPr>
          <p:spPr>
            <a:xfrm>
              <a:off x="2026675" y="1458175"/>
              <a:ext cx="25" cy="194550"/>
            </a:xfrm>
            <a:custGeom>
              <a:rect b="b" l="l" r="r" t="t"/>
              <a:pathLst>
                <a:path extrusionOk="0" fill="none" h="7782" w="1">
                  <a:moveTo>
                    <a:pt x="0" y="0"/>
                  </a:moveTo>
                  <a:lnTo>
                    <a:pt x="0" y="7782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92"/>
            <p:cNvSpPr/>
            <p:nvPr/>
          </p:nvSpPr>
          <p:spPr>
            <a:xfrm>
              <a:off x="1970475" y="1505375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1"/>
                  </a:moveTo>
                  <a:lnTo>
                    <a:pt x="13652" y="1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92"/>
            <p:cNvSpPr/>
            <p:nvPr/>
          </p:nvSpPr>
          <p:spPr>
            <a:xfrm>
              <a:off x="1970475" y="1554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92"/>
            <p:cNvSpPr/>
            <p:nvPr/>
          </p:nvSpPr>
          <p:spPr>
            <a:xfrm>
              <a:off x="1970475" y="1603400"/>
              <a:ext cx="341300" cy="25"/>
            </a:xfrm>
            <a:custGeom>
              <a:rect b="b" l="l" r="r" t="t"/>
              <a:pathLst>
                <a:path extrusionOk="0" fill="none" h="1" w="13652">
                  <a:moveTo>
                    <a:pt x="1" y="0"/>
                  </a:moveTo>
                  <a:lnTo>
                    <a:pt x="13652" y="0"/>
                  </a:lnTo>
                </a:path>
              </a:pathLst>
            </a:custGeom>
            <a:noFill/>
            <a:ln cap="flat" cmpd="sng" w="5675">
              <a:solidFill>
                <a:srgbClr val="000000"/>
              </a:solidFill>
              <a:prstDash val="solid"/>
              <a:miter lim="11953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92"/>
            <p:cNvSpPr/>
            <p:nvPr/>
          </p:nvSpPr>
          <p:spPr>
            <a:xfrm>
              <a:off x="2204575" y="1564525"/>
              <a:ext cx="46475" cy="34075"/>
            </a:xfrm>
            <a:custGeom>
              <a:rect b="b" l="l" r="r" t="t"/>
              <a:pathLst>
                <a:path extrusionOk="0" h="1363" w="1859">
                  <a:moveTo>
                    <a:pt x="217" y="1"/>
                  </a:moveTo>
                  <a:cubicBezTo>
                    <a:pt x="104" y="1"/>
                    <a:pt x="1" y="147"/>
                    <a:pt x="104" y="241"/>
                  </a:cubicBezTo>
                  <a:cubicBezTo>
                    <a:pt x="558" y="659"/>
                    <a:pt x="1048" y="1029"/>
                    <a:pt x="1574" y="1340"/>
                  </a:cubicBezTo>
                  <a:cubicBezTo>
                    <a:pt x="1601" y="1356"/>
                    <a:pt x="1628" y="1362"/>
                    <a:pt x="1652" y="1362"/>
                  </a:cubicBezTo>
                  <a:cubicBezTo>
                    <a:pt x="1780" y="1362"/>
                    <a:pt x="1858" y="1181"/>
                    <a:pt x="1718" y="1101"/>
                  </a:cubicBezTo>
                  <a:cubicBezTo>
                    <a:pt x="1216" y="802"/>
                    <a:pt x="738" y="444"/>
                    <a:pt x="307" y="37"/>
                  </a:cubicBezTo>
                  <a:cubicBezTo>
                    <a:pt x="279" y="12"/>
                    <a:pt x="248" y="1"/>
                    <a:pt x="217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92"/>
            <p:cNvSpPr/>
            <p:nvPr/>
          </p:nvSpPr>
          <p:spPr>
            <a:xfrm>
              <a:off x="2194325" y="1559150"/>
              <a:ext cx="57525" cy="47500"/>
            </a:xfrm>
            <a:custGeom>
              <a:rect b="b" l="l" r="r" t="t"/>
              <a:pathLst>
                <a:path extrusionOk="0" h="1900" w="2301">
                  <a:moveTo>
                    <a:pt x="2076" y="1"/>
                  </a:moveTo>
                  <a:cubicBezTo>
                    <a:pt x="2044" y="1"/>
                    <a:pt x="2012" y="12"/>
                    <a:pt x="1984" y="37"/>
                  </a:cubicBezTo>
                  <a:cubicBezTo>
                    <a:pt x="1387" y="599"/>
                    <a:pt x="753" y="1137"/>
                    <a:pt x="96" y="1627"/>
                  </a:cubicBezTo>
                  <a:cubicBezTo>
                    <a:pt x="36" y="1675"/>
                    <a:pt x="0" y="1758"/>
                    <a:pt x="48" y="1818"/>
                  </a:cubicBezTo>
                  <a:cubicBezTo>
                    <a:pt x="72" y="1867"/>
                    <a:pt x="125" y="1900"/>
                    <a:pt x="175" y="1900"/>
                  </a:cubicBezTo>
                  <a:cubicBezTo>
                    <a:pt x="198" y="1900"/>
                    <a:pt x="220" y="1893"/>
                    <a:pt x="239" y="1878"/>
                  </a:cubicBezTo>
                  <a:cubicBezTo>
                    <a:pt x="920" y="1364"/>
                    <a:pt x="1566" y="814"/>
                    <a:pt x="2188" y="240"/>
                  </a:cubicBezTo>
                  <a:cubicBezTo>
                    <a:pt x="2300" y="146"/>
                    <a:pt x="2192" y="1"/>
                    <a:pt x="2076" y="1"/>
                  </a:cubicBezTo>
                  <a:close/>
                </a:path>
              </a:pathLst>
            </a:custGeom>
            <a:solidFill>
              <a:srgbClr val="151818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92"/>
            <p:cNvSpPr/>
            <p:nvPr/>
          </p:nvSpPr>
          <p:spPr>
            <a:xfrm>
              <a:off x="1411650" y="1881625"/>
              <a:ext cx="486550" cy="49025"/>
            </a:xfrm>
            <a:custGeom>
              <a:rect b="b" l="l" r="r" t="t"/>
              <a:pathLst>
                <a:path extrusionOk="0" h="1961" w="19462">
                  <a:moveTo>
                    <a:pt x="1" y="0"/>
                  </a:moveTo>
                  <a:lnTo>
                    <a:pt x="1" y="682"/>
                  </a:lnTo>
                  <a:cubicBezTo>
                    <a:pt x="1" y="1387"/>
                    <a:pt x="574" y="1961"/>
                    <a:pt x="1292" y="1961"/>
                  </a:cubicBezTo>
                  <a:lnTo>
                    <a:pt x="18170" y="1961"/>
                  </a:lnTo>
                  <a:cubicBezTo>
                    <a:pt x="18887" y="1961"/>
                    <a:pt x="19461" y="1387"/>
                    <a:pt x="19461" y="682"/>
                  </a:cubicBezTo>
                  <a:lnTo>
                    <a:pt x="19461" y="0"/>
                  </a:ln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92"/>
            <p:cNvSpPr/>
            <p:nvPr/>
          </p:nvSpPr>
          <p:spPr>
            <a:xfrm>
              <a:off x="1605900" y="1930625"/>
              <a:ext cx="99825" cy="43050"/>
            </a:xfrm>
            <a:custGeom>
              <a:rect b="b" l="l" r="r" t="t"/>
              <a:pathLst>
                <a:path extrusionOk="0" h="1722" w="3993">
                  <a:moveTo>
                    <a:pt x="0" y="1"/>
                  </a:moveTo>
                  <a:lnTo>
                    <a:pt x="0" y="1722"/>
                  </a:lnTo>
                  <a:lnTo>
                    <a:pt x="3993" y="1722"/>
                  </a:lnTo>
                  <a:lnTo>
                    <a:pt x="3993" y="1"/>
                  </a:lnTo>
                  <a:close/>
                </a:path>
              </a:pathLst>
            </a:custGeom>
            <a:solidFill>
              <a:srgbClr val="E3CC9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92"/>
            <p:cNvSpPr/>
            <p:nvPr/>
          </p:nvSpPr>
          <p:spPr>
            <a:xfrm>
              <a:off x="1411650" y="1598025"/>
              <a:ext cx="486550" cy="284525"/>
            </a:xfrm>
            <a:custGeom>
              <a:rect b="b" l="l" r="r" t="t"/>
              <a:pathLst>
                <a:path extrusionOk="0" h="11381" w="19462">
                  <a:moveTo>
                    <a:pt x="1184" y="0"/>
                  </a:moveTo>
                  <a:cubicBezTo>
                    <a:pt x="527" y="0"/>
                    <a:pt x="1" y="538"/>
                    <a:pt x="1" y="1196"/>
                  </a:cubicBezTo>
                  <a:lnTo>
                    <a:pt x="1" y="11380"/>
                  </a:lnTo>
                  <a:lnTo>
                    <a:pt x="19461" y="11380"/>
                  </a:lnTo>
                  <a:lnTo>
                    <a:pt x="19461" y="1196"/>
                  </a:lnTo>
                  <a:cubicBezTo>
                    <a:pt x="19461" y="538"/>
                    <a:pt x="18935" y="0"/>
                    <a:pt x="18278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92"/>
            <p:cNvSpPr/>
            <p:nvPr/>
          </p:nvSpPr>
          <p:spPr>
            <a:xfrm>
              <a:off x="1431375" y="1618650"/>
              <a:ext cx="450075" cy="246250"/>
            </a:xfrm>
            <a:custGeom>
              <a:rect b="b" l="l" r="r" t="t"/>
              <a:pathLst>
                <a:path extrusionOk="0" h="9850" w="18003">
                  <a:moveTo>
                    <a:pt x="1" y="0"/>
                  </a:moveTo>
                  <a:lnTo>
                    <a:pt x="1" y="9850"/>
                  </a:lnTo>
                  <a:lnTo>
                    <a:pt x="18003" y="9850"/>
                  </a:lnTo>
                  <a:lnTo>
                    <a:pt x="18003" y="0"/>
                  </a:ln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92"/>
            <p:cNvSpPr/>
            <p:nvPr/>
          </p:nvSpPr>
          <p:spPr>
            <a:xfrm>
              <a:off x="1643850" y="1892975"/>
              <a:ext cx="22150" cy="22125"/>
            </a:xfrm>
            <a:custGeom>
              <a:rect b="b" l="l" r="r" t="t"/>
              <a:pathLst>
                <a:path extrusionOk="0" h="885" w="886">
                  <a:moveTo>
                    <a:pt x="443" y="0"/>
                  </a:moveTo>
                  <a:cubicBezTo>
                    <a:pt x="204" y="0"/>
                    <a:pt x="1" y="192"/>
                    <a:pt x="1" y="443"/>
                  </a:cubicBezTo>
                  <a:cubicBezTo>
                    <a:pt x="1" y="682"/>
                    <a:pt x="204" y="885"/>
                    <a:pt x="443" y="885"/>
                  </a:cubicBezTo>
                  <a:cubicBezTo>
                    <a:pt x="682" y="885"/>
                    <a:pt x="885" y="682"/>
                    <a:pt x="885" y="443"/>
                  </a:cubicBezTo>
                  <a:cubicBezTo>
                    <a:pt x="885" y="192"/>
                    <a:pt x="682" y="0"/>
                    <a:pt x="443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92"/>
            <p:cNvSpPr/>
            <p:nvPr/>
          </p:nvSpPr>
          <p:spPr>
            <a:xfrm>
              <a:off x="1461250" y="1732800"/>
              <a:ext cx="148250" cy="107300"/>
            </a:xfrm>
            <a:custGeom>
              <a:rect b="b" l="l" r="r" t="t"/>
              <a:pathLst>
                <a:path extrusionOk="0" h="4292" w="5930">
                  <a:moveTo>
                    <a:pt x="360" y="0"/>
                  </a:moveTo>
                  <a:cubicBezTo>
                    <a:pt x="156" y="0"/>
                    <a:pt x="1" y="156"/>
                    <a:pt x="1" y="359"/>
                  </a:cubicBezTo>
                  <a:lnTo>
                    <a:pt x="1" y="3933"/>
                  </a:lnTo>
                  <a:cubicBezTo>
                    <a:pt x="1" y="4124"/>
                    <a:pt x="156" y="4292"/>
                    <a:pt x="360" y="4292"/>
                  </a:cubicBezTo>
                  <a:lnTo>
                    <a:pt x="5571" y="4292"/>
                  </a:lnTo>
                  <a:cubicBezTo>
                    <a:pt x="5775" y="4292"/>
                    <a:pt x="5930" y="4124"/>
                    <a:pt x="5930" y="3933"/>
                  </a:cubicBezTo>
                  <a:lnTo>
                    <a:pt x="5930" y="359"/>
                  </a:lnTo>
                  <a:cubicBezTo>
                    <a:pt x="5930" y="156"/>
                    <a:pt x="5775" y="0"/>
                    <a:pt x="557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92"/>
            <p:cNvSpPr/>
            <p:nvPr/>
          </p:nvSpPr>
          <p:spPr>
            <a:xfrm>
              <a:off x="1478000" y="1802125"/>
              <a:ext cx="114775" cy="6600"/>
            </a:xfrm>
            <a:custGeom>
              <a:rect b="b" l="l" r="r" t="t"/>
              <a:pathLst>
                <a:path extrusionOk="0" h="264" w="4591">
                  <a:moveTo>
                    <a:pt x="132" y="1"/>
                  </a:moveTo>
                  <a:cubicBezTo>
                    <a:pt x="60" y="1"/>
                    <a:pt x="0" y="60"/>
                    <a:pt x="0" y="132"/>
                  </a:cubicBezTo>
                  <a:lnTo>
                    <a:pt x="0" y="144"/>
                  </a:lnTo>
                  <a:cubicBezTo>
                    <a:pt x="0" y="204"/>
                    <a:pt x="60" y="264"/>
                    <a:pt x="132" y="264"/>
                  </a:cubicBezTo>
                  <a:lnTo>
                    <a:pt x="4459" y="264"/>
                  </a:lnTo>
                  <a:cubicBezTo>
                    <a:pt x="4531" y="264"/>
                    <a:pt x="4591" y="204"/>
                    <a:pt x="4591" y="144"/>
                  </a:cubicBezTo>
                  <a:lnTo>
                    <a:pt x="4591" y="132"/>
                  </a:lnTo>
                  <a:cubicBezTo>
                    <a:pt x="4591" y="60"/>
                    <a:pt x="4531" y="1"/>
                    <a:pt x="4459" y="1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92"/>
            <p:cNvSpPr/>
            <p:nvPr/>
          </p:nvSpPr>
          <p:spPr>
            <a:xfrm>
              <a:off x="1478000" y="1817375"/>
              <a:ext cx="68150" cy="6300"/>
            </a:xfrm>
            <a:custGeom>
              <a:rect b="b" l="l" r="r" t="t"/>
              <a:pathLst>
                <a:path extrusionOk="0" h="252" w="2726">
                  <a:moveTo>
                    <a:pt x="132" y="0"/>
                  </a:moveTo>
                  <a:cubicBezTo>
                    <a:pt x="60" y="0"/>
                    <a:pt x="0" y="48"/>
                    <a:pt x="0" y="120"/>
                  </a:cubicBezTo>
                  <a:lnTo>
                    <a:pt x="0" y="132"/>
                  </a:lnTo>
                  <a:cubicBezTo>
                    <a:pt x="0" y="203"/>
                    <a:pt x="60" y="251"/>
                    <a:pt x="132" y="251"/>
                  </a:cubicBezTo>
                  <a:lnTo>
                    <a:pt x="2594" y="251"/>
                  </a:lnTo>
                  <a:cubicBezTo>
                    <a:pt x="2666" y="251"/>
                    <a:pt x="2726" y="203"/>
                    <a:pt x="2726" y="132"/>
                  </a:cubicBezTo>
                  <a:lnTo>
                    <a:pt x="2726" y="120"/>
                  </a:lnTo>
                  <a:cubicBezTo>
                    <a:pt x="2726" y="48"/>
                    <a:pt x="2666" y="0"/>
                    <a:pt x="2594" y="0"/>
                  </a:cubicBezTo>
                  <a:close/>
                </a:path>
              </a:pathLst>
            </a:custGeom>
            <a:solidFill>
              <a:srgbClr val="F7F0E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92"/>
            <p:cNvSpPr/>
            <p:nvPr/>
          </p:nvSpPr>
          <p:spPr>
            <a:xfrm>
              <a:off x="1474400" y="1745050"/>
              <a:ext cx="40675" cy="40975"/>
            </a:xfrm>
            <a:custGeom>
              <a:rect b="b" l="l" r="r" t="t"/>
              <a:pathLst>
                <a:path extrusionOk="0" h="1639" w="1627">
                  <a:moveTo>
                    <a:pt x="814" y="0"/>
                  </a:moveTo>
                  <a:cubicBezTo>
                    <a:pt x="360" y="0"/>
                    <a:pt x="1" y="359"/>
                    <a:pt x="1" y="813"/>
                  </a:cubicBezTo>
                  <a:cubicBezTo>
                    <a:pt x="1" y="1267"/>
                    <a:pt x="360" y="1638"/>
                    <a:pt x="814" y="1638"/>
                  </a:cubicBezTo>
                  <a:cubicBezTo>
                    <a:pt x="1268" y="1638"/>
                    <a:pt x="1627" y="1267"/>
                    <a:pt x="1627" y="813"/>
                  </a:cubicBezTo>
                  <a:cubicBezTo>
                    <a:pt x="1627" y="371"/>
                    <a:pt x="1268" y="0"/>
                    <a:pt x="814" y="0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92"/>
            <p:cNvSpPr/>
            <p:nvPr/>
          </p:nvSpPr>
          <p:spPr>
            <a:xfrm>
              <a:off x="1561375" y="1973650"/>
              <a:ext cx="187100" cy="14675"/>
            </a:xfrm>
            <a:custGeom>
              <a:rect b="b" l="l" r="r" t="t"/>
              <a:pathLst>
                <a:path extrusionOk="0" h="587" w="7484">
                  <a:moveTo>
                    <a:pt x="574" y="1"/>
                  </a:moveTo>
                  <a:cubicBezTo>
                    <a:pt x="263" y="1"/>
                    <a:pt x="0" y="264"/>
                    <a:pt x="0" y="587"/>
                  </a:cubicBezTo>
                  <a:lnTo>
                    <a:pt x="7483" y="587"/>
                  </a:lnTo>
                  <a:cubicBezTo>
                    <a:pt x="7483" y="264"/>
                    <a:pt x="7232" y="1"/>
                    <a:pt x="6910" y="1"/>
                  </a:cubicBezTo>
                  <a:close/>
                </a:path>
              </a:pathLst>
            </a:custGeom>
            <a:solidFill>
              <a:srgbClr val="F4EAD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92"/>
            <p:cNvSpPr/>
            <p:nvPr/>
          </p:nvSpPr>
          <p:spPr>
            <a:xfrm>
              <a:off x="1462450" y="1670350"/>
              <a:ext cx="119575" cy="6575"/>
            </a:xfrm>
            <a:custGeom>
              <a:rect b="b" l="l" r="r" t="t"/>
              <a:pathLst>
                <a:path extrusionOk="0" h="263" w="4783">
                  <a:moveTo>
                    <a:pt x="120" y="0"/>
                  </a:moveTo>
                  <a:cubicBezTo>
                    <a:pt x="61" y="0"/>
                    <a:pt x="1" y="60"/>
                    <a:pt x="1" y="132"/>
                  </a:cubicBezTo>
                  <a:lnTo>
                    <a:pt x="1" y="143"/>
                  </a:lnTo>
                  <a:cubicBezTo>
                    <a:pt x="1" y="203"/>
                    <a:pt x="61" y="263"/>
                    <a:pt x="120" y="263"/>
                  </a:cubicBezTo>
                  <a:lnTo>
                    <a:pt x="4651" y="263"/>
                  </a:lnTo>
                  <a:cubicBezTo>
                    <a:pt x="4722" y="263"/>
                    <a:pt x="4782" y="203"/>
                    <a:pt x="4782" y="143"/>
                  </a:cubicBezTo>
                  <a:lnTo>
                    <a:pt x="4782" y="132"/>
                  </a:lnTo>
                  <a:cubicBezTo>
                    <a:pt x="4782" y="60"/>
                    <a:pt x="4722" y="0"/>
                    <a:pt x="4651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92"/>
            <p:cNvSpPr/>
            <p:nvPr/>
          </p:nvSpPr>
          <p:spPr>
            <a:xfrm>
              <a:off x="1462450" y="1710975"/>
              <a:ext cx="119575" cy="6300"/>
            </a:xfrm>
            <a:custGeom>
              <a:rect b="b" l="l" r="r" t="t"/>
              <a:pathLst>
                <a:path extrusionOk="0" h="252" w="4783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4651" y="252"/>
                  </a:lnTo>
                  <a:cubicBezTo>
                    <a:pt x="4722" y="252"/>
                    <a:pt x="4782" y="204"/>
                    <a:pt x="4782" y="132"/>
                  </a:cubicBezTo>
                  <a:lnTo>
                    <a:pt x="4782" y="120"/>
                  </a:lnTo>
                  <a:cubicBezTo>
                    <a:pt x="4782" y="49"/>
                    <a:pt x="4722" y="1"/>
                    <a:pt x="4651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92"/>
            <p:cNvSpPr/>
            <p:nvPr/>
          </p:nvSpPr>
          <p:spPr>
            <a:xfrm>
              <a:off x="1462450" y="1690650"/>
              <a:ext cx="146475" cy="6300"/>
            </a:xfrm>
            <a:custGeom>
              <a:rect b="b" l="l" r="r" t="t"/>
              <a:pathLst>
                <a:path extrusionOk="0" h="252" w="5859">
                  <a:moveTo>
                    <a:pt x="120" y="1"/>
                  </a:moveTo>
                  <a:cubicBezTo>
                    <a:pt x="61" y="1"/>
                    <a:pt x="1" y="49"/>
                    <a:pt x="1" y="120"/>
                  </a:cubicBezTo>
                  <a:lnTo>
                    <a:pt x="1" y="132"/>
                  </a:lnTo>
                  <a:cubicBezTo>
                    <a:pt x="1" y="204"/>
                    <a:pt x="61" y="252"/>
                    <a:pt x="120" y="252"/>
                  </a:cubicBezTo>
                  <a:lnTo>
                    <a:pt x="5738" y="252"/>
                  </a:lnTo>
                  <a:cubicBezTo>
                    <a:pt x="5798" y="252"/>
                    <a:pt x="5858" y="204"/>
                    <a:pt x="5858" y="132"/>
                  </a:cubicBezTo>
                  <a:lnTo>
                    <a:pt x="5858" y="120"/>
                  </a:lnTo>
                  <a:cubicBezTo>
                    <a:pt x="5858" y="49"/>
                    <a:pt x="5798" y="1"/>
                    <a:pt x="5738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92"/>
            <p:cNvSpPr/>
            <p:nvPr/>
          </p:nvSpPr>
          <p:spPr>
            <a:xfrm>
              <a:off x="1454100" y="1912100"/>
              <a:ext cx="68150" cy="40075"/>
            </a:xfrm>
            <a:custGeom>
              <a:rect b="b" l="l" r="r" t="t"/>
              <a:pathLst>
                <a:path extrusionOk="0" h="1603" w="2726">
                  <a:moveTo>
                    <a:pt x="0" y="0"/>
                  </a:moveTo>
                  <a:lnTo>
                    <a:pt x="0" y="1602"/>
                  </a:lnTo>
                  <a:lnTo>
                    <a:pt x="2725" y="1602"/>
                  </a:lnTo>
                  <a:lnTo>
                    <a:pt x="2725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92"/>
            <p:cNvSpPr/>
            <p:nvPr/>
          </p:nvSpPr>
          <p:spPr>
            <a:xfrm>
              <a:off x="1474400" y="1904625"/>
              <a:ext cx="24850" cy="14975"/>
            </a:xfrm>
            <a:custGeom>
              <a:rect b="b" l="l" r="r" t="t"/>
              <a:pathLst>
                <a:path extrusionOk="0" h="599" w="994">
                  <a:moveTo>
                    <a:pt x="1" y="1"/>
                  </a:moveTo>
                  <a:lnTo>
                    <a:pt x="1" y="598"/>
                  </a:lnTo>
                  <a:lnTo>
                    <a:pt x="993" y="598"/>
                  </a:lnTo>
                  <a:lnTo>
                    <a:pt x="993" y="1"/>
                  </a:lnTo>
                  <a:close/>
                </a:path>
              </a:pathLst>
            </a:custGeom>
            <a:solidFill>
              <a:srgbClr val="C9A03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92"/>
            <p:cNvSpPr/>
            <p:nvPr/>
          </p:nvSpPr>
          <p:spPr>
            <a:xfrm>
              <a:off x="1644150" y="1651800"/>
              <a:ext cx="196375" cy="188300"/>
            </a:xfrm>
            <a:custGeom>
              <a:rect b="b" l="l" r="r" t="t"/>
              <a:pathLst>
                <a:path extrusionOk="0" h="7532" w="7855">
                  <a:moveTo>
                    <a:pt x="371" y="1"/>
                  </a:moveTo>
                  <a:cubicBezTo>
                    <a:pt x="168" y="1"/>
                    <a:pt x="1" y="168"/>
                    <a:pt x="1" y="383"/>
                  </a:cubicBezTo>
                  <a:lnTo>
                    <a:pt x="1" y="7161"/>
                  </a:lnTo>
                  <a:cubicBezTo>
                    <a:pt x="1" y="7364"/>
                    <a:pt x="168" y="7532"/>
                    <a:pt x="371" y="7532"/>
                  </a:cubicBezTo>
                  <a:lnTo>
                    <a:pt x="7472" y="7532"/>
                  </a:lnTo>
                  <a:cubicBezTo>
                    <a:pt x="7687" y="7532"/>
                    <a:pt x="7854" y="7364"/>
                    <a:pt x="7842" y="7161"/>
                  </a:cubicBezTo>
                  <a:lnTo>
                    <a:pt x="7842" y="383"/>
                  </a:lnTo>
                  <a:cubicBezTo>
                    <a:pt x="7842" y="180"/>
                    <a:pt x="7675" y="1"/>
                    <a:pt x="747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92"/>
            <p:cNvSpPr/>
            <p:nvPr/>
          </p:nvSpPr>
          <p:spPr>
            <a:xfrm>
              <a:off x="1679425" y="1684075"/>
              <a:ext cx="128525" cy="128525"/>
            </a:xfrm>
            <a:custGeom>
              <a:rect b="b" l="l" r="r" t="t"/>
              <a:pathLst>
                <a:path extrusionOk="0" h="5141" w="5141">
                  <a:moveTo>
                    <a:pt x="0" y="1"/>
                  </a:moveTo>
                  <a:lnTo>
                    <a:pt x="0" y="5141"/>
                  </a:lnTo>
                  <a:lnTo>
                    <a:pt x="5140" y="5141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92"/>
            <p:cNvSpPr/>
            <p:nvPr/>
          </p:nvSpPr>
          <p:spPr>
            <a:xfrm>
              <a:off x="1748450" y="1744750"/>
              <a:ext cx="59500" cy="67850"/>
            </a:xfrm>
            <a:custGeom>
              <a:rect b="b" l="l" r="r" t="t"/>
              <a:pathLst>
                <a:path extrusionOk="0" h="2714" w="2380">
                  <a:moveTo>
                    <a:pt x="921" y="0"/>
                  </a:moveTo>
                  <a:lnTo>
                    <a:pt x="0" y="1100"/>
                  </a:lnTo>
                  <a:lnTo>
                    <a:pt x="0" y="2714"/>
                  </a:lnTo>
                  <a:lnTo>
                    <a:pt x="2379" y="2714"/>
                  </a:lnTo>
                  <a:lnTo>
                    <a:pt x="2379" y="1327"/>
                  </a:lnTo>
                  <a:lnTo>
                    <a:pt x="92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92"/>
            <p:cNvSpPr/>
            <p:nvPr/>
          </p:nvSpPr>
          <p:spPr>
            <a:xfrm>
              <a:off x="1679425" y="1731900"/>
              <a:ext cx="108500" cy="80700"/>
            </a:xfrm>
            <a:custGeom>
              <a:rect b="b" l="l" r="r" t="t"/>
              <a:pathLst>
                <a:path extrusionOk="0" h="3228" w="4340">
                  <a:moveTo>
                    <a:pt x="1040" y="0"/>
                  </a:moveTo>
                  <a:lnTo>
                    <a:pt x="0" y="1590"/>
                  </a:lnTo>
                  <a:lnTo>
                    <a:pt x="0" y="3228"/>
                  </a:lnTo>
                  <a:lnTo>
                    <a:pt x="4339" y="3228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92"/>
            <p:cNvSpPr/>
            <p:nvPr/>
          </p:nvSpPr>
          <p:spPr>
            <a:xfrm>
              <a:off x="1262825" y="1556925"/>
              <a:ext cx="63075" cy="57700"/>
            </a:xfrm>
            <a:custGeom>
              <a:rect b="b" l="l" r="r" t="t"/>
              <a:pathLst>
                <a:path extrusionOk="0" h="2308" w="2523">
                  <a:moveTo>
                    <a:pt x="1260" y="1"/>
                  </a:moveTo>
                  <a:cubicBezTo>
                    <a:pt x="966" y="1"/>
                    <a:pt x="670" y="114"/>
                    <a:pt x="443" y="341"/>
                  </a:cubicBezTo>
                  <a:cubicBezTo>
                    <a:pt x="1" y="796"/>
                    <a:pt x="1" y="1525"/>
                    <a:pt x="443" y="1967"/>
                  </a:cubicBezTo>
                  <a:cubicBezTo>
                    <a:pt x="670" y="2194"/>
                    <a:pt x="966" y="2308"/>
                    <a:pt x="1260" y="2308"/>
                  </a:cubicBezTo>
                  <a:cubicBezTo>
                    <a:pt x="1555" y="2308"/>
                    <a:pt x="1848" y="2194"/>
                    <a:pt x="2069" y="1967"/>
                  </a:cubicBezTo>
                  <a:cubicBezTo>
                    <a:pt x="2523" y="1525"/>
                    <a:pt x="2523" y="796"/>
                    <a:pt x="2069" y="341"/>
                  </a:cubicBezTo>
                  <a:cubicBezTo>
                    <a:pt x="1848" y="114"/>
                    <a:pt x="1555" y="1"/>
                    <a:pt x="126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92"/>
            <p:cNvSpPr/>
            <p:nvPr/>
          </p:nvSpPr>
          <p:spPr>
            <a:xfrm>
              <a:off x="1025250" y="1538225"/>
              <a:ext cx="231625" cy="191900"/>
            </a:xfrm>
            <a:custGeom>
              <a:rect b="b" l="l" r="r" t="t"/>
              <a:pathLst>
                <a:path extrusionOk="0" h="7676" w="9265">
                  <a:moveTo>
                    <a:pt x="9024" y="1"/>
                  </a:moveTo>
                  <a:cubicBezTo>
                    <a:pt x="9017" y="1"/>
                    <a:pt x="9009" y="1"/>
                    <a:pt x="9002" y="2"/>
                  </a:cubicBezTo>
                  <a:lnTo>
                    <a:pt x="7567" y="109"/>
                  </a:lnTo>
                  <a:cubicBezTo>
                    <a:pt x="7508" y="109"/>
                    <a:pt x="7460" y="133"/>
                    <a:pt x="7424" y="169"/>
                  </a:cubicBezTo>
                  <a:lnTo>
                    <a:pt x="96" y="7281"/>
                  </a:lnTo>
                  <a:cubicBezTo>
                    <a:pt x="1" y="7365"/>
                    <a:pt x="1" y="7520"/>
                    <a:pt x="96" y="7604"/>
                  </a:cubicBezTo>
                  <a:cubicBezTo>
                    <a:pt x="132" y="7652"/>
                    <a:pt x="204" y="7676"/>
                    <a:pt x="264" y="7676"/>
                  </a:cubicBezTo>
                  <a:cubicBezTo>
                    <a:pt x="323" y="7676"/>
                    <a:pt x="383" y="7652"/>
                    <a:pt x="419" y="7616"/>
                  </a:cubicBezTo>
                  <a:lnTo>
                    <a:pt x="7687" y="563"/>
                  </a:lnTo>
                  <a:lnTo>
                    <a:pt x="9038" y="468"/>
                  </a:lnTo>
                  <a:cubicBezTo>
                    <a:pt x="9169" y="456"/>
                    <a:pt x="9265" y="336"/>
                    <a:pt x="9253" y="217"/>
                  </a:cubicBezTo>
                  <a:cubicBezTo>
                    <a:pt x="9241" y="93"/>
                    <a:pt x="9145" y="1"/>
                    <a:pt x="9024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92"/>
            <p:cNvSpPr/>
            <p:nvPr/>
          </p:nvSpPr>
          <p:spPr>
            <a:xfrm>
              <a:off x="1036300" y="1718525"/>
              <a:ext cx="84300" cy="250975"/>
            </a:xfrm>
            <a:custGeom>
              <a:rect b="b" l="l" r="r" t="t"/>
              <a:pathLst>
                <a:path extrusionOk="0" h="10039" w="3372">
                  <a:moveTo>
                    <a:pt x="268" y="0"/>
                  </a:moveTo>
                  <a:cubicBezTo>
                    <a:pt x="246" y="0"/>
                    <a:pt x="225" y="3"/>
                    <a:pt x="204" y="10"/>
                  </a:cubicBezTo>
                  <a:cubicBezTo>
                    <a:pt x="73" y="45"/>
                    <a:pt x="1" y="177"/>
                    <a:pt x="37" y="296"/>
                  </a:cubicBezTo>
                  <a:lnTo>
                    <a:pt x="2882" y="9871"/>
                  </a:lnTo>
                  <a:cubicBezTo>
                    <a:pt x="2918" y="9979"/>
                    <a:pt x="3013" y="10039"/>
                    <a:pt x="3109" y="10039"/>
                  </a:cubicBezTo>
                  <a:cubicBezTo>
                    <a:pt x="3133" y="10039"/>
                    <a:pt x="3157" y="10039"/>
                    <a:pt x="3181" y="10027"/>
                  </a:cubicBezTo>
                  <a:cubicBezTo>
                    <a:pt x="3300" y="9991"/>
                    <a:pt x="3372" y="9859"/>
                    <a:pt x="3336" y="9740"/>
                  </a:cubicBezTo>
                  <a:lnTo>
                    <a:pt x="491" y="165"/>
                  </a:lnTo>
                  <a:cubicBezTo>
                    <a:pt x="461" y="66"/>
                    <a:pt x="367" y="0"/>
                    <a:pt x="268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92"/>
            <p:cNvSpPr/>
            <p:nvPr/>
          </p:nvSpPr>
          <p:spPr>
            <a:xfrm>
              <a:off x="1223975" y="1487075"/>
              <a:ext cx="67275" cy="78400"/>
            </a:xfrm>
            <a:custGeom>
              <a:rect b="b" l="l" r="r" t="t"/>
              <a:pathLst>
                <a:path extrusionOk="0" h="3136" w="2691">
                  <a:moveTo>
                    <a:pt x="876" y="1"/>
                  </a:moveTo>
                  <a:cubicBezTo>
                    <a:pt x="749" y="1"/>
                    <a:pt x="620" y="33"/>
                    <a:pt x="503" y="99"/>
                  </a:cubicBezTo>
                  <a:cubicBezTo>
                    <a:pt x="132" y="314"/>
                    <a:pt x="1" y="780"/>
                    <a:pt x="216" y="1151"/>
                  </a:cubicBezTo>
                  <a:lnTo>
                    <a:pt x="1364" y="3135"/>
                  </a:lnTo>
                  <a:lnTo>
                    <a:pt x="2690" y="2370"/>
                  </a:lnTo>
                  <a:lnTo>
                    <a:pt x="1543" y="386"/>
                  </a:lnTo>
                  <a:cubicBezTo>
                    <a:pt x="1398" y="137"/>
                    <a:pt x="1139" y="1"/>
                    <a:pt x="87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92"/>
            <p:cNvSpPr/>
            <p:nvPr/>
          </p:nvSpPr>
          <p:spPr>
            <a:xfrm>
              <a:off x="1046175" y="1959025"/>
              <a:ext cx="136000" cy="29000"/>
            </a:xfrm>
            <a:custGeom>
              <a:rect b="b" l="l" r="r" t="t"/>
              <a:pathLst>
                <a:path extrusionOk="0" h="1160" w="5440">
                  <a:moveTo>
                    <a:pt x="2750" y="0"/>
                  </a:moveTo>
                  <a:cubicBezTo>
                    <a:pt x="742" y="0"/>
                    <a:pt x="0" y="1160"/>
                    <a:pt x="0" y="1160"/>
                  </a:cubicBezTo>
                  <a:lnTo>
                    <a:pt x="5439" y="1160"/>
                  </a:lnTo>
                  <a:cubicBezTo>
                    <a:pt x="5439" y="1160"/>
                    <a:pt x="4746" y="0"/>
                    <a:pt x="2750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92"/>
            <p:cNvSpPr/>
            <p:nvPr/>
          </p:nvSpPr>
          <p:spPr>
            <a:xfrm>
              <a:off x="1030025" y="1711575"/>
              <a:ext cx="39475" cy="25425"/>
            </a:xfrm>
            <a:custGeom>
              <a:rect b="b" l="l" r="r" t="t"/>
              <a:pathLst>
                <a:path extrusionOk="0" h="1017" w="1579">
                  <a:moveTo>
                    <a:pt x="1" y="1"/>
                  </a:moveTo>
                  <a:lnTo>
                    <a:pt x="1" y="1005"/>
                  </a:lnTo>
                  <a:lnTo>
                    <a:pt x="945" y="1005"/>
                  </a:lnTo>
                  <a:cubicBezTo>
                    <a:pt x="993" y="1017"/>
                    <a:pt x="1029" y="1017"/>
                    <a:pt x="1065" y="1017"/>
                  </a:cubicBezTo>
                  <a:cubicBezTo>
                    <a:pt x="1352" y="1017"/>
                    <a:pt x="1579" y="790"/>
                    <a:pt x="1579" y="515"/>
                  </a:cubicBezTo>
                  <a:cubicBezTo>
                    <a:pt x="1579" y="228"/>
                    <a:pt x="1352" y="1"/>
                    <a:pt x="106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92"/>
            <p:cNvSpPr/>
            <p:nvPr/>
          </p:nvSpPr>
          <p:spPr>
            <a:xfrm>
              <a:off x="1018375" y="1711575"/>
              <a:ext cx="25725" cy="25425"/>
            </a:xfrm>
            <a:custGeom>
              <a:rect b="b" l="l" r="r" t="t"/>
              <a:pathLst>
                <a:path extrusionOk="0" h="1017" w="1029">
                  <a:moveTo>
                    <a:pt x="515" y="1"/>
                  </a:moveTo>
                  <a:cubicBezTo>
                    <a:pt x="228" y="1"/>
                    <a:pt x="1" y="228"/>
                    <a:pt x="1" y="515"/>
                  </a:cubicBezTo>
                  <a:cubicBezTo>
                    <a:pt x="1" y="790"/>
                    <a:pt x="228" y="1017"/>
                    <a:pt x="515" y="1017"/>
                  </a:cubicBezTo>
                  <a:cubicBezTo>
                    <a:pt x="802" y="1017"/>
                    <a:pt x="1029" y="790"/>
                    <a:pt x="1029" y="515"/>
                  </a:cubicBezTo>
                  <a:cubicBezTo>
                    <a:pt x="1029" y="228"/>
                    <a:pt x="802" y="1"/>
                    <a:pt x="515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92"/>
            <p:cNvSpPr/>
            <p:nvPr/>
          </p:nvSpPr>
          <p:spPr>
            <a:xfrm>
              <a:off x="1229650" y="1524500"/>
              <a:ext cx="118375" cy="92675"/>
            </a:xfrm>
            <a:custGeom>
              <a:rect b="b" l="l" r="r" t="t"/>
              <a:pathLst>
                <a:path extrusionOk="0" h="3707" w="4735">
                  <a:moveTo>
                    <a:pt x="2511" y="1"/>
                  </a:moveTo>
                  <a:cubicBezTo>
                    <a:pt x="1125" y="1"/>
                    <a:pt x="1" y="1124"/>
                    <a:pt x="1" y="2511"/>
                  </a:cubicBezTo>
                  <a:cubicBezTo>
                    <a:pt x="1" y="2941"/>
                    <a:pt x="109" y="3348"/>
                    <a:pt x="300" y="3706"/>
                  </a:cubicBezTo>
                  <a:lnTo>
                    <a:pt x="4735" y="1328"/>
                  </a:lnTo>
                  <a:cubicBezTo>
                    <a:pt x="4316" y="527"/>
                    <a:pt x="3479" y="1"/>
                    <a:pt x="2511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92"/>
            <p:cNvSpPr/>
            <p:nvPr/>
          </p:nvSpPr>
          <p:spPr>
            <a:xfrm>
              <a:off x="2064325" y="1862800"/>
              <a:ext cx="116575" cy="124925"/>
            </a:xfrm>
            <a:custGeom>
              <a:rect b="b" l="l" r="r" t="t"/>
              <a:pathLst>
                <a:path extrusionOk="0" h="4997" w="4663">
                  <a:moveTo>
                    <a:pt x="0" y="0"/>
                  </a:moveTo>
                  <a:lnTo>
                    <a:pt x="729" y="4997"/>
                  </a:lnTo>
                  <a:lnTo>
                    <a:pt x="3969" y="4997"/>
                  </a:lnTo>
                  <a:lnTo>
                    <a:pt x="466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92"/>
            <p:cNvSpPr/>
            <p:nvPr/>
          </p:nvSpPr>
          <p:spPr>
            <a:xfrm>
              <a:off x="2032650" y="1889950"/>
              <a:ext cx="50825" cy="69100"/>
            </a:xfrm>
            <a:custGeom>
              <a:rect b="b" l="l" r="r" t="t"/>
              <a:pathLst>
                <a:path extrusionOk="0" h="2764" w="2033">
                  <a:moveTo>
                    <a:pt x="1629" y="0"/>
                  </a:moveTo>
                  <a:cubicBezTo>
                    <a:pt x="1414" y="0"/>
                    <a:pt x="870" y="31"/>
                    <a:pt x="466" y="349"/>
                  </a:cubicBezTo>
                  <a:cubicBezTo>
                    <a:pt x="156" y="588"/>
                    <a:pt x="0" y="946"/>
                    <a:pt x="0" y="1388"/>
                  </a:cubicBezTo>
                  <a:cubicBezTo>
                    <a:pt x="0" y="1795"/>
                    <a:pt x="144" y="2118"/>
                    <a:pt x="454" y="2357"/>
                  </a:cubicBezTo>
                  <a:cubicBezTo>
                    <a:pt x="921" y="2727"/>
                    <a:pt x="1590" y="2763"/>
                    <a:pt x="1889" y="2763"/>
                  </a:cubicBezTo>
                  <a:lnTo>
                    <a:pt x="2032" y="2763"/>
                  </a:lnTo>
                  <a:lnTo>
                    <a:pt x="1973" y="2225"/>
                  </a:lnTo>
                  <a:cubicBezTo>
                    <a:pt x="1973" y="2225"/>
                    <a:pt x="1946" y="2227"/>
                    <a:pt x="1901" y="2227"/>
                  </a:cubicBezTo>
                  <a:cubicBezTo>
                    <a:pt x="1712" y="2227"/>
                    <a:pt x="1193" y="2203"/>
                    <a:pt x="885" y="1962"/>
                  </a:cubicBezTo>
                  <a:cubicBezTo>
                    <a:pt x="717" y="1831"/>
                    <a:pt x="634" y="1640"/>
                    <a:pt x="634" y="1388"/>
                  </a:cubicBezTo>
                  <a:cubicBezTo>
                    <a:pt x="634" y="1102"/>
                    <a:pt x="717" y="886"/>
                    <a:pt x="897" y="755"/>
                  </a:cubicBezTo>
                  <a:cubicBezTo>
                    <a:pt x="1117" y="571"/>
                    <a:pt x="1451" y="550"/>
                    <a:pt x="1594" y="550"/>
                  </a:cubicBezTo>
                  <a:cubicBezTo>
                    <a:pt x="1636" y="550"/>
                    <a:pt x="1662" y="552"/>
                    <a:pt x="1662" y="552"/>
                  </a:cubicBezTo>
                  <a:lnTo>
                    <a:pt x="1721" y="2"/>
                  </a:lnTo>
                  <a:cubicBezTo>
                    <a:pt x="1714" y="2"/>
                    <a:pt x="1682" y="0"/>
                    <a:pt x="162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92"/>
            <p:cNvSpPr/>
            <p:nvPr/>
          </p:nvSpPr>
          <p:spPr>
            <a:xfrm>
              <a:off x="984025" y="1151725"/>
              <a:ext cx="281225" cy="248625"/>
            </a:xfrm>
            <a:custGeom>
              <a:rect b="b" l="l" r="r" t="t"/>
              <a:pathLst>
                <a:path extrusionOk="0" h="9945" w="11249">
                  <a:moveTo>
                    <a:pt x="5616" y="0"/>
                  </a:moveTo>
                  <a:cubicBezTo>
                    <a:pt x="3613" y="0"/>
                    <a:pt x="1729" y="1223"/>
                    <a:pt x="980" y="3209"/>
                  </a:cubicBezTo>
                  <a:cubicBezTo>
                    <a:pt x="0" y="5779"/>
                    <a:pt x="1291" y="8648"/>
                    <a:pt x="3861" y="9616"/>
                  </a:cubicBezTo>
                  <a:cubicBezTo>
                    <a:pt x="4445" y="9839"/>
                    <a:pt x="5044" y="9944"/>
                    <a:pt x="5632" y="9944"/>
                  </a:cubicBezTo>
                  <a:cubicBezTo>
                    <a:pt x="7636" y="9944"/>
                    <a:pt x="9520" y="8722"/>
                    <a:pt x="10268" y="6735"/>
                  </a:cubicBezTo>
                  <a:cubicBezTo>
                    <a:pt x="11248" y="4165"/>
                    <a:pt x="9957" y="1297"/>
                    <a:pt x="7387" y="328"/>
                  </a:cubicBezTo>
                  <a:cubicBezTo>
                    <a:pt x="6804" y="106"/>
                    <a:pt x="6205" y="0"/>
                    <a:pt x="5616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92"/>
            <p:cNvSpPr/>
            <p:nvPr/>
          </p:nvSpPr>
          <p:spPr>
            <a:xfrm>
              <a:off x="1016875" y="1177975"/>
              <a:ext cx="215500" cy="196125"/>
            </a:xfrm>
            <a:custGeom>
              <a:rect b="b" l="l" r="r" t="t"/>
              <a:pathLst>
                <a:path extrusionOk="0" h="7845" w="8620">
                  <a:moveTo>
                    <a:pt x="4312" y="1"/>
                  </a:moveTo>
                  <a:cubicBezTo>
                    <a:pt x="2531" y="1"/>
                    <a:pt x="912" y="1225"/>
                    <a:pt x="491" y="3032"/>
                  </a:cubicBezTo>
                  <a:cubicBezTo>
                    <a:pt x="1" y="5148"/>
                    <a:pt x="1304" y="7251"/>
                    <a:pt x="3420" y="7741"/>
                  </a:cubicBezTo>
                  <a:cubicBezTo>
                    <a:pt x="3719" y="7811"/>
                    <a:pt x="4018" y="7845"/>
                    <a:pt x="4313" y="7845"/>
                  </a:cubicBezTo>
                  <a:cubicBezTo>
                    <a:pt x="6092" y="7845"/>
                    <a:pt x="7709" y="6628"/>
                    <a:pt x="8129" y="4813"/>
                  </a:cubicBezTo>
                  <a:cubicBezTo>
                    <a:pt x="8620" y="2709"/>
                    <a:pt x="7305" y="593"/>
                    <a:pt x="5201" y="103"/>
                  </a:cubicBezTo>
                  <a:cubicBezTo>
                    <a:pt x="4903" y="34"/>
                    <a:pt x="4606" y="1"/>
                    <a:pt x="431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92"/>
            <p:cNvSpPr/>
            <p:nvPr/>
          </p:nvSpPr>
          <p:spPr>
            <a:xfrm>
              <a:off x="1084725" y="1208325"/>
              <a:ext cx="40075" cy="92975"/>
            </a:xfrm>
            <a:custGeom>
              <a:rect b="b" l="l" r="r" t="t"/>
              <a:pathLst>
                <a:path extrusionOk="0" fill="none" h="3719" w="1603">
                  <a:moveTo>
                    <a:pt x="1602" y="1"/>
                  </a:moveTo>
                  <a:lnTo>
                    <a:pt x="1602" y="2714"/>
                  </a:lnTo>
                  <a:lnTo>
                    <a:pt x="0" y="3718"/>
                  </a:lnTo>
                </a:path>
              </a:pathLst>
            </a:custGeom>
            <a:noFill/>
            <a:ln cap="rnd" cmpd="sng" w="80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92"/>
            <p:cNvSpPr/>
            <p:nvPr/>
          </p:nvSpPr>
          <p:spPr>
            <a:xfrm>
              <a:off x="102765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2905" y="0"/>
                  </a:moveTo>
                  <a:lnTo>
                    <a:pt x="0" y="13831"/>
                  </a:lnTo>
                  <a:lnTo>
                    <a:pt x="634" y="13962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92"/>
            <p:cNvSpPr/>
            <p:nvPr/>
          </p:nvSpPr>
          <p:spPr>
            <a:xfrm>
              <a:off x="1117600" y="2040900"/>
              <a:ext cx="88475" cy="349075"/>
            </a:xfrm>
            <a:custGeom>
              <a:rect b="b" l="l" r="r" t="t"/>
              <a:pathLst>
                <a:path extrusionOk="0" h="13963" w="3539">
                  <a:moveTo>
                    <a:pt x="634" y="0"/>
                  </a:moveTo>
                  <a:lnTo>
                    <a:pt x="0" y="144"/>
                  </a:lnTo>
                  <a:lnTo>
                    <a:pt x="2905" y="13962"/>
                  </a:lnTo>
                  <a:lnTo>
                    <a:pt x="3539" y="13831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92"/>
            <p:cNvSpPr/>
            <p:nvPr/>
          </p:nvSpPr>
          <p:spPr>
            <a:xfrm>
              <a:off x="10449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92"/>
            <p:cNvSpPr/>
            <p:nvPr/>
          </p:nvSpPr>
          <p:spPr>
            <a:xfrm>
              <a:off x="10243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92"/>
            <p:cNvSpPr/>
            <p:nvPr/>
          </p:nvSpPr>
          <p:spPr>
            <a:xfrm>
              <a:off x="2057750" y="2041200"/>
              <a:ext cx="88475" cy="348775"/>
            </a:xfrm>
            <a:custGeom>
              <a:rect b="b" l="l" r="r" t="t"/>
              <a:pathLst>
                <a:path extrusionOk="0" h="13951" w="3539">
                  <a:moveTo>
                    <a:pt x="2905" y="0"/>
                  </a:moveTo>
                  <a:lnTo>
                    <a:pt x="0" y="13819"/>
                  </a:lnTo>
                  <a:lnTo>
                    <a:pt x="634" y="13950"/>
                  </a:lnTo>
                  <a:lnTo>
                    <a:pt x="3539" y="132"/>
                  </a:lnTo>
                  <a:lnTo>
                    <a:pt x="2905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92"/>
            <p:cNvSpPr/>
            <p:nvPr/>
          </p:nvSpPr>
          <p:spPr>
            <a:xfrm>
              <a:off x="2147400" y="2041200"/>
              <a:ext cx="88775" cy="348775"/>
            </a:xfrm>
            <a:custGeom>
              <a:rect b="b" l="l" r="r" t="t"/>
              <a:pathLst>
                <a:path extrusionOk="0" h="13951" w="3551">
                  <a:moveTo>
                    <a:pt x="646" y="0"/>
                  </a:moveTo>
                  <a:lnTo>
                    <a:pt x="0" y="132"/>
                  </a:lnTo>
                  <a:lnTo>
                    <a:pt x="2905" y="13950"/>
                  </a:lnTo>
                  <a:lnTo>
                    <a:pt x="3551" y="13819"/>
                  </a:lnTo>
                  <a:lnTo>
                    <a:pt x="646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92"/>
            <p:cNvSpPr/>
            <p:nvPr/>
          </p:nvSpPr>
          <p:spPr>
            <a:xfrm>
              <a:off x="2075075" y="2335550"/>
              <a:ext cx="145275" cy="16475"/>
            </a:xfrm>
            <a:custGeom>
              <a:rect b="b" l="l" r="r" t="t"/>
              <a:pathLst>
                <a:path extrusionOk="0" h="659" w="5811">
                  <a:moveTo>
                    <a:pt x="1" y="1"/>
                  </a:moveTo>
                  <a:lnTo>
                    <a:pt x="1" y="658"/>
                  </a:lnTo>
                  <a:lnTo>
                    <a:pt x="5810" y="658"/>
                  </a:lnTo>
                  <a:lnTo>
                    <a:pt x="581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92"/>
            <p:cNvSpPr/>
            <p:nvPr/>
          </p:nvSpPr>
          <p:spPr>
            <a:xfrm>
              <a:off x="2054450" y="2031625"/>
              <a:ext cx="189500" cy="22150"/>
            </a:xfrm>
            <a:custGeom>
              <a:rect b="b" l="l" r="r" t="t"/>
              <a:pathLst>
                <a:path extrusionOk="0" h="886" w="7580">
                  <a:moveTo>
                    <a:pt x="1" y="1"/>
                  </a:moveTo>
                  <a:lnTo>
                    <a:pt x="1" y="885"/>
                  </a:lnTo>
                  <a:lnTo>
                    <a:pt x="7579" y="885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38761D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92"/>
            <p:cNvSpPr/>
            <p:nvPr/>
          </p:nvSpPr>
          <p:spPr>
            <a:xfrm>
              <a:off x="972950" y="1988900"/>
              <a:ext cx="1325975" cy="42750"/>
            </a:xfrm>
            <a:custGeom>
              <a:rect b="b" l="l" r="r" t="t"/>
              <a:pathLst>
                <a:path extrusionOk="0" h="1710" w="53039">
                  <a:moveTo>
                    <a:pt x="1" y="1"/>
                  </a:moveTo>
                  <a:lnTo>
                    <a:pt x="1" y="1710"/>
                  </a:lnTo>
                  <a:lnTo>
                    <a:pt x="53039" y="1710"/>
                  </a:lnTo>
                  <a:lnTo>
                    <a:pt x="53039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92"/>
            <p:cNvSpPr/>
            <p:nvPr/>
          </p:nvSpPr>
          <p:spPr>
            <a:xfrm>
              <a:off x="819350" y="2382775"/>
              <a:ext cx="1640650" cy="11075"/>
            </a:xfrm>
            <a:custGeom>
              <a:rect b="b" l="l" r="r" t="t"/>
              <a:pathLst>
                <a:path extrusionOk="0" h="443" w="65626">
                  <a:moveTo>
                    <a:pt x="216" y="0"/>
                  </a:moveTo>
                  <a:cubicBezTo>
                    <a:pt x="96" y="0"/>
                    <a:pt x="1" y="108"/>
                    <a:pt x="1" y="227"/>
                  </a:cubicBezTo>
                  <a:cubicBezTo>
                    <a:pt x="1" y="347"/>
                    <a:pt x="96" y="443"/>
                    <a:pt x="216" y="443"/>
                  </a:cubicBezTo>
                  <a:lnTo>
                    <a:pt x="65411" y="443"/>
                  </a:lnTo>
                  <a:cubicBezTo>
                    <a:pt x="65530" y="443"/>
                    <a:pt x="65626" y="347"/>
                    <a:pt x="65626" y="227"/>
                  </a:cubicBezTo>
                  <a:cubicBezTo>
                    <a:pt x="65626" y="108"/>
                    <a:pt x="65530" y="0"/>
                    <a:pt x="65411" y="0"/>
                  </a:cubicBez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92"/>
            <p:cNvSpPr/>
            <p:nvPr/>
          </p:nvSpPr>
          <p:spPr>
            <a:xfrm>
              <a:off x="1767875" y="2410275"/>
              <a:ext cx="32300" cy="32000"/>
            </a:xfrm>
            <a:custGeom>
              <a:rect b="b" l="l" r="r" t="t"/>
              <a:pathLst>
                <a:path extrusionOk="0" h="1280" w="1292">
                  <a:moveTo>
                    <a:pt x="646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46" y="0"/>
                  </a:cubicBezTo>
                  <a:cubicBezTo>
                    <a:pt x="1004" y="0"/>
                    <a:pt x="1291" y="287"/>
                    <a:pt x="1291" y="646"/>
                  </a:cubicBezTo>
                  <a:cubicBezTo>
                    <a:pt x="1291" y="992"/>
                    <a:pt x="1004" y="1279"/>
                    <a:pt x="646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92"/>
            <p:cNvSpPr/>
            <p:nvPr/>
          </p:nvSpPr>
          <p:spPr>
            <a:xfrm>
              <a:off x="1601725" y="2410275"/>
              <a:ext cx="32000" cy="32000"/>
            </a:xfrm>
            <a:custGeom>
              <a:rect b="b" l="l" r="r" t="t"/>
              <a:pathLst>
                <a:path extrusionOk="0" h="1280" w="1280">
                  <a:moveTo>
                    <a:pt x="634" y="1279"/>
                  </a:moveTo>
                  <a:cubicBezTo>
                    <a:pt x="287" y="1279"/>
                    <a:pt x="0" y="992"/>
                    <a:pt x="0" y="646"/>
                  </a:cubicBezTo>
                  <a:cubicBezTo>
                    <a:pt x="0" y="287"/>
                    <a:pt x="287" y="0"/>
                    <a:pt x="634" y="0"/>
                  </a:cubicBezTo>
                  <a:cubicBezTo>
                    <a:pt x="992" y="0"/>
                    <a:pt x="1279" y="287"/>
                    <a:pt x="1279" y="646"/>
                  </a:cubicBezTo>
                  <a:cubicBezTo>
                    <a:pt x="1279" y="992"/>
                    <a:pt x="992" y="1279"/>
                    <a:pt x="634" y="1279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92"/>
            <p:cNvSpPr/>
            <p:nvPr/>
          </p:nvSpPr>
          <p:spPr>
            <a:xfrm>
              <a:off x="1760700" y="2275775"/>
              <a:ext cx="28425" cy="109700"/>
            </a:xfrm>
            <a:custGeom>
              <a:rect b="b" l="l" r="r" t="t"/>
              <a:pathLst>
                <a:path extrusionOk="0" h="4388" w="1137">
                  <a:moveTo>
                    <a:pt x="0" y="1"/>
                  </a:moveTo>
                  <a:lnTo>
                    <a:pt x="1136" y="1"/>
                  </a:lnTo>
                  <a:lnTo>
                    <a:pt x="1136" y="4388"/>
                  </a:lnTo>
                  <a:lnTo>
                    <a:pt x="0" y="4388"/>
                  </a:ln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92"/>
            <p:cNvSpPr/>
            <p:nvPr/>
          </p:nvSpPr>
          <p:spPr>
            <a:xfrm>
              <a:off x="1609775" y="2372000"/>
              <a:ext cx="330250" cy="43075"/>
            </a:xfrm>
            <a:custGeom>
              <a:rect b="b" l="l" r="r" t="t"/>
              <a:pathLst>
                <a:path extrusionOk="0" h="1723" w="13210">
                  <a:moveTo>
                    <a:pt x="7113" y="1"/>
                  </a:moveTo>
                  <a:lnTo>
                    <a:pt x="6097" y="1"/>
                  </a:lnTo>
                  <a:cubicBezTo>
                    <a:pt x="5954" y="1"/>
                    <a:pt x="5846" y="109"/>
                    <a:pt x="5846" y="252"/>
                  </a:cubicBezTo>
                  <a:lnTo>
                    <a:pt x="5846" y="718"/>
                  </a:lnTo>
                  <a:lnTo>
                    <a:pt x="670" y="1017"/>
                  </a:lnTo>
                  <a:cubicBezTo>
                    <a:pt x="300" y="1041"/>
                    <a:pt x="1" y="1352"/>
                    <a:pt x="1" y="1722"/>
                  </a:cubicBezTo>
                  <a:lnTo>
                    <a:pt x="1" y="1722"/>
                  </a:lnTo>
                  <a:lnTo>
                    <a:pt x="5846" y="1722"/>
                  </a:lnTo>
                  <a:lnTo>
                    <a:pt x="6300" y="1722"/>
                  </a:lnTo>
                  <a:lnTo>
                    <a:pt x="6910" y="1722"/>
                  </a:lnTo>
                  <a:lnTo>
                    <a:pt x="6910" y="1722"/>
                  </a:lnTo>
                  <a:lnTo>
                    <a:pt x="13210" y="1722"/>
                  </a:lnTo>
                  <a:lnTo>
                    <a:pt x="13210" y="1722"/>
                  </a:lnTo>
                  <a:cubicBezTo>
                    <a:pt x="13210" y="1352"/>
                    <a:pt x="12911" y="1041"/>
                    <a:pt x="12540" y="1017"/>
                  </a:cubicBezTo>
                  <a:lnTo>
                    <a:pt x="7364" y="718"/>
                  </a:lnTo>
                  <a:lnTo>
                    <a:pt x="7364" y="252"/>
                  </a:lnTo>
                  <a:cubicBezTo>
                    <a:pt x="7364" y="109"/>
                    <a:pt x="7257" y="1"/>
                    <a:pt x="7113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92"/>
            <p:cNvSpPr/>
            <p:nvPr/>
          </p:nvSpPr>
          <p:spPr>
            <a:xfrm>
              <a:off x="1752025" y="2273100"/>
              <a:ext cx="45750" cy="43350"/>
            </a:xfrm>
            <a:custGeom>
              <a:rect b="b" l="l" r="r" t="t"/>
              <a:pathLst>
                <a:path extrusionOk="0" h="1734" w="1830">
                  <a:moveTo>
                    <a:pt x="1579" y="1734"/>
                  </a:moveTo>
                  <a:lnTo>
                    <a:pt x="252" y="1734"/>
                  </a:lnTo>
                  <a:cubicBezTo>
                    <a:pt x="120" y="1734"/>
                    <a:pt x="1" y="1614"/>
                    <a:pt x="1" y="1483"/>
                  </a:cubicBezTo>
                  <a:lnTo>
                    <a:pt x="1" y="0"/>
                  </a:lnTo>
                  <a:lnTo>
                    <a:pt x="1830" y="0"/>
                  </a:lnTo>
                  <a:lnTo>
                    <a:pt x="1830" y="1483"/>
                  </a:lnTo>
                  <a:cubicBezTo>
                    <a:pt x="1830" y="1614"/>
                    <a:pt x="1722" y="1734"/>
                    <a:pt x="1579" y="173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92"/>
            <p:cNvSpPr/>
            <p:nvPr/>
          </p:nvSpPr>
          <p:spPr>
            <a:xfrm>
              <a:off x="1740675" y="2222000"/>
              <a:ext cx="68450" cy="59500"/>
            </a:xfrm>
            <a:custGeom>
              <a:rect b="b" l="l" r="r" t="t"/>
              <a:pathLst>
                <a:path extrusionOk="0" h="2380" w="2738">
                  <a:moveTo>
                    <a:pt x="2451" y="2379"/>
                  </a:moveTo>
                  <a:lnTo>
                    <a:pt x="299" y="2379"/>
                  </a:lnTo>
                  <a:cubicBezTo>
                    <a:pt x="132" y="2379"/>
                    <a:pt x="1" y="2248"/>
                    <a:pt x="1" y="2092"/>
                  </a:cubicBezTo>
                  <a:lnTo>
                    <a:pt x="1" y="0"/>
                  </a:lnTo>
                  <a:lnTo>
                    <a:pt x="2738" y="0"/>
                  </a:lnTo>
                  <a:lnTo>
                    <a:pt x="2738" y="2092"/>
                  </a:lnTo>
                  <a:cubicBezTo>
                    <a:pt x="2738" y="2248"/>
                    <a:pt x="2606" y="2379"/>
                    <a:pt x="2451" y="237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92"/>
            <p:cNvSpPr/>
            <p:nvPr/>
          </p:nvSpPr>
          <p:spPr>
            <a:xfrm>
              <a:off x="1683300" y="2191225"/>
              <a:ext cx="183200" cy="31100"/>
            </a:xfrm>
            <a:custGeom>
              <a:rect b="b" l="l" r="r" t="t"/>
              <a:pathLst>
                <a:path extrusionOk="0" h="1244" w="7328">
                  <a:moveTo>
                    <a:pt x="6097" y="1243"/>
                  </a:moveTo>
                  <a:lnTo>
                    <a:pt x="1232" y="1243"/>
                  </a:lnTo>
                  <a:cubicBezTo>
                    <a:pt x="550" y="1243"/>
                    <a:pt x="0" y="681"/>
                    <a:pt x="0" y="0"/>
                  </a:cubicBezTo>
                  <a:lnTo>
                    <a:pt x="0" y="0"/>
                  </a:lnTo>
                  <a:lnTo>
                    <a:pt x="7328" y="0"/>
                  </a:lnTo>
                  <a:lnTo>
                    <a:pt x="7328" y="0"/>
                  </a:lnTo>
                  <a:cubicBezTo>
                    <a:pt x="7328" y="681"/>
                    <a:pt x="6778" y="1243"/>
                    <a:pt x="6097" y="1243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92"/>
            <p:cNvSpPr/>
            <p:nvPr/>
          </p:nvSpPr>
          <p:spPr>
            <a:xfrm>
              <a:off x="1912500" y="2426400"/>
              <a:ext cx="32000" cy="15875"/>
            </a:xfrm>
            <a:custGeom>
              <a:rect b="b" l="l" r="r" t="t"/>
              <a:pathLst>
                <a:path extrusionOk="0" h="635" w="1280">
                  <a:moveTo>
                    <a:pt x="1" y="1"/>
                  </a:moveTo>
                  <a:cubicBezTo>
                    <a:pt x="1" y="347"/>
                    <a:pt x="288" y="634"/>
                    <a:pt x="646" y="634"/>
                  </a:cubicBezTo>
                  <a:cubicBezTo>
                    <a:pt x="993" y="634"/>
                    <a:pt x="1280" y="347"/>
                    <a:pt x="1280" y="1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92"/>
            <p:cNvSpPr/>
            <p:nvPr/>
          </p:nvSpPr>
          <p:spPr>
            <a:xfrm>
              <a:off x="1912500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46" y="0"/>
                  </a:moveTo>
                  <a:cubicBezTo>
                    <a:pt x="288" y="0"/>
                    <a:pt x="1" y="287"/>
                    <a:pt x="1" y="646"/>
                  </a:cubicBezTo>
                  <a:lnTo>
                    <a:pt x="1280" y="646"/>
                  </a:lnTo>
                  <a:cubicBezTo>
                    <a:pt x="1280" y="287"/>
                    <a:pt x="993" y="0"/>
                    <a:pt x="646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92"/>
            <p:cNvSpPr/>
            <p:nvPr/>
          </p:nvSpPr>
          <p:spPr>
            <a:xfrm>
              <a:off x="1767875" y="2410275"/>
              <a:ext cx="32300" cy="16150"/>
            </a:xfrm>
            <a:custGeom>
              <a:rect b="b" l="l" r="r" t="t"/>
              <a:pathLst>
                <a:path extrusionOk="0" h="646" w="1292">
                  <a:moveTo>
                    <a:pt x="646" y="0"/>
                  </a:moveTo>
                  <a:cubicBezTo>
                    <a:pt x="299" y="0"/>
                    <a:pt x="0" y="287"/>
                    <a:pt x="12" y="646"/>
                  </a:cubicBezTo>
                  <a:lnTo>
                    <a:pt x="1291" y="646"/>
                  </a:lnTo>
                  <a:cubicBezTo>
                    <a:pt x="1291" y="287"/>
                    <a:pt x="1004" y="0"/>
                    <a:pt x="646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92"/>
            <p:cNvSpPr/>
            <p:nvPr/>
          </p:nvSpPr>
          <p:spPr>
            <a:xfrm>
              <a:off x="1601725" y="2410275"/>
              <a:ext cx="32000" cy="16150"/>
            </a:xfrm>
            <a:custGeom>
              <a:rect b="b" l="l" r="r" t="t"/>
              <a:pathLst>
                <a:path extrusionOk="0" h="646" w="1280">
                  <a:moveTo>
                    <a:pt x="634" y="0"/>
                  </a:moveTo>
                  <a:cubicBezTo>
                    <a:pt x="287" y="0"/>
                    <a:pt x="0" y="287"/>
                    <a:pt x="0" y="646"/>
                  </a:cubicBezTo>
                  <a:lnTo>
                    <a:pt x="1279" y="646"/>
                  </a:lnTo>
                  <a:cubicBezTo>
                    <a:pt x="1279" y="287"/>
                    <a:pt x="992" y="0"/>
                    <a:pt x="634" y="0"/>
                  </a:cubicBezTo>
                  <a:close/>
                </a:path>
              </a:pathLst>
            </a:custGeom>
            <a:solidFill>
              <a:srgbClr val="C0920A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92"/>
            <p:cNvSpPr/>
            <p:nvPr/>
          </p:nvSpPr>
          <p:spPr>
            <a:xfrm>
              <a:off x="1797750" y="2218700"/>
              <a:ext cx="11375" cy="59500"/>
            </a:xfrm>
            <a:custGeom>
              <a:rect b="b" l="l" r="r" t="t"/>
              <a:pathLst>
                <a:path extrusionOk="0" h="2380" w="455">
                  <a:moveTo>
                    <a:pt x="1" y="1"/>
                  </a:moveTo>
                  <a:lnTo>
                    <a:pt x="1" y="2380"/>
                  </a:lnTo>
                  <a:lnTo>
                    <a:pt x="180" y="2380"/>
                  </a:lnTo>
                  <a:cubicBezTo>
                    <a:pt x="335" y="2380"/>
                    <a:pt x="455" y="2260"/>
                    <a:pt x="455" y="2105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92"/>
            <p:cNvSpPr/>
            <p:nvPr/>
          </p:nvSpPr>
          <p:spPr>
            <a:xfrm>
              <a:off x="1786400" y="2278175"/>
              <a:ext cx="11375" cy="35000"/>
            </a:xfrm>
            <a:custGeom>
              <a:rect b="b" l="l" r="r" t="t"/>
              <a:pathLst>
                <a:path extrusionOk="0" h="1400" w="455">
                  <a:moveTo>
                    <a:pt x="0" y="1"/>
                  </a:moveTo>
                  <a:lnTo>
                    <a:pt x="0" y="1399"/>
                  </a:lnTo>
                  <a:lnTo>
                    <a:pt x="192" y="1399"/>
                  </a:lnTo>
                  <a:cubicBezTo>
                    <a:pt x="335" y="1399"/>
                    <a:pt x="455" y="1280"/>
                    <a:pt x="455" y="1124"/>
                  </a:cubicBezTo>
                  <a:lnTo>
                    <a:pt x="455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92"/>
            <p:cNvSpPr/>
            <p:nvPr/>
          </p:nvSpPr>
          <p:spPr>
            <a:xfrm>
              <a:off x="1556600" y="1719950"/>
              <a:ext cx="231325" cy="471300"/>
            </a:xfrm>
            <a:custGeom>
              <a:rect b="b" l="l" r="r" t="t"/>
              <a:pathLst>
                <a:path extrusionOk="0" h="18852" w="9253">
                  <a:moveTo>
                    <a:pt x="8906" y="0"/>
                  </a:moveTo>
                  <a:cubicBezTo>
                    <a:pt x="8559" y="0"/>
                    <a:pt x="8224" y="144"/>
                    <a:pt x="7973" y="395"/>
                  </a:cubicBezTo>
                  <a:cubicBezTo>
                    <a:pt x="7806" y="574"/>
                    <a:pt x="7686" y="789"/>
                    <a:pt x="7627" y="1040"/>
                  </a:cubicBezTo>
                  <a:lnTo>
                    <a:pt x="5140" y="12480"/>
                  </a:lnTo>
                  <a:lnTo>
                    <a:pt x="5594" y="16162"/>
                  </a:lnTo>
                  <a:lnTo>
                    <a:pt x="1351" y="16162"/>
                  </a:lnTo>
                  <a:cubicBezTo>
                    <a:pt x="598" y="16162"/>
                    <a:pt x="0" y="16759"/>
                    <a:pt x="0" y="17500"/>
                  </a:cubicBezTo>
                  <a:cubicBezTo>
                    <a:pt x="0" y="18253"/>
                    <a:pt x="610" y="18851"/>
                    <a:pt x="1351" y="18851"/>
                  </a:cubicBezTo>
                  <a:lnTo>
                    <a:pt x="7686" y="18851"/>
                  </a:lnTo>
                  <a:lnTo>
                    <a:pt x="925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92"/>
            <p:cNvSpPr/>
            <p:nvPr/>
          </p:nvSpPr>
          <p:spPr>
            <a:xfrm>
              <a:off x="1709300" y="1719950"/>
              <a:ext cx="281525" cy="471300"/>
            </a:xfrm>
            <a:custGeom>
              <a:rect b="b" l="l" r="r" t="t"/>
              <a:pathLst>
                <a:path extrusionOk="0" h="18852" w="11261">
                  <a:moveTo>
                    <a:pt x="3144" y="0"/>
                  </a:moveTo>
                  <a:cubicBezTo>
                    <a:pt x="2845" y="0"/>
                    <a:pt x="2582" y="215"/>
                    <a:pt x="2523" y="502"/>
                  </a:cubicBezTo>
                  <a:lnTo>
                    <a:pt x="108" y="12026"/>
                  </a:lnTo>
                  <a:cubicBezTo>
                    <a:pt x="12" y="12492"/>
                    <a:pt x="0" y="12958"/>
                    <a:pt x="84" y="13424"/>
                  </a:cubicBezTo>
                  <a:lnTo>
                    <a:pt x="969" y="18337"/>
                  </a:lnTo>
                  <a:cubicBezTo>
                    <a:pt x="1028" y="18636"/>
                    <a:pt x="1279" y="18851"/>
                    <a:pt x="1578" y="18851"/>
                  </a:cubicBezTo>
                  <a:lnTo>
                    <a:pt x="10555" y="18851"/>
                  </a:lnTo>
                  <a:cubicBezTo>
                    <a:pt x="10938" y="18851"/>
                    <a:pt x="11237" y="18504"/>
                    <a:pt x="11177" y="18122"/>
                  </a:cubicBezTo>
                  <a:lnTo>
                    <a:pt x="10197" y="12061"/>
                  </a:lnTo>
                  <a:cubicBezTo>
                    <a:pt x="10197" y="12014"/>
                    <a:pt x="10197" y="11954"/>
                    <a:pt x="10197" y="11906"/>
                  </a:cubicBezTo>
                  <a:lnTo>
                    <a:pt x="11237" y="694"/>
                  </a:lnTo>
                  <a:cubicBezTo>
                    <a:pt x="11261" y="323"/>
                    <a:pt x="10974" y="0"/>
                    <a:pt x="10603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3" name="Google Shape;923;p92"/>
          <p:cNvSpPr txBox="1"/>
          <p:nvPr>
            <p:ph type="ctrTitle"/>
          </p:nvPr>
        </p:nvSpPr>
        <p:spPr>
          <a:xfrm>
            <a:off x="903650" y="261850"/>
            <a:ext cx="4058400" cy="254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Oswald"/>
                <a:ea typeface="Oswald"/>
                <a:cs typeface="Oswald"/>
                <a:sym typeface="Oswald"/>
              </a:rPr>
              <a:t>ВКАЗІВНИКИ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lang="en-US" sz="4000" u="sng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С++</a:t>
            </a:r>
            <a:endParaRPr sz="4000" u="sng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24" name="Google Shape;924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101"/>
          <p:cNvSpPr txBox="1"/>
          <p:nvPr>
            <p:ph type="ctrTitle"/>
          </p:nvPr>
        </p:nvSpPr>
        <p:spPr>
          <a:xfrm>
            <a:off x="3060725" y="389143"/>
            <a:ext cx="6083400" cy="65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/>
              <a:t>ЧАС ДЛЯ  </a:t>
            </a:r>
            <a:r>
              <a:rPr lang="en-US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1032" name="Google Shape;1032;p101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3" name="Google Shape;1033;p101"/>
          <p:cNvSpPr txBox="1"/>
          <p:nvPr/>
        </p:nvSpPr>
        <p:spPr>
          <a:xfrm>
            <a:off x="830645" y="2162934"/>
            <a:ext cx="7036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01"/>
          <p:cNvSpPr txBox="1"/>
          <p:nvPr/>
        </p:nvSpPr>
        <p:spPr>
          <a:xfrm>
            <a:off x="1773875" y="2223925"/>
            <a:ext cx="66072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Потесстимо к</a:t>
            </a:r>
            <a:r>
              <a:rPr lang="en-US" sz="2800">
                <a:latin typeface="Roboto"/>
                <a:ea typeface="Roboto"/>
                <a:cs typeface="Roboto"/>
                <a:sym typeface="Roboto"/>
              </a:rPr>
              <a:t>од з попереднього слайду, змінивши константу</a:t>
            </a:r>
            <a:endParaRPr sz="2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5" name="Google Shape;1035;p10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02"/>
          <p:cNvSpPr txBox="1"/>
          <p:nvPr>
            <p:ph idx="4294967295" type="title"/>
          </p:nvPr>
        </p:nvSpPr>
        <p:spPr>
          <a:xfrm>
            <a:off x="5325150" y="-710800"/>
            <a:ext cx="35622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lang="en-US" u="non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ІНКРЕМЕНТ ТА ДЕКРЕМЕНТ</a:t>
            </a:r>
            <a:endParaRPr sz="3600" u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41" name="Google Shape;1041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75" y="447726"/>
            <a:ext cx="3146600" cy="22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102"/>
          <p:cNvSpPr txBox="1"/>
          <p:nvPr/>
        </p:nvSpPr>
        <p:spPr>
          <a:xfrm>
            <a:off x="6285794" y="1668448"/>
            <a:ext cx="20754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ptr++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Oswald"/>
                <a:ea typeface="Oswald"/>
                <a:cs typeface="Oswald"/>
                <a:sym typeface="Oswald"/>
              </a:rPr>
              <a:t>ptr--</a:t>
            </a:r>
            <a:endParaRPr b="1" sz="32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43" name="Google Shape;1043;p102"/>
          <p:cNvSpPr txBox="1"/>
          <p:nvPr/>
        </p:nvSpPr>
        <p:spPr>
          <a:xfrm>
            <a:off x="348165" y="3076525"/>
            <a:ext cx="4496700" cy="15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Ubuntu"/>
                <a:ea typeface="Ubuntu"/>
                <a:cs typeface="Ubuntu"/>
                <a:sym typeface="Ubuntu"/>
              </a:rPr>
              <a:t>++означає</a:t>
            </a:r>
            <a:r>
              <a:rPr lang="en-US" sz="1500">
                <a:latin typeface="Ubuntu"/>
                <a:ea typeface="Ubuntu"/>
                <a:cs typeface="Ubuntu"/>
                <a:sym typeface="Ubuntu"/>
              </a:rPr>
              <a:t>, що ми хочемо перейти до наступної 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Ubuntu"/>
                <a:ea typeface="Ubuntu"/>
                <a:cs typeface="Ubuntu"/>
                <a:sym typeface="Ubuntu"/>
              </a:rPr>
              <a:t>об’єкта  в пам'яті, який знаходиться за поточним і на який вказує покажчик.  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Ubuntu"/>
                <a:ea typeface="Ubuntu"/>
                <a:cs typeface="Ubuntu"/>
                <a:sym typeface="Ubuntu"/>
              </a:rPr>
              <a:t>-- означає перехід назад до попереднього об'єкта в пам'яті.</a:t>
            </a:r>
            <a:endParaRPr sz="1500"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44" name="Google Shape;1044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350" y="3076525"/>
            <a:ext cx="3702302" cy="19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5" name="Google Shape;1045;p10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103"/>
          <p:cNvSpPr txBox="1"/>
          <p:nvPr/>
        </p:nvSpPr>
        <p:spPr>
          <a:xfrm>
            <a:off x="957942" y="1820456"/>
            <a:ext cx="34041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Різниця двох вказівників - це різниця їх значень, поділена на розмір типу в байтах.</a:t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103"/>
          <p:cNvSpPr txBox="1"/>
          <p:nvPr>
            <p:ph type="title"/>
          </p:nvPr>
        </p:nvSpPr>
        <p:spPr>
          <a:xfrm>
            <a:off x="2705223" y="-695696"/>
            <a:ext cx="8388600" cy="21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lang="en-US" u="none">
                <a:latin typeface="Oswald"/>
                <a:ea typeface="Oswald"/>
                <a:cs typeface="Oswald"/>
                <a:sym typeface="Oswald"/>
              </a:rPr>
              <a:t>РІЗНИЦЯ ДВОХ </a:t>
            </a:r>
            <a:r>
              <a:rPr lang="en-US" u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ВКАЗІВНИКІВ</a:t>
            </a:r>
            <a:endParaRPr sz="3600" u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52" name="Google Shape;1052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01" y="1291101"/>
            <a:ext cx="3578476" cy="396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10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104"/>
          <p:cNvSpPr txBox="1"/>
          <p:nvPr>
            <p:ph type="title"/>
          </p:nvPr>
        </p:nvSpPr>
        <p:spPr>
          <a:xfrm>
            <a:off x="1128075" y="-12"/>
            <a:ext cx="77040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lang="en-US">
                <a:latin typeface="Oswald"/>
                <a:ea typeface="Oswald"/>
                <a:cs typeface="Oswald"/>
                <a:sym typeface="Oswald"/>
              </a:rPr>
              <a:t>РІЗНИЦЯ</a:t>
            </a:r>
            <a:r>
              <a:rPr b="0" lang="en-US">
                <a:latin typeface="Oswald"/>
                <a:ea typeface="Oswald"/>
                <a:cs typeface="Oswald"/>
                <a:sym typeface="Oswald"/>
              </a:rPr>
              <a:t> ДВОХ ВКАЗІВНИКІВ</a:t>
            </a:r>
            <a:endParaRPr b="0" sz="36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59" name="Google Shape;1059;p104"/>
          <p:cNvSpPr txBox="1"/>
          <p:nvPr/>
        </p:nvSpPr>
        <p:spPr>
          <a:xfrm>
            <a:off x="1128075" y="1451675"/>
            <a:ext cx="838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mas [10] = {1.29, 3.23, 7.98, 5.54, 8.32, 2.48, 7.1};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double * p1, *p2;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p1 = &amp; mas [0];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cout &lt;&lt; * p1 &lt;&lt; 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p2 = &amp;mas[5];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cout &lt;&lt; p2-p1&lt;&lt; 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105"/>
          <p:cNvSpPr txBox="1"/>
          <p:nvPr>
            <p:ph type="ctrTitle"/>
          </p:nvPr>
        </p:nvSpPr>
        <p:spPr>
          <a:xfrm>
            <a:off x="3060725" y="389144"/>
            <a:ext cx="6083400" cy="8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/>
              <a:t>ЧАС ДЛЯ  </a:t>
            </a:r>
            <a:r>
              <a:rPr lang="en-US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1065" name="Google Shape;1065;p105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6" name="Google Shape;1066;p105"/>
          <p:cNvSpPr txBox="1"/>
          <p:nvPr/>
        </p:nvSpPr>
        <p:spPr>
          <a:xfrm>
            <a:off x="830645" y="2162934"/>
            <a:ext cx="7036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05"/>
          <p:cNvSpPr txBox="1"/>
          <p:nvPr/>
        </p:nvSpPr>
        <p:spPr>
          <a:xfrm>
            <a:off x="1773875" y="2223925"/>
            <a:ext cx="66072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Roboto"/>
                <a:ea typeface="Roboto"/>
                <a:cs typeface="Roboto"/>
                <a:sym typeface="Roboto"/>
              </a:rPr>
              <a:t>Потесстимо код з попереднього слайду з різними параметрами</a:t>
            </a:r>
            <a:endParaRPr sz="2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10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" name="Google Shape;1073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500" y="403100"/>
            <a:ext cx="1350600" cy="137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4" name="Google Shape;1074;p106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ВКАЗІВНИКИ ТА </a:t>
            </a:r>
            <a:r>
              <a:rPr lang="en-US">
                <a:solidFill>
                  <a:schemeClr val="accent1"/>
                </a:solidFill>
              </a:rPr>
              <a:t>МАСИВИ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075" name="Google Shape;1075;p106"/>
          <p:cNvSpPr txBox="1"/>
          <p:nvPr/>
        </p:nvSpPr>
        <p:spPr>
          <a:xfrm>
            <a:off x="1474500" y="1290300"/>
            <a:ext cx="7344900" cy="4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double mas [10] = {1.29, 3.23, 7.98, 5.54, 8.32, 2.48, 7.1};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double * p1;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p1 = &amp; mas [0];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cout &lt;&lt; * p1 &lt;&lt; 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p1 = p1 + 3;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cout &lt;&lt; * p1 &lt;&lt; endl;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6" name="Google Shape;1076;p10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107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ВКАЗІВНИКИ ТА </a:t>
            </a:r>
            <a:r>
              <a:rPr lang="en-US">
                <a:solidFill>
                  <a:schemeClr val="accent1"/>
                </a:solidFill>
              </a:rPr>
              <a:t>МАСИВИ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082" name="Google Shape;1082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575" y="1603263"/>
            <a:ext cx="2072525" cy="21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10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084" name="Google Shape;1084;p107"/>
          <p:cNvSpPr txBox="1"/>
          <p:nvPr/>
        </p:nvSpPr>
        <p:spPr>
          <a:xfrm>
            <a:off x="3734775" y="1161775"/>
            <a:ext cx="4488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A6D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&lt;iostream&gt;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A6D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&lt;cstdlib&gt;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3A6D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&lt;time.h&gt;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int mas[10];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srand(time(NULL));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for(int *p=&amp;mas[0], *p2 = &amp;mas[10]; p &lt; p2; p++){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*p=rand()%10;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cout&lt;&lt;*p&lt;&lt;" "&lt;&lt;p&lt;&lt;" "&lt;&lt;*p+10&lt;&lt;endl;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108"/>
          <p:cNvSpPr txBox="1"/>
          <p:nvPr>
            <p:ph type="ctrTitle"/>
          </p:nvPr>
        </p:nvSpPr>
        <p:spPr>
          <a:xfrm>
            <a:off x="3060725" y="389144"/>
            <a:ext cx="6083400" cy="8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/>
              <a:t>ЧАС ДЛЯ  </a:t>
            </a:r>
            <a:r>
              <a:rPr lang="en-US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1090" name="Google Shape;1090;p108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1" name="Google Shape;1091;p108"/>
          <p:cNvSpPr txBox="1"/>
          <p:nvPr/>
        </p:nvSpPr>
        <p:spPr>
          <a:xfrm>
            <a:off x="830645" y="2162934"/>
            <a:ext cx="7036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08"/>
          <p:cNvSpPr txBox="1"/>
          <p:nvPr/>
        </p:nvSpPr>
        <p:spPr>
          <a:xfrm>
            <a:off x="1773875" y="1543550"/>
            <a:ext cx="6607200" cy="31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latin typeface="Roboto"/>
                <a:ea typeface="Roboto"/>
                <a:cs typeface="Roboto"/>
                <a:sym typeface="Roboto"/>
              </a:rPr>
              <a:t>Напишіть код введення та виведення статичного масиву не використовуючи індекси елементів, а лише вказівники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8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109"/>
          <p:cNvSpPr txBox="1"/>
          <p:nvPr>
            <p:ph idx="4294967295" type="title"/>
          </p:nvPr>
        </p:nvSpPr>
        <p:spPr>
          <a:xfrm>
            <a:off x="0" y="171326"/>
            <a:ext cx="4572000" cy="9285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ВКАЗІВНИКИ ТА </a:t>
            </a:r>
            <a:r>
              <a:rPr lang="en-US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РЯДКИ</a:t>
            </a:r>
            <a:endParaRPr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9" name="Google Shape;1099;p109"/>
          <p:cNvSpPr txBox="1"/>
          <p:nvPr/>
        </p:nvSpPr>
        <p:spPr>
          <a:xfrm>
            <a:off x="269991" y="1099817"/>
            <a:ext cx="4247400" cy="37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#include &lt;cstring&gt;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st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ring s = "Перевірочка";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string  * ps;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ps = &amp;s;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cout &lt;&lt; s &lt;&lt;* ps &lt;&lt; endl;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0" name="Google Shape;1100;p109"/>
          <p:cNvPicPr preferRelativeResize="0"/>
          <p:nvPr/>
        </p:nvPicPr>
        <p:blipFill rotWithShape="1">
          <a:blip r:embed="rId3">
            <a:alphaModFix/>
          </a:blip>
          <a:srcRect b="0" l="0" r="44299" t="0"/>
          <a:stretch/>
        </p:blipFill>
        <p:spPr>
          <a:xfrm>
            <a:off x="5320174" y="1183900"/>
            <a:ext cx="3228474" cy="277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1" name="Google Shape;1101;p10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D9D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110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ВКАЗІВНИКИ ТА </a:t>
            </a:r>
            <a:r>
              <a:rPr lang="en-US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РЯДКИ</a:t>
            </a:r>
            <a:endParaRPr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07" name="Google Shape;1107;p110"/>
          <p:cNvSpPr txBox="1"/>
          <p:nvPr/>
        </p:nvSpPr>
        <p:spPr>
          <a:xfrm>
            <a:off x="639643" y="1244352"/>
            <a:ext cx="49515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&lt;cstring&gt;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char s1[]="Finish";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char *ptr=&amp;s[0];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for (int i=0; i&lt;strlen(s1);i++, ptr++)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cout &lt;&lt; *ptr &lt;&lt; endl;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	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8" name="Google Shape;1108;p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15" y="1579298"/>
            <a:ext cx="3198145" cy="13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11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9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1" name="Google Shape;931;p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718" y="1517600"/>
            <a:ext cx="3337123" cy="21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32" name="Google Shape;932;p93"/>
          <p:cNvSpPr txBox="1"/>
          <p:nvPr>
            <p:ph type="title"/>
          </p:nvPr>
        </p:nvSpPr>
        <p:spPr>
          <a:xfrm>
            <a:off x="142950" y="177501"/>
            <a:ext cx="3665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ДАНІ В ПАМ’ЯТІ</a:t>
            </a:r>
            <a:endParaRPr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3" name="Google Shape;933;p93"/>
          <p:cNvSpPr txBox="1"/>
          <p:nvPr>
            <p:ph idx="4294967295" type="subTitle"/>
          </p:nvPr>
        </p:nvSpPr>
        <p:spPr>
          <a:xfrm>
            <a:off x="3953031" y="177500"/>
            <a:ext cx="2118000" cy="14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Оголошення . Ініціалізація.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Виділення пам’яті.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4" name="Google Shape;934;p93"/>
          <p:cNvSpPr txBox="1"/>
          <p:nvPr>
            <p:ph idx="4294967295" type="body"/>
          </p:nvPr>
        </p:nvSpPr>
        <p:spPr>
          <a:xfrm>
            <a:off x="5705950" y="1142950"/>
            <a:ext cx="1390800" cy="14289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 = '$';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a=5;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f=8.5;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 c=’A’;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5" name="Google Shape;935;p93"/>
          <p:cNvPicPr preferRelativeResize="0"/>
          <p:nvPr/>
        </p:nvPicPr>
        <p:blipFill rotWithShape="1">
          <a:blip r:embed="rId4">
            <a:alphaModFix/>
          </a:blip>
          <a:srcRect b="16529" l="1771" r="52680" t="11444"/>
          <a:stretch/>
        </p:blipFill>
        <p:spPr>
          <a:xfrm>
            <a:off x="6444500" y="2948525"/>
            <a:ext cx="2481875" cy="17147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9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111"/>
          <p:cNvSpPr txBox="1"/>
          <p:nvPr>
            <p:ph type="ctrTitle"/>
          </p:nvPr>
        </p:nvSpPr>
        <p:spPr>
          <a:xfrm>
            <a:off x="3017925" y="-376362"/>
            <a:ext cx="6083400" cy="14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/>
              <a:t>ЧАС ДЛЯ  </a:t>
            </a:r>
            <a:r>
              <a:rPr lang="en-US" sz="3800">
                <a:solidFill>
                  <a:schemeClr val="lt1"/>
                </a:solidFill>
              </a:rPr>
              <a:t>КОДУ</a:t>
            </a:r>
            <a:endParaRPr sz="3800"/>
          </a:p>
        </p:txBody>
      </p:sp>
      <p:cxnSp>
        <p:nvCxnSpPr>
          <p:cNvPr id="1115" name="Google Shape;1115;p111"/>
          <p:cNvCxnSpPr/>
          <p:nvPr/>
        </p:nvCxnSpPr>
        <p:spPr>
          <a:xfrm>
            <a:off x="4217325" y="1231846"/>
            <a:ext cx="3684600" cy="2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111"/>
          <p:cNvSpPr txBox="1"/>
          <p:nvPr/>
        </p:nvSpPr>
        <p:spPr>
          <a:xfrm>
            <a:off x="830645" y="2162934"/>
            <a:ext cx="70362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11"/>
          <p:cNvSpPr txBox="1"/>
          <p:nvPr/>
        </p:nvSpPr>
        <p:spPr>
          <a:xfrm>
            <a:off x="1773875" y="2223925"/>
            <a:ext cx="66072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latin typeface="Roboto"/>
                <a:ea typeface="Roboto"/>
                <a:cs typeface="Roboto"/>
                <a:sym typeface="Roboto"/>
              </a:rPr>
              <a:t>Виведіть рядок з кінця, не використовуючи індекси елементів, а лише вказівники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8" name="Google Shape;1118;p11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12"/>
          <p:cNvSpPr txBox="1"/>
          <p:nvPr>
            <p:ph idx="4294967295" type="title"/>
          </p:nvPr>
        </p:nvSpPr>
        <p:spPr>
          <a:xfrm>
            <a:off x="823600" y="126807"/>
            <a:ext cx="3888000" cy="12066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ПОСИЛАННЯ</a:t>
            </a:r>
            <a:endParaRPr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4" name="Google Shape;1124;p112"/>
          <p:cNvSpPr/>
          <p:nvPr/>
        </p:nvSpPr>
        <p:spPr>
          <a:xfrm>
            <a:off x="6337201" y="571500"/>
            <a:ext cx="1755000" cy="183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 &amp;r</a:t>
            </a:r>
            <a:endParaRPr b="1" sz="4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25" name="Google Shape;1125;p112"/>
          <p:cNvSpPr txBox="1"/>
          <p:nvPr/>
        </p:nvSpPr>
        <p:spPr>
          <a:xfrm>
            <a:off x="453994" y="1654950"/>
            <a:ext cx="46272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t = 13;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int &amp;r = t;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cout &lt;&lt; "Бул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о </a:t>
            </a: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 t:" &lt;&lt; t; r += 10;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cout&lt;&lt;"\n Стало t:" &lt;&lt; t;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return 0; 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6" name="Google Shape;1126;p1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113"/>
          <p:cNvSpPr txBox="1"/>
          <p:nvPr>
            <p:ph type="title"/>
          </p:nvPr>
        </p:nvSpPr>
        <p:spPr>
          <a:xfrm>
            <a:off x="725200" y="380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100">
                <a:latin typeface="Oswald"/>
                <a:ea typeface="Oswald"/>
                <a:cs typeface="Oswald"/>
                <a:sym typeface="Oswald"/>
              </a:rPr>
              <a:t>ВКАЗІВНИКИ</a:t>
            </a:r>
            <a:endParaRPr b="0" sz="4100" u="sng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132" name="Google Shape;1132;p113"/>
          <p:cNvGrpSpPr/>
          <p:nvPr/>
        </p:nvGrpSpPr>
        <p:grpSpPr>
          <a:xfrm>
            <a:off x="2799437" y="1526369"/>
            <a:ext cx="3544846" cy="2325060"/>
            <a:chOff x="2648175" y="1309900"/>
            <a:chExt cx="3847657" cy="2523673"/>
          </a:xfrm>
        </p:grpSpPr>
        <p:sp>
          <p:nvSpPr>
            <p:cNvPr id="1133" name="Google Shape;1133;p113"/>
            <p:cNvSpPr/>
            <p:nvPr/>
          </p:nvSpPr>
          <p:spPr>
            <a:xfrm>
              <a:off x="2648175" y="1309900"/>
              <a:ext cx="3847657" cy="2523673"/>
            </a:xfrm>
            <a:custGeom>
              <a:rect b="b" l="l" r="r" t="t"/>
              <a:pathLst>
                <a:path extrusionOk="0" h="8723" w="13300">
                  <a:moveTo>
                    <a:pt x="453" y="1"/>
                  </a:moveTo>
                  <a:cubicBezTo>
                    <a:pt x="203" y="1"/>
                    <a:pt x="1" y="212"/>
                    <a:pt x="1" y="462"/>
                  </a:cubicBezTo>
                  <a:lnTo>
                    <a:pt x="1" y="8261"/>
                  </a:lnTo>
                  <a:cubicBezTo>
                    <a:pt x="1" y="8521"/>
                    <a:pt x="203" y="8723"/>
                    <a:pt x="453" y="8723"/>
                  </a:cubicBezTo>
                  <a:lnTo>
                    <a:pt x="12848" y="8723"/>
                  </a:lnTo>
                  <a:cubicBezTo>
                    <a:pt x="13098" y="8723"/>
                    <a:pt x="13300" y="8521"/>
                    <a:pt x="13300" y="8261"/>
                  </a:cubicBezTo>
                  <a:lnTo>
                    <a:pt x="13300" y="462"/>
                  </a:lnTo>
                  <a:cubicBezTo>
                    <a:pt x="13300" y="212"/>
                    <a:pt x="13098" y="1"/>
                    <a:pt x="128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13"/>
            <p:cNvSpPr/>
            <p:nvPr/>
          </p:nvSpPr>
          <p:spPr>
            <a:xfrm>
              <a:off x="3043355" y="1510394"/>
              <a:ext cx="3054692" cy="2122975"/>
            </a:xfrm>
            <a:custGeom>
              <a:rect b="b" l="l" r="r" t="t"/>
              <a:pathLst>
                <a:path extrusionOk="0" h="7338" w="10559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lnTo>
                    <a:pt x="0" y="7116"/>
                  </a:lnTo>
                  <a:cubicBezTo>
                    <a:pt x="0" y="7241"/>
                    <a:pt x="106" y="7337"/>
                    <a:pt x="231" y="7337"/>
                  </a:cubicBezTo>
                  <a:lnTo>
                    <a:pt x="10328" y="7337"/>
                  </a:lnTo>
                  <a:cubicBezTo>
                    <a:pt x="10462" y="7337"/>
                    <a:pt x="10558" y="7241"/>
                    <a:pt x="10558" y="7116"/>
                  </a:cubicBezTo>
                  <a:lnTo>
                    <a:pt x="10558" y="231"/>
                  </a:lnTo>
                  <a:cubicBezTo>
                    <a:pt x="10558" y="106"/>
                    <a:pt x="10462" y="0"/>
                    <a:pt x="10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13"/>
            <p:cNvSpPr/>
            <p:nvPr/>
          </p:nvSpPr>
          <p:spPr>
            <a:xfrm>
              <a:off x="2778938" y="2441692"/>
              <a:ext cx="136548" cy="265300"/>
            </a:xfrm>
            <a:custGeom>
              <a:rect b="b" l="l" r="r" t="t"/>
              <a:pathLst>
                <a:path extrusionOk="0" h="917" w="472">
                  <a:moveTo>
                    <a:pt x="231" y="0"/>
                  </a:moveTo>
                  <a:cubicBezTo>
                    <a:pt x="116" y="0"/>
                    <a:pt x="1" y="75"/>
                    <a:pt x="1" y="224"/>
                  </a:cubicBezTo>
                  <a:lnTo>
                    <a:pt x="1" y="685"/>
                  </a:lnTo>
                  <a:cubicBezTo>
                    <a:pt x="1" y="810"/>
                    <a:pt x="106" y="916"/>
                    <a:pt x="231" y="916"/>
                  </a:cubicBezTo>
                  <a:cubicBezTo>
                    <a:pt x="366" y="916"/>
                    <a:pt x="472" y="810"/>
                    <a:pt x="462" y="676"/>
                  </a:cubicBezTo>
                  <a:lnTo>
                    <a:pt x="462" y="224"/>
                  </a:lnTo>
                  <a:cubicBezTo>
                    <a:pt x="462" y="75"/>
                    <a:pt x="347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13"/>
            <p:cNvSpPr/>
            <p:nvPr/>
          </p:nvSpPr>
          <p:spPr>
            <a:xfrm>
              <a:off x="6231408" y="2372835"/>
              <a:ext cx="133655" cy="398094"/>
            </a:xfrm>
            <a:custGeom>
              <a:rect b="b" l="l" r="r" t="t"/>
              <a:pathLst>
                <a:path extrusionOk="0" h="1376" w="462">
                  <a:moveTo>
                    <a:pt x="231" y="0"/>
                  </a:moveTo>
                  <a:cubicBezTo>
                    <a:pt x="115" y="0"/>
                    <a:pt x="0" y="77"/>
                    <a:pt x="0" y="231"/>
                  </a:cubicBezTo>
                  <a:lnTo>
                    <a:pt x="0" y="1144"/>
                  </a:lnTo>
                  <a:cubicBezTo>
                    <a:pt x="0" y="1279"/>
                    <a:pt x="106" y="1375"/>
                    <a:pt x="231" y="1375"/>
                  </a:cubicBezTo>
                  <a:cubicBezTo>
                    <a:pt x="356" y="1375"/>
                    <a:pt x="452" y="1279"/>
                    <a:pt x="462" y="1154"/>
                  </a:cubicBezTo>
                  <a:lnTo>
                    <a:pt x="462" y="231"/>
                  </a:lnTo>
                  <a:cubicBezTo>
                    <a:pt x="462" y="77"/>
                    <a:pt x="346" y="0"/>
                    <a:pt x="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13"/>
            <p:cNvSpPr/>
            <p:nvPr/>
          </p:nvSpPr>
          <p:spPr>
            <a:xfrm>
              <a:off x="6209132" y="1510394"/>
              <a:ext cx="178207" cy="133662"/>
            </a:xfrm>
            <a:custGeom>
              <a:rect b="b" l="l" r="r" t="t"/>
              <a:pathLst>
                <a:path extrusionOk="0" h="462" w="616">
                  <a:moveTo>
                    <a:pt x="308" y="0"/>
                  </a:moveTo>
                  <a:cubicBezTo>
                    <a:pt x="0" y="0"/>
                    <a:pt x="0" y="462"/>
                    <a:pt x="308" y="462"/>
                  </a:cubicBezTo>
                  <a:cubicBezTo>
                    <a:pt x="616" y="462"/>
                    <a:pt x="616" y="0"/>
                    <a:pt x="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113"/>
            <p:cNvSpPr/>
            <p:nvPr/>
          </p:nvSpPr>
          <p:spPr>
            <a:xfrm>
              <a:off x="2778938" y="2108403"/>
              <a:ext cx="133945" cy="197890"/>
            </a:xfrm>
            <a:custGeom>
              <a:rect b="b" l="l" r="r" t="t"/>
              <a:pathLst>
                <a:path extrusionOk="0" h="684" w="463">
                  <a:moveTo>
                    <a:pt x="231" y="1"/>
                  </a:moveTo>
                  <a:cubicBezTo>
                    <a:pt x="116" y="1"/>
                    <a:pt x="1" y="78"/>
                    <a:pt x="1" y="231"/>
                  </a:cubicBezTo>
                  <a:lnTo>
                    <a:pt x="1" y="453"/>
                  </a:lnTo>
                  <a:cubicBezTo>
                    <a:pt x="1" y="587"/>
                    <a:pt x="106" y="683"/>
                    <a:pt x="231" y="683"/>
                  </a:cubicBezTo>
                  <a:cubicBezTo>
                    <a:pt x="356" y="683"/>
                    <a:pt x="462" y="587"/>
                    <a:pt x="462" y="453"/>
                  </a:cubicBezTo>
                  <a:lnTo>
                    <a:pt x="462" y="231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113"/>
            <p:cNvSpPr/>
            <p:nvPr/>
          </p:nvSpPr>
          <p:spPr>
            <a:xfrm>
              <a:off x="2778938" y="2837182"/>
              <a:ext cx="133945" cy="200783"/>
            </a:xfrm>
            <a:custGeom>
              <a:rect b="b" l="l" r="r" t="t"/>
              <a:pathLst>
                <a:path extrusionOk="0" h="694" w="463">
                  <a:moveTo>
                    <a:pt x="231" y="1"/>
                  </a:moveTo>
                  <a:cubicBezTo>
                    <a:pt x="116" y="1"/>
                    <a:pt x="1" y="78"/>
                    <a:pt x="1" y="232"/>
                  </a:cubicBezTo>
                  <a:lnTo>
                    <a:pt x="1" y="463"/>
                  </a:lnTo>
                  <a:cubicBezTo>
                    <a:pt x="1" y="588"/>
                    <a:pt x="106" y="693"/>
                    <a:pt x="231" y="693"/>
                  </a:cubicBezTo>
                  <a:cubicBezTo>
                    <a:pt x="356" y="693"/>
                    <a:pt x="462" y="588"/>
                    <a:pt x="462" y="463"/>
                  </a:cubicBezTo>
                  <a:lnTo>
                    <a:pt x="462" y="232"/>
                  </a:lnTo>
                  <a:cubicBezTo>
                    <a:pt x="462" y="78"/>
                    <a:pt x="347" y="1"/>
                    <a:pt x="2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13"/>
            <p:cNvSpPr/>
            <p:nvPr/>
          </p:nvSpPr>
          <p:spPr>
            <a:xfrm>
              <a:off x="3908353" y="1841368"/>
              <a:ext cx="1327297" cy="1060330"/>
            </a:xfrm>
            <a:custGeom>
              <a:rect b="b" l="l" r="r" t="t"/>
              <a:pathLst>
                <a:path extrusionOk="0" h="3665" w="4588">
                  <a:moveTo>
                    <a:pt x="1841" y="1063"/>
                  </a:moveTo>
                  <a:cubicBezTo>
                    <a:pt x="1875" y="1063"/>
                    <a:pt x="1910" y="1070"/>
                    <a:pt x="1943" y="1087"/>
                  </a:cubicBezTo>
                  <a:lnTo>
                    <a:pt x="3030" y="1635"/>
                  </a:lnTo>
                  <a:cubicBezTo>
                    <a:pt x="3193" y="1722"/>
                    <a:pt x="3203" y="1953"/>
                    <a:pt x="3039" y="2049"/>
                  </a:cubicBezTo>
                  <a:lnTo>
                    <a:pt x="3030" y="2049"/>
                  </a:lnTo>
                  <a:lnTo>
                    <a:pt x="1943" y="2597"/>
                  </a:lnTo>
                  <a:cubicBezTo>
                    <a:pt x="1910" y="2613"/>
                    <a:pt x="1875" y="2621"/>
                    <a:pt x="1841" y="2621"/>
                  </a:cubicBezTo>
                  <a:cubicBezTo>
                    <a:pt x="1719" y="2621"/>
                    <a:pt x="1607" y="2521"/>
                    <a:pt x="1607" y="2385"/>
                  </a:cubicBezTo>
                  <a:lnTo>
                    <a:pt x="1607" y="1299"/>
                  </a:lnTo>
                  <a:cubicBezTo>
                    <a:pt x="1607" y="1163"/>
                    <a:pt x="1719" y="1063"/>
                    <a:pt x="1841" y="1063"/>
                  </a:cubicBezTo>
                  <a:close/>
                  <a:moveTo>
                    <a:pt x="914" y="0"/>
                  </a:moveTo>
                  <a:cubicBezTo>
                    <a:pt x="414" y="0"/>
                    <a:pt x="1" y="414"/>
                    <a:pt x="1" y="924"/>
                  </a:cubicBezTo>
                  <a:lnTo>
                    <a:pt x="1" y="2751"/>
                  </a:lnTo>
                  <a:cubicBezTo>
                    <a:pt x="1" y="3260"/>
                    <a:pt x="414" y="3664"/>
                    <a:pt x="914" y="3664"/>
                  </a:cubicBezTo>
                  <a:lnTo>
                    <a:pt x="3674" y="3664"/>
                  </a:lnTo>
                  <a:cubicBezTo>
                    <a:pt x="4174" y="3664"/>
                    <a:pt x="4587" y="3260"/>
                    <a:pt x="4587" y="2751"/>
                  </a:cubicBezTo>
                  <a:lnTo>
                    <a:pt x="4587" y="924"/>
                  </a:lnTo>
                  <a:cubicBezTo>
                    <a:pt x="4587" y="414"/>
                    <a:pt x="4174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113"/>
            <p:cNvSpPr/>
            <p:nvPr/>
          </p:nvSpPr>
          <p:spPr>
            <a:xfrm>
              <a:off x="3243549" y="3168445"/>
              <a:ext cx="2656908" cy="133662"/>
            </a:xfrm>
            <a:custGeom>
              <a:rect b="b" l="l" r="r" t="t"/>
              <a:pathLst>
                <a:path extrusionOk="0" h="462" w="9184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8953" y="462"/>
                  </a:lnTo>
                  <a:cubicBezTo>
                    <a:pt x="9078" y="462"/>
                    <a:pt x="9184" y="356"/>
                    <a:pt x="9184" y="231"/>
                  </a:cubicBezTo>
                  <a:cubicBezTo>
                    <a:pt x="9184" y="106"/>
                    <a:pt x="9078" y="0"/>
                    <a:pt x="89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113"/>
            <p:cNvSpPr/>
            <p:nvPr/>
          </p:nvSpPr>
          <p:spPr>
            <a:xfrm>
              <a:off x="3243549" y="3168445"/>
              <a:ext cx="598267" cy="133662"/>
            </a:xfrm>
            <a:custGeom>
              <a:rect b="b" l="l" r="r" t="t"/>
              <a:pathLst>
                <a:path extrusionOk="0" h="462" w="2068">
                  <a:moveTo>
                    <a:pt x="231" y="0"/>
                  </a:moveTo>
                  <a:cubicBezTo>
                    <a:pt x="106" y="0"/>
                    <a:pt x="0" y="106"/>
                    <a:pt x="0" y="231"/>
                  </a:cubicBezTo>
                  <a:cubicBezTo>
                    <a:pt x="0" y="356"/>
                    <a:pt x="106" y="462"/>
                    <a:pt x="231" y="462"/>
                  </a:cubicBezTo>
                  <a:lnTo>
                    <a:pt x="2068" y="462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13"/>
            <p:cNvSpPr/>
            <p:nvPr/>
          </p:nvSpPr>
          <p:spPr>
            <a:xfrm>
              <a:off x="3708159" y="3101614"/>
              <a:ext cx="267311" cy="267325"/>
            </a:xfrm>
            <a:custGeom>
              <a:rect b="b" l="l" r="r" t="t"/>
              <a:pathLst>
                <a:path extrusionOk="0" h="924" w="924">
                  <a:moveTo>
                    <a:pt x="462" y="1"/>
                  </a:moveTo>
                  <a:cubicBezTo>
                    <a:pt x="212" y="1"/>
                    <a:pt x="0" y="212"/>
                    <a:pt x="0" y="462"/>
                  </a:cubicBezTo>
                  <a:cubicBezTo>
                    <a:pt x="0" y="722"/>
                    <a:pt x="212" y="924"/>
                    <a:pt x="462" y="924"/>
                  </a:cubicBezTo>
                  <a:cubicBezTo>
                    <a:pt x="712" y="924"/>
                    <a:pt x="923" y="722"/>
                    <a:pt x="923" y="462"/>
                  </a:cubicBezTo>
                  <a:cubicBezTo>
                    <a:pt x="923" y="212"/>
                    <a:pt x="712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4" name="Google Shape;1144;p113"/>
          <p:cNvSpPr/>
          <p:nvPr/>
        </p:nvSpPr>
        <p:spPr>
          <a:xfrm>
            <a:off x="6931300" y="1697175"/>
            <a:ext cx="1131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13"/>
          <p:cNvSpPr/>
          <p:nvPr/>
        </p:nvSpPr>
        <p:spPr>
          <a:xfrm>
            <a:off x="1080675" y="2484550"/>
            <a:ext cx="1131900" cy="408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6" name="Google Shape;1146;p113"/>
          <p:cNvCxnSpPr/>
          <p:nvPr/>
        </p:nvCxnSpPr>
        <p:spPr>
          <a:xfrm>
            <a:off x="5706750" y="1901625"/>
            <a:ext cx="1617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113"/>
          <p:cNvCxnSpPr/>
          <p:nvPr/>
        </p:nvCxnSpPr>
        <p:spPr>
          <a:xfrm>
            <a:off x="1876475" y="2689000"/>
            <a:ext cx="1617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8" name="Google Shape;1148;p113"/>
          <p:cNvSpPr txBox="1"/>
          <p:nvPr>
            <p:ph idx="4294967295" type="subTitle"/>
          </p:nvPr>
        </p:nvSpPr>
        <p:spPr>
          <a:xfrm>
            <a:off x="1156875" y="2484550"/>
            <a:ext cx="1011300" cy="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*</a:t>
            </a:r>
            <a:endParaRPr sz="1900"/>
          </a:p>
        </p:txBody>
      </p:sp>
      <p:sp>
        <p:nvSpPr>
          <p:cNvPr id="1149" name="Google Shape;1149;p113"/>
          <p:cNvSpPr txBox="1"/>
          <p:nvPr>
            <p:ph idx="4294967295" type="subTitle"/>
          </p:nvPr>
        </p:nvSpPr>
        <p:spPr>
          <a:xfrm>
            <a:off x="7051950" y="1697175"/>
            <a:ext cx="1011300" cy="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&amp;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150" name="Google Shape;1150;p113"/>
          <p:cNvGrpSpPr/>
          <p:nvPr/>
        </p:nvGrpSpPr>
        <p:grpSpPr>
          <a:xfrm flipH="1" rot="361642">
            <a:off x="7137713" y="2904051"/>
            <a:ext cx="1790393" cy="3904172"/>
            <a:chOff x="8759811" y="1638272"/>
            <a:chExt cx="680904" cy="1485019"/>
          </a:xfrm>
        </p:grpSpPr>
        <p:sp>
          <p:nvSpPr>
            <p:cNvPr id="1151" name="Google Shape;1151;p113"/>
            <p:cNvSpPr/>
            <p:nvPr/>
          </p:nvSpPr>
          <p:spPr>
            <a:xfrm>
              <a:off x="9085726" y="2973384"/>
              <a:ext cx="55283" cy="138667"/>
            </a:xfrm>
            <a:custGeom>
              <a:rect b="b" l="l" r="r" t="t"/>
              <a:pathLst>
                <a:path extrusionOk="0" h="2566" w="1023">
                  <a:moveTo>
                    <a:pt x="936" y="1"/>
                  </a:moveTo>
                  <a:lnTo>
                    <a:pt x="0" y="261"/>
                  </a:lnTo>
                  <a:lnTo>
                    <a:pt x="156" y="2132"/>
                  </a:lnTo>
                  <a:lnTo>
                    <a:pt x="225" y="2358"/>
                  </a:lnTo>
                  <a:lnTo>
                    <a:pt x="1023" y="2566"/>
                  </a:lnTo>
                  <a:lnTo>
                    <a:pt x="936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13"/>
            <p:cNvSpPr/>
            <p:nvPr/>
          </p:nvSpPr>
          <p:spPr>
            <a:xfrm>
              <a:off x="9092265" y="3088597"/>
              <a:ext cx="108674" cy="34694"/>
            </a:xfrm>
            <a:custGeom>
              <a:rect b="b" l="l" r="r" t="t"/>
              <a:pathLst>
                <a:path extrusionOk="0" h="642" w="2011">
                  <a:moveTo>
                    <a:pt x="35" y="0"/>
                  </a:moveTo>
                  <a:lnTo>
                    <a:pt x="18" y="468"/>
                  </a:lnTo>
                  <a:cubicBezTo>
                    <a:pt x="0" y="572"/>
                    <a:pt x="70" y="642"/>
                    <a:pt x="174" y="642"/>
                  </a:cubicBezTo>
                  <a:lnTo>
                    <a:pt x="2011" y="642"/>
                  </a:lnTo>
                  <a:cubicBezTo>
                    <a:pt x="2011" y="520"/>
                    <a:pt x="1924" y="434"/>
                    <a:pt x="1820" y="416"/>
                  </a:cubicBezTo>
                  <a:cubicBezTo>
                    <a:pt x="1491" y="330"/>
                    <a:pt x="1162" y="191"/>
                    <a:pt x="884" y="0"/>
                  </a:cubicBezTo>
                  <a:close/>
                </a:path>
              </a:pathLst>
            </a:custGeom>
            <a:solidFill>
              <a:srgbClr val="F1C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13"/>
            <p:cNvSpPr/>
            <p:nvPr/>
          </p:nvSpPr>
          <p:spPr>
            <a:xfrm>
              <a:off x="8770997" y="2809481"/>
              <a:ext cx="186438" cy="260419"/>
            </a:xfrm>
            <a:custGeom>
              <a:rect b="b" l="l" r="r" t="t"/>
              <a:pathLst>
                <a:path extrusionOk="0" h="4819" w="3450">
                  <a:moveTo>
                    <a:pt x="3450" y="1"/>
                  </a:moveTo>
                  <a:lnTo>
                    <a:pt x="1682" y="157"/>
                  </a:lnTo>
                  <a:lnTo>
                    <a:pt x="18" y="4542"/>
                  </a:lnTo>
                  <a:lnTo>
                    <a:pt x="1" y="4784"/>
                  </a:lnTo>
                  <a:lnTo>
                    <a:pt x="816" y="4819"/>
                  </a:lnTo>
                  <a:lnTo>
                    <a:pt x="3450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13"/>
            <p:cNvSpPr/>
            <p:nvPr/>
          </p:nvSpPr>
          <p:spPr>
            <a:xfrm>
              <a:off x="8759811" y="3054876"/>
              <a:ext cx="103054" cy="68415"/>
            </a:xfrm>
            <a:custGeom>
              <a:rect b="b" l="l" r="r" t="t"/>
              <a:pathLst>
                <a:path extrusionOk="0" h="1266" w="1907">
                  <a:moveTo>
                    <a:pt x="225" y="1"/>
                  </a:moveTo>
                  <a:lnTo>
                    <a:pt x="52" y="434"/>
                  </a:lnTo>
                  <a:cubicBezTo>
                    <a:pt x="0" y="520"/>
                    <a:pt x="52" y="624"/>
                    <a:pt x="139" y="642"/>
                  </a:cubicBezTo>
                  <a:lnTo>
                    <a:pt x="1872" y="1266"/>
                  </a:lnTo>
                  <a:cubicBezTo>
                    <a:pt x="1906" y="1162"/>
                    <a:pt x="1872" y="1040"/>
                    <a:pt x="1768" y="988"/>
                  </a:cubicBezTo>
                  <a:cubicBezTo>
                    <a:pt x="1473" y="798"/>
                    <a:pt x="1230" y="555"/>
                    <a:pt x="1023" y="278"/>
                  </a:cubicBezTo>
                  <a:lnTo>
                    <a:pt x="225" y="1"/>
                  </a:lnTo>
                  <a:close/>
                </a:path>
              </a:pathLst>
            </a:custGeom>
            <a:solidFill>
              <a:srgbClr val="F1C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13"/>
            <p:cNvSpPr/>
            <p:nvPr/>
          </p:nvSpPr>
          <p:spPr>
            <a:xfrm>
              <a:off x="9086645" y="1862646"/>
              <a:ext cx="233237" cy="333913"/>
            </a:xfrm>
            <a:custGeom>
              <a:rect b="b" l="l" r="r" t="t"/>
              <a:pathLst>
                <a:path extrusionOk="0" h="6179" w="4316">
                  <a:moveTo>
                    <a:pt x="0" y="1"/>
                  </a:moveTo>
                  <a:lnTo>
                    <a:pt x="555" y="5182"/>
                  </a:lnTo>
                  <a:lnTo>
                    <a:pt x="1335" y="3917"/>
                  </a:lnTo>
                  <a:lnTo>
                    <a:pt x="2479" y="5928"/>
                  </a:lnTo>
                  <a:cubicBezTo>
                    <a:pt x="2566" y="6091"/>
                    <a:pt x="2735" y="6179"/>
                    <a:pt x="2909" y="6179"/>
                  </a:cubicBezTo>
                  <a:cubicBezTo>
                    <a:pt x="3012" y="6179"/>
                    <a:pt x="3116" y="6148"/>
                    <a:pt x="3207" y="6084"/>
                  </a:cubicBezTo>
                  <a:lnTo>
                    <a:pt x="4316" y="5269"/>
                  </a:lnTo>
                  <a:lnTo>
                    <a:pt x="1439" y="694"/>
                  </a:lnTo>
                  <a:cubicBezTo>
                    <a:pt x="1248" y="364"/>
                    <a:pt x="919" y="156"/>
                    <a:pt x="538" y="1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13"/>
            <p:cNvSpPr/>
            <p:nvPr/>
          </p:nvSpPr>
          <p:spPr>
            <a:xfrm>
              <a:off x="8971427" y="1858918"/>
              <a:ext cx="192165" cy="285893"/>
            </a:xfrm>
            <a:custGeom>
              <a:rect b="b" l="l" r="r" t="t"/>
              <a:pathLst>
                <a:path extrusionOk="0" h="5252" w="3537">
                  <a:moveTo>
                    <a:pt x="2288" y="0"/>
                  </a:moveTo>
                  <a:lnTo>
                    <a:pt x="1179" y="260"/>
                  </a:lnTo>
                  <a:lnTo>
                    <a:pt x="53" y="4801"/>
                  </a:lnTo>
                  <a:lnTo>
                    <a:pt x="1" y="5043"/>
                  </a:lnTo>
                  <a:lnTo>
                    <a:pt x="2687" y="5251"/>
                  </a:lnTo>
                  <a:lnTo>
                    <a:pt x="3536" y="3414"/>
                  </a:lnTo>
                  <a:lnTo>
                    <a:pt x="2288" y="0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13"/>
            <p:cNvSpPr/>
            <p:nvPr/>
          </p:nvSpPr>
          <p:spPr>
            <a:xfrm>
              <a:off x="8996722" y="1638272"/>
              <a:ext cx="217349" cy="180980"/>
            </a:xfrm>
            <a:custGeom>
              <a:rect b="b" l="l" r="r" t="t"/>
              <a:pathLst>
                <a:path extrusionOk="0" h="3349" w="4022">
                  <a:moveTo>
                    <a:pt x="2729" y="1"/>
                  </a:moveTo>
                  <a:cubicBezTo>
                    <a:pt x="2612" y="1"/>
                    <a:pt x="2477" y="9"/>
                    <a:pt x="2323" y="28"/>
                  </a:cubicBezTo>
                  <a:cubicBezTo>
                    <a:pt x="902" y="201"/>
                    <a:pt x="1" y="1154"/>
                    <a:pt x="87" y="2333"/>
                  </a:cubicBezTo>
                  <a:cubicBezTo>
                    <a:pt x="140" y="3063"/>
                    <a:pt x="964" y="3349"/>
                    <a:pt x="1826" y="3349"/>
                  </a:cubicBezTo>
                  <a:cubicBezTo>
                    <a:pt x="2681" y="3349"/>
                    <a:pt x="3572" y="3068"/>
                    <a:pt x="3779" y="2662"/>
                  </a:cubicBezTo>
                  <a:cubicBezTo>
                    <a:pt x="4021" y="2159"/>
                    <a:pt x="3657" y="1570"/>
                    <a:pt x="3675" y="1241"/>
                  </a:cubicBezTo>
                  <a:cubicBezTo>
                    <a:pt x="3691" y="581"/>
                    <a:pt x="3503" y="565"/>
                    <a:pt x="3486" y="565"/>
                  </a:cubicBezTo>
                  <a:cubicBezTo>
                    <a:pt x="3485" y="565"/>
                    <a:pt x="3484" y="565"/>
                    <a:pt x="3484" y="565"/>
                  </a:cubicBezTo>
                  <a:cubicBezTo>
                    <a:pt x="3484" y="565"/>
                    <a:pt x="3691" y="1"/>
                    <a:pt x="2729" y="1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13"/>
            <p:cNvSpPr/>
            <p:nvPr/>
          </p:nvSpPr>
          <p:spPr>
            <a:xfrm>
              <a:off x="9044926" y="1681882"/>
              <a:ext cx="145746" cy="148178"/>
            </a:xfrm>
            <a:custGeom>
              <a:rect b="b" l="l" r="r" t="t"/>
              <a:pathLst>
                <a:path extrusionOk="0" h="2742" w="2697">
                  <a:moveTo>
                    <a:pt x="2488" y="1"/>
                  </a:moveTo>
                  <a:cubicBezTo>
                    <a:pt x="2385" y="90"/>
                    <a:pt x="2167" y="394"/>
                    <a:pt x="1457" y="394"/>
                  </a:cubicBezTo>
                  <a:cubicBezTo>
                    <a:pt x="1336" y="394"/>
                    <a:pt x="1201" y="385"/>
                    <a:pt x="1050" y="365"/>
                  </a:cubicBezTo>
                  <a:cubicBezTo>
                    <a:pt x="1032" y="362"/>
                    <a:pt x="1016" y="361"/>
                    <a:pt x="999" y="361"/>
                  </a:cubicBezTo>
                  <a:cubicBezTo>
                    <a:pt x="607" y="361"/>
                    <a:pt x="495" y="1127"/>
                    <a:pt x="495" y="1127"/>
                  </a:cubicBezTo>
                  <a:cubicBezTo>
                    <a:pt x="445" y="1040"/>
                    <a:pt x="364" y="1002"/>
                    <a:pt x="284" y="1002"/>
                  </a:cubicBezTo>
                  <a:cubicBezTo>
                    <a:pt x="141" y="1002"/>
                    <a:pt x="0" y="1123"/>
                    <a:pt x="45" y="1300"/>
                  </a:cubicBezTo>
                  <a:cubicBezTo>
                    <a:pt x="79" y="1751"/>
                    <a:pt x="374" y="1786"/>
                    <a:pt x="374" y="1786"/>
                  </a:cubicBezTo>
                  <a:cubicBezTo>
                    <a:pt x="539" y="2413"/>
                    <a:pt x="1238" y="2741"/>
                    <a:pt x="1754" y="2741"/>
                  </a:cubicBezTo>
                  <a:cubicBezTo>
                    <a:pt x="1779" y="2741"/>
                    <a:pt x="1805" y="2741"/>
                    <a:pt x="1830" y="2739"/>
                  </a:cubicBezTo>
                  <a:cubicBezTo>
                    <a:pt x="2211" y="2722"/>
                    <a:pt x="2696" y="2028"/>
                    <a:pt x="2558" y="1387"/>
                  </a:cubicBezTo>
                  <a:cubicBezTo>
                    <a:pt x="2471" y="937"/>
                    <a:pt x="2436" y="469"/>
                    <a:pt x="2488" y="1"/>
                  </a:cubicBez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13"/>
            <p:cNvSpPr/>
            <p:nvPr/>
          </p:nvSpPr>
          <p:spPr>
            <a:xfrm>
              <a:off x="9050113" y="1778344"/>
              <a:ext cx="65605" cy="90895"/>
            </a:xfrm>
            <a:custGeom>
              <a:rect b="b" l="l" r="r" t="t"/>
              <a:pathLst>
                <a:path extrusionOk="0" h="1682" w="1214">
                  <a:moveTo>
                    <a:pt x="278" y="1"/>
                  </a:moveTo>
                  <a:lnTo>
                    <a:pt x="1" y="1682"/>
                  </a:lnTo>
                  <a:lnTo>
                    <a:pt x="1" y="1682"/>
                  </a:lnTo>
                  <a:lnTo>
                    <a:pt x="1127" y="1630"/>
                  </a:lnTo>
                  <a:lnTo>
                    <a:pt x="1214" y="503"/>
                  </a:lnTo>
                  <a:lnTo>
                    <a:pt x="278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13"/>
            <p:cNvSpPr/>
            <p:nvPr/>
          </p:nvSpPr>
          <p:spPr>
            <a:xfrm>
              <a:off x="9059462" y="1663941"/>
              <a:ext cx="124940" cy="78898"/>
            </a:xfrm>
            <a:custGeom>
              <a:rect b="b" l="l" r="r" t="t"/>
              <a:pathLst>
                <a:path extrusionOk="0" h="1460" w="2312">
                  <a:moveTo>
                    <a:pt x="1607" y="1"/>
                  </a:moveTo>
                  <a:cubicBezTo>
                    <a:pt x="1186" y="1"/>
                    <a:pt x="658" y="127"/>
                    <a:pt x="382" y="385"/>
                  </a:cubicBezTo>
                  <a:cubicBezTo>
                    <a:pt x="70" y="662"/>
                    <a:pt x="1" y="1113"/>
                    <a:pt x="226" y="1459"/>
                  </a:cubicBezTo>
                  <a:cubicBezTo>
                    <a:pt x="278" y="1217"/>
                    <a:pt x="469" y="1009"/>
                    <a:pt x="729" y="974"/>
                  </a:cubicBezTo>
                  <a:cubicBezTo>
                    <a:pt x="1145" y="922"/>
                    <a:pt x="2029" y="783"/>
                    <a:pt x="2219" y="333"/>
                  </a:cubicBezTo>
                  <a:cubicBezTo>
                    <a:pt x="2312" y="114"/>
                    <a:pt x="2007" y="1"/>
                    <a:pt x="1607" y="1"/>
                  </a:cubicBezTo>
                  <a:close/>
                </a:path>
              </a:pathLst>
            </a:custGeom>
            <a:solidFill>
              <a:srgbClr val="260B1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13"/>
            <p:cNvSpPr/>
            <p:nvPr/>
          </p:nvSpPr>
          <p:spPr>
            <a:xfrm>
              <a:off x="8863730" y="1872968"/>
              <a:ext cx="220159" cy="268146"/>
            </a:xfrm>
            <a:custGeom>
              <a:rect b="b" l="l" r="r" t="t"/>
              <a:pathLst>
                <a:path extrusionOk="0" h="4962" w="4074">
                  <a:moveTo>
                    <a:pt x="3172" y="0"/>
                  </a:moveTo>
                  <a:lnTo>
                    <a:pt x="2028" y="277"/>
                  </a:lnTo>
                  <a:cubicBezTo>
                    <a:pt x="1820" y="329"/>
                    <a:pt x="1664" y="451"/>
                    <a:pt x="1578" y="641"/>
                  </a:cubicBezTo>
                  <a:lnTo>
                    <a:pt x="209" y="3657"/>
                  </a:lnTo>
                  <a:cubicBezTo>
                    <a:pt x="1" y="4142"/>
                    <a:pt x="209" y="4697"/>
                    <a:pt x="694" y="4887"/>
                  </a:cubicBezTo>
                  <a:cubicBezTo>
                    <a:pt x="817" y="4937"/>
                    <a:pt x="944" y="4961"/>
                    <a:pt x="1070" y="4961"/>
                  </a:cubicBezTo>
                  <a:cubicBezTo>
                    <a:pt x="1422" y="4961"/>
                    <a:pt x="1758" y="4774"/>
                    <a:pt x="1924" y="4454"/>
                  </a:cubicBezTo>
                  <a:lnTo>
                    <a:pt x="4073" y="208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13"/>
            <p:cNvSpPr/>
            <p:nvPr/>
          </p:nvSpPr>
          <p:spPr>
            <a:xfrm>
              <a:off x="8962082" y="2093991"/>
              <a:ext cx="20643" cy="18752"/>
            </a:xfrm>
            <a:custGeom>
              <a:rect b="b" l="l" r="r" t="t"/>
              <a:pathLst>
                <a:path extrusionOk="0" h="347" w="382">
                  <a:moveTo>
                    <a:pt x="260" y="0"/>
                  </a:moveTo>
                  <a:lnTo>
                    <a:pt x="0" y="295"/>
                  </a:lnTo>
                  <a:lnTo>
                    <a:pt x="295" y="347"/>
                  </a:lnTo>
                  <a:lnTo>
                    <a:pt x="382" y="104"/>
                  </a:lnTo>
                  <a:lnTo>
                    <a:pt x="260" y="0"/>
                  </a:lnTo>
                  <a:close/>
                </a:path>
              </a:pathLst>
            </a:custGeom>
            <a:solidFill>
              <a:srgbClr val="5A65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13"/>
            <p:cNvSpPr/>
            <p:nvPr/>
          </p:nvSpPr>
          <p:spPr>
            <a:xfrm>
              <a:off x="8769160" y="2114240"/>
              <a:ext cx="301911" cy="936968"/>
            </a:xfrm>
            <a:custGeom>
              <a:rect b="b" l="l" r="r" t="t"/>
              <a:pathLst>
                <a:path extrusionOk="0" h="17419" w="5529">
                  <a:moveTo>
                    <a:pt x="3570" y="1"/>
                  </a:moveTo>
                  <a:lnTo>
                    <a:pt x="2981" y="659"/>
                  </a:lnTo>
                  <a:cubicBezTo>
                    <a:pt x="2323" y="1370"/>
                    <a:pt x="2011" y="2340"/>
                    <a:pt x="2115" y="3311"/>
                  </a:cubicBezTo>
                  <a:lnTo>
                    <a:pt x="2080" y="9879"/>
                  </a:lnTo>
                  <a:lnTo>
                    <a:pt x="0" y="16968"/>
                  </a:lnTo>
                  <a:lnTo>
                    <a:pt x="1283" y="17418"/>
                  </a:lnTo>
                  <a:lnTo>
                    <a:pt x="5529" y="9689"/>
                  </a:lnTo>
                  <a:lnTo>
                    <a:pt x="5338" y="2756"/>
                  </a:lnTo>
                  <a:cubicBezTo>
                    <a:pt x="5321" y="2185"/>
                    <a:pt x="5321" y="330"/>
                    <a:pt x="5321" y="330"/>
                  </a:cubicBezTo>
                  <a:lnTo>
                    <a:pt x="4784" y="243"/>
                  </a:lnTo>
                  <a:lnTo>
                    <a:pt x="3865" y="70"/>
                  </a:lnTo>
                  <a:lnTo>
                    <a:pt x="3570" y="1"/>
                  </a:lnTo>
                  <a:close/>
                </a:path>
              </a:pathLst>
            </a:custGeom>
            <a:solidFill>
              <a:srgbClr val="F1C2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13"/>
            <p:cNvSpPr/>
            <p:nvPr/>
          </p:nvSpPr>
          <p:spPr>
            <a:xfrm>
              <a:off x="9050113" y="1866375"/>
              <a:ext cx="87167" cy="49663"/>
            </a:xfrm>
            <a:custGeom>
              <a:rect b="b" l="l" r="r" t="t"/>
              <a:pathLst>
                <a:path extrusionOk="0" h="919" w="1613">
                  <a:moveTo>
                    <a:pt x="1110" y="1"/>
                  </a:moveTo>
                  <a:lnTo>
                    <a:pt x="1" y="53"/>
                  </a:lnTo>
                  <a:cubicBezTo>
                    <a:pt x="1" y="53"/>
                    <a:pt x="836" y="918"/>
                    <a:pt x="1220" y="918"/>
                  </a:cubicBezTo>
                  <a:cubicBezTo>
                    <a:pt x="1250" y="918"/>
                    <a:pt x="1277" y="913"/>
                    <a:pt x="1300" y="902"/>
                  </a:cubicBezTo>
                  <a:cubicBezTo>
                    <a:pt x="1612" y="746"/>
                    <a:pt x="1110" y="1"/>
                    <a:pt x="1110" y="1"/>
                  </a:cubicBez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13"/>
            <p:cNvSpPr/>
            <p:nvPr/>
          </p:nvSpPr>
          <p:spPr>
            <a:xfrm>
              <a:off x="8923660" y="1963809"/>
              <a:ext cx="287601" cy="175198"/>
            </a:xfrm>
            <a:custGeom>
              <a:rect b="b" l="l" r="r" t="t"/>
              <a:pathLst>
                <a:path extrusionOk="0" h="3242" w="5322">
                  <a:moveTo>
                    <a:pt x="4802" y="0"/>
                  </a:moveTo>
                  <a:lnTo>
                    <a:pt x="1" y="1543"/>
                  </a:lnTo>
                  <a:lnTo>
                    <a:pt x="226" y="3241"/>
                  </a:lnTo>
                  <a:lnTo>
                    <a:pt x="5321" y="711"/>
                  </a:lnTo>
                  <a:lnTo>
                    <a:pt x="4802" y="0"/>
                  </a:lnTo>
                  <a:close/>
                </a:path>
              </a:pathLst>
            </a:custGeom>
            <a:solidFill>
              <a:srgbClr val="D9C3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13"/>
            <p:cNvSpPr/>
            <p:nvPr/>
          </p:nvSpPr>
          <p:spPr>
            <a:xfrm>
              <a:off x="8935873" y="2030278"/>
              <a:ext cx="219186" cy="108728"/>
            </a:xfrm>
            <a:custGeom>
              <a:rect b="b" l="l" r="r" t="t"/>
              <a:pathLst>
                <a:path extrusionOk="0" fill="none" h="2012" w="4056">
                  <a:moveTo>
                    <a:pt x="4056" y="1"/>
                  </a:moveTo>
                  <a:lnTo>
                    <a:pt x="0" y="2011"/>
                  </a:lnTo>
                </a:path>
              </a:pathLst>
            </a:custGeom>
            <a:noFill/>
            <a:ln cap="rnd" cmpd="sng" w="2600">
              <a:solidFill>
                <a:srgbClr val="1D1D1B"/>
              </a:solidFill>
              <a:prstDash val="solid"/>
              <a:miter lim="173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13"/>
            <p:cNvSpPr/>
            <p:nvPr/>
          </p:nvSpPr>
          <p:spPr>
            <a:xfrm>
              <a:off x="9140036" y="1974076"/>
              <a:ext cx="111485" cy="56256"/>
            </a:xfrm>
            <a:custGeom>
              <a:rect b="b" l="l" r="r" t="t"/>
              <a:pathLst>
                <a:path extrusionOk="0" h="1041" w="2063">
                  <a:moveTo>
                    <a:pt x="1196" y="1"/>
                  </a:moveTo>
                  <a:lnTo>
                    <a:pt x="0" y="278"/>
                  </a:lnTo>
                  <a:lnTo>
                    <a:pt x="278" y="1041"/>
                  </a:lnTo>
                  <a:lnTo>
                    <a:pt x="2063" y="573"/>
                  </a:lnTo>
                  <a:lnTo>
                    <a:pt x="1196" y="1"/>
                  </a:ln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13"/>
            <p:cNvSpPr/>
            <p:nvPr/>
          </p:nvSpPr>
          <p:spPr>
            <a:xfrm>
              <a:off x="9147494" y="1829844"/>
              <a:ext cx="293221" cy="353151"/>
            </a:xfrm>
            <a:custGeom>
              <a:rect b="b" l="l" r="r" t="t"/>
              <a:pathLst>
                <a:path extrusionOk="0" h="6535" w="5426">
                  <a:moveTo>
                    <a:pt x="5425" y="1"/>
                  </a:moveTo>
                  <a:lnTo>
                    <a:pt x="1682" y="417"/>
                  </a:lnTo>
                  <a:lnTo>
                    <a:pt x="1" y="6535"/>
                  </a:lnTo>
                  <a:lnTo>
                    <a:pt x="3935" y="6101"/>
                  </a:lnTo>
                  <a:lnTo>
                    <a:pt x="542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13"/>
            <p:cNvSpPr/>
            <p:nvPr/>
          </p:nvSpPr>
          <p:spPr>
            <a:xfrm>
              <a:off x="9332959" y="1966511"/>
              <a:ext cx="97272" cy="56472"/>
            </a:xfrm>
            <a:custGeom>
              <a:rect b="b" l="l" r="r" t="t"/>
              <a:pathLst>
                <a:path extrusionOk="0" h="1045" w="1800">
                  <a:moveTo>
                    <a:pt x="1601" y="1"/>
                  </a:moveTo>
                  <a:cubicBezTo>
                    <a:pt x="1593" y="1"/>
                    <a:pt x="1586" y="1"/>
                    <a:pt x="1578" y="2"/>
                  </a:cubicBezTo>
                  <a:lnTo>
                    <a:pt x="1370" y="20"/>
                  </a:lnTo>
                  <a:lnTo>
                    <a:pt x="382" y="141"/>
                  </a:lnTo>
                  <a:cubicBezTo>
                    <a:pt x="139" y="176"/>
                    <a:pt x="0" y="470"/>
                    <a:pt x="139" y="678"/>
                  </a:cubicBezTo>
                  <a:lnTo>
                    <a:pt x="243" y="851"/>
                  </a:lnTo>
                  <a:cubicBezTo>
                    <a:pt x="321" y="976"/>
                    <a:pt x="455" y="1045"/>
                    <a:pt x="594" y="1045"/>
                  </a:cubicBezTo>
                  <a:cubicBezTo>
                    <a:pt x="610" y="1045"/>
                    <a:pt x="626" y="1044"/>
                    <a:pt x="642" y="1042"/>
                  </a:cubicBezTo>
                  <a:lnTo>
                    <a:pt x="1300" y="973"/>
                  </a:lnTo>
                  <a:cubicBezTo>
                    <a:pt x="1352" y="955"/>
                    <a:pt x="1404" y="921"/>
                    <a:pt x="1439" y="869"/>
                  </a:cubicBezTo>
                  <a:lnTo>
                    <a:pt x="1751" y="245"/>
                  </a:lnTo>
                  <a:cubicBezTo>
                    <a:pt x="1800" y="131"/>
                    <a:pt x="1726" y="1"/>
                    <a:pt x="1601" y="1"/>
                  </a:cubicBezTo>
                  <a:close/>
                </a:path>
              </a:pathLst>
            </a:custGeom>
            <a:solidFill>
              <a:srgbClr val="F29C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13"/>
            <p:cNvSpPr/>
            <p:nvPr/>
          </p:nvSpPr>
          <p:spPr>
            <a:xfrm>
              <a:off x="8972404" y="1989100"/>
              <a:ext cx="167686" cy="59012"/>
            </a:xfrm>
            <a:custGeom>
              <a:rect b="b" l="l" r="r" t="t"/>
              <a:pathLst>
                <a:path extrusionOk="0" fill="none" h="1092" w="3103">
                  <a:moveTo>
                    <a:pt x="3102" y="0"/>
                  </a:moveTo>
                  <a:lnTo>
                    <a:pt x="0" y="1092"/>
                  </a:lnTo>
                </a:path>
              </a:pathLst>
            </a:custGeom>
            <a:noFill/>
            <a:ln cap="rnd" cmpd="sng" w="2600">
              <a:solidFill>
                <a:srgbClr val="1D1D1B"/>
              </a:solidFill>
              <a:prstDash val="solid"/>
              <a:miter lim="1733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13"/>
            <p:cNvSpPr/>
            <p:nvPr/>
          </p:nvSpPr>
          <p:spPr>
            <a:xfrm>
              <a:off x="8985501" y="2116341"/>
              <a:ext cx="205596" cy="950745"/>
            </a:xfrm>
            <a:custGeom>
              <a:rect b="b" l="l" r="r" t="t"/>
              <a:pathLst>
                <a:path extrusionOk="0" h="17713" w="4420">
                  <a:moveTo>
                    <a:pt x="0" y="1"/>
                  </a:moveTo>
                  <a:lnTo>
                    <a:pt x="2305" y="17713"/>
                  </a:lnTo>
                  <a:lnTo>
                    <a:pt x="3536" y="17713"/>
                  </a:lnTo>
                  <a:lnTo>
                    <a:pt x="4420" y="9533"/>
                  </a:lnTo>
                  <a:lnTo>
                    <a:pt x="2947" y="5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2" name="Google Shape;117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412" y="1726338"/>
            <a:ext cx="2763064" cy="16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3" name="Google Shape;1173;p113"/>
          <p:cNvSpPr txBox="1"/>
          <p:nvPr/>
        </p:nvSpPr>
        <p:spPr>
          <a:xfrm>
            <a:off x="3123600" y="4075203"/>
            <a:ext cx="28965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Oswald"/>
                <a:ea typeface="Oswald"/>
                <a:cs typeface="Oswald"/>
                <a:sym typeface="Oswald"/>
              </a:rPr>
              <a:t>address</a:t>
            </a:r>
            <a:endParaRPr sz="3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74" name="Google Shape;1174;p113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94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94"/>
          <p:cNvSpPr/>
          <p:nvPr/>
        </p:nvSpPr>
        <p:spPr>
          <a:xfrm>
            <a:off x="3184500" y="3878420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94"/>
          <p:cNvSpPr/>
          <p:nvPr/>
        </p:nvSpPr>
        <p:spPr>
          <a:xfrm>
            <a:off x="3541541" y="3615949"/>
            <a:ext cx="63726" cy="21339"/>
          </a:xfrm>
          <a:custGeom>
            <a:rect b="b" l="l" r="r" t="t"/>
            <a:pathLst>
              <a:path extrusionOk="0" h="220" w="657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94"/>
          <p:cNvSpPr/>
          <p:nvPr/>
        </p:nvSpPr>
        <p:spPr>
          <a:xfrm>
            <a:off x="3555024" y="3652614"/>
            <a:ext cx="61786" cy="21339"/>
          </a:xfrm>
          <a:custGeom>
            <a:rect b="b" l="l" r="r" t="t"/>
            <a:pathLst>
              <a:path extrusionOk="0" h="220" w="637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94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94"/>
          <p:cNvSpPr/>
          <p:nvPr/>
        </p:nvSpPr>
        <p:spPr>
          <a:xfrm>
            <a:off x="3686162" y="3756884"/>
            <a:ext cx="268385" cy="603988"/>
          </a:xfrm>
          <a:custGeom>
            <a:rect b="b" l="l" r="r" t="t"/>
            <a:pathLst>
              <a:path extrusionOk="0" h="6227" w="2767">
                <a:moveTo>
                  <a:pt x="896" y="338"/>
                </a:moveTo>
                <a:lnTo>
                  <a:pt x="2766" y="5948"/>
                </a:lnTo>
                <a:lnTo>
                  <a:pt x="1931" y="6227"/>
                </a:lnTo>
                <a:lnTo>
                  <a:pt x="61" y="617"/>
                </a:lnTo>
                <a:cubicBezTo>
                  <a:pt x="1" y="398"/>
                  <a:pt x="120" y="139"/>
                  <a:pt x="339" y="60"/>
                </a:cubicBezTo>
                <a:lnTo>
                  <a:pt x="339" y="60"/>
                </a:lnTo>
                <a:cubicBezTo>
                  <a:pt x="578" y="0"/>
                  <a:pt x="817" y="119"/>
                  <a:pt x="896" y="33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94"/>
          <p:cNvSpPr/>
          <p:nvPr/>
        </p:nvSpPr>
        <p:spPr>
          <a:xfrm>
            <a:off x="2416676" y="4376203"/>
            <a:ext cx="4310652" cy="142874"/>
          </a:xfrm>
          <a:custGeom>
            <a:rect b="b" l="l" r="r" t="t"/>
            <a:pathLst>
              <a:path extrusionOk="0" h="1473" w="44442">
                <a:moveTo>
                  <a:pt x="1" y="1"/>
                </a:moveTo>
                <a:lnTo>
                  <a:pt x="1" y="1473"/>
                </a:lnTo>
                <a:lnTo>
                  <a:pt x="44441" y="1473"/>
                </a:lnTo>
                <a:lnTo>
                  <a:pt x="444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94"/>
          <p:cNvSpPr/>
          <p:nvPr/>
        </p:nvSpPr>
        <p:spPr>
          <a:xfrm rot="-5400000">
            <a:off x="4797492" y="3997095"/>
            <a:ext cx="97" cy="97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94"/>
          <p:cNvSpPr txBox="1"/>
          <p:nvPr>
            <p:ph idx="4294967295" type="title"/>
          </p:nvPr>
        </p:nvSpPr>
        <p:spPr>
          <a:xfrm>
            <a:off x="457200" y="205978"/>
            <a:ext cx="7861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lang="en-US" sz="3959">
                <a:latin typeface="Oswald"/>
                <a:ea typeface="Oswald"/>
                <a:cs typeface="Oswald"/>
                <a:sym typeface="Oswald"/>
              </a:rPr>
              <a:t>Вказівники</a:t>
            </a:r>
            <a:endParaRPr b="0" sz="3959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9" name="Google Shape;949;p94"/>
          <p:cNvSpPr/>
          <p:nvPr/>
        </p:nvSpPr>
        <p:spPr>
          <a:xfrm>
            <a:off x="457200" y="1131661"/>
            <a:ext cx="3211200" cy="3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Вказівник - це змінна, значенням якої є адреса пам'яті, по якому зберігається об'єкт певного типу (інша змінна)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0" name="Google Shape;950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84450"/>
            <a:ext cx="4561051" cy="23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95"/>
          <p:cNvSpPr/>
          <p:nvPr/>
        </p:nvSpPr>
        <p:spPr>
          <a:xfrm>
            <a:off x="712950" y="1223700"/>
            <a:ext cx="3085200" cy="26961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95"/>
          <p:cNvSpPr/>
          <p:nvPr/>
        </p:nvSpPr>
        <p:spPr>
          <a:xfrm>
            <a:off x="5338800" y="1223700"/>
            <a:ext cx="3085200" cy="2696100"/>
          </a:xfrm>
          <a:prstGeom prst="rect">
            <a:avLst/>
          </a:prstGeom>
          <a:noFill/>
          <a:ln cap="flat" cmpd="sng" w="38100">
            <a:solidFill>
              <a:srgbClr val="FF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95"/>
          <p:cNvSpPr txBox="1"/>
          <p:nvPr>
            <p:ph type="title"/>
          </p:nvPr>
        </p:nvSpPr>
        <p:spPr>
          <a:xfrm>
            <a:off x="751775" y="500700"/>
            <a:ext cx="3000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lang="en-US" sz="2260">
                <a:latin typeface="Oswald"/>
                <a:ea typeface="Oswald"/>
                <a:cs typeface="Oswald"/>
                <a:sym typeface="Oswald"/>
              </a:rPr>
              <a:t>Приклад 1</a:t>
            </a:r>
            <a:endParaRPr b="0" sz="22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8" name="Google Shape;958;p95"/>
          <p:cNvSpPr txBox="1"/>
          <p:nvPr>
            <p:ph type="title"/>
          </p:nvPr>
        </p:nvSpPr>
        <p:spPr>
          <a:xfrm>
            <a:off x="5338807" y="140394"/>
            <a:ext cx="30852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b="0" lang="en-US" sz="2260">
                <a:latin typeface="Oswald"/>
                <a:ea typeface="Oswald"/>
                <a:cs typeface="Oswald"/>
                <a:sym typeface="Oswald"/>
              </a:rPr>
              <a:t>Приклад 2</a:t>
            </a:r>
            <a:endParaRPr b="0" sz="226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59" name="Google Shape;959;p95"/>
          <p:cNvSpPr txBox="1"/>
          <p:nvPr/>
        </p:nvSpPr>
        <p:spPr>
          <a:xfrm>
            <a:off x="918975" y="1614900"/>
            <a:ext cx="2220000" cy="12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int * p;</a:t>
            </a:r>
            <a:endParaRPr sz="230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0" name="Google Shape;960;p95"/>
          <p:cNvSpPr txBox="1"/>
          <p:nvPr/>
        </p:nvSpPr>
        <p:spPr>
          <a:xfrm>
            <a:off x="5381400" y="13648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 vr = 1;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int* ptr = &amp;vr;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1" name="Google Shape;961;p95"/>
          <p:cNvSpPr txBox="1"/>
          <p:nvPr/>
        </p:nvSpPr>
        <p:spPr>
          <a:xfrm>
            <a:off x="918975" y="2713000"/>
            <a:ext cx="25494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 - змінна д</a:t>
            </a:r>
            <a:r>
              <a:rPr lang="en-US" sz="2400"/>
              <a:t>ля адреси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95"/>
          <p:cNvSpPr txBox="1"/>
          <p:nvPr/>
        </p:nvSpPr>
        <p:spPr>
          <a:xfrm>
            <a:off x="5606700" y="2713000"/>
            <a:ext cx="2549400" cy="1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ptr зберігає  адресу vr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9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96"/>
          <p:cNvSpPr/>
          <p:nvPr/>
        </p:nvSpPr>
        <p:spPr>
          <a:xfrm rot="-5400000">
            <a:off x="693056" y="-310846"/>
            <a:ext cx="2625314" cy="4000783"/>
          </a:xfrm>
          <a:prstGeom prst="upArrow">
            <a:avLst>
              <a:gd fmla="val 50000" name="adj1"/>
              <a:gd fmla="val 35000" name="adj2"/>
            </a:avLst>
          </a:prstGeom>
          <a:solidFill>
            <a:schemeClr val="accent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96"/>
          <p:cNvSpPr txBox="1"/>
          <p:nvPr/>
        </p:nvSpPr>
        <p:spPr>
          <a:xfrm>
            <a:off x="705459" y="1033217"/>
            <a:ext cx="3300646" cy="13126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41375" lIns="341375" spcFirstLastPara="1" rIns="341375" wrap="square" tIns="3413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отримання адреси змінної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96"/>
          <p:cNvSpPr/>
          <p:nvPr/>
        </p:nvSpPr>
        <p:spPr>
          <a:xfrm rot="5400000">
            <a:off x="5825053" y="-311426"/>
            <a:ext cx="2625314" cy="4001943"/>
          </a:xfrm>
          <a:prstGeom prst="upArrow">
            <a:avLst>
              <a:gd fmla="val 50000" name="adj1"/>
              <a:gd fmla="val 35000" name="adj2"/>
            </a:avLst>
          </a:prstGeom>
          <a:solidFill>
            <a:schemeClr val="accent4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96"/>
          <p:cNvSpPr txBox="1"/>
          <p:nvPr/>
        </p:nvSpPr>
        <p:spPr>
          <a:xfrm>
            <a:off x="5136739" y="1033217"/>
            <a:ext cx="3301806" cy="13126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384025" lIns="384025" spcFirstLastPara="1" rIns="384025" wrap="square" tIns="3840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* </a:t>
            </a:r>
            <a:r>
              <a:rPr lang="en-US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отримання значення змінної  «розіменування»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96"/>
          <p:cNvSpPr txBox="1"/>
          <p:nvPr>
            <p:ph idx="1" type="body"/>
          </p:nvPr>
        </p:nvSpPr>
        <p:spPr>
          <a:xfrm>
            <a:off x="2654363" y="2682223"/>
            <a:ext cx="33018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75"/>
              <a:buNone/>
            </a:pPr>
            <a:r>
              <a:t/>
            </a:r>
            <a:endParaRPr b="0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a; </a:t>
            </a:r>
            <a:endParaRPr b="0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* adr_a; </a:t>
            </a:r>
            <a:endParaRPr b="0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adr_a = &amp; a; </a:t>
            </a:r>
            <a:endParaRPr b="0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0" lang="en-US" sz="2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a = * adr_a; </a:t>
            </a:r>
            <a:endParaRPr b="0" sz="2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3" name="Google Shape;973;p96"/>
          <p:cNvSpPr txBox="1"/>
          <p:nvPr/>
        </p:nvSpPr>
        <p:spPr>
          <a:xfrm>
            <a:off x="1907704" y="87474"/>
            <a:ext cx="518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Операції з вказівниками</a:t>
            </a:r>
            <a:endParaRPr sz="3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74" name="Google Shape;974;p9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97"/>
          <p:cNvSpPr/>
          <p:nvPr/>
        </p:nvSpPr>
        <p:spPr>
          <a:xfrm>
            <a:off x="3184500" y="4287452"/>
            <a:ext cx="97" cy="97"/>
          </a:xfrm>
          <a:custGeom>
            <a:rect b="b" l="l" r="r" t="t"/>
            <a:pathLst>
              <a:path extrusionOk="0" h="1" w="1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cap="flat" cmpd="sng" w="11925">
            <a:solidFill>
              <a:srgbClr val="B8D47F"/>
            </a:solidFill>
            <a:prstDash val="solid"/>
            <a:miter lim="198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97"/>
          <p:cNvSpPr/>
          <p:nvPr/>
        </p:nvSpPr>
        <p:spPr>
          <a:xfrm>
            <a:off x="3782673" y="4331876"/>
            <a:ext cx="61883" cy="21242"/>
          </a:xfrm>
          <a:custGeom>
            <a:rect b="b" l="l" r="r" t="t"/>
            <a:pathLst>
              <a:path extrusionOk="0" h="219" w="638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97"/>
          <p:cNvSpPr/>
          <p:nvPr/>
        </p:nvSpPr>
        <p:spPr>
          <a:xfrm>
            <a:off x="2416676" y="4376203"/>
            <a:ext cx="4310652" cy="142874"/>
          </a:xfrm>
          <a:custGeom>
            <a:rect b="b" l="l" r="r" t="t"/>
            <a:pathLst>
              <a:path extrusionOk="0" h="1473" w="44442">
                <a:moveTo>
                  <a:pt x="1" y="1"/>
                </a:moveTo>
                <a:lnTo>
                  <a:pt x="1" y="1473"/>
                </a:lnTo>
                <a:lnTo>
                  <a:pt x="44441" y="1473"/>
                </a:lnTo>
                <a:lnTo>
                  <a:pt x="44441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97"/>
          <p:cNvSpPr txBox="1"/>
          <p:nvPr/>
        </p:nvSpPr>
        <p:spPr>
          <a:xfrm>
            <a:off x="1734316" y="627122"/>
            <a:ext cx="5184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Операції з вказівниками</a:t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3" name="Google Shape;983;p97"/>
          <p:cNvSpPr/>
          <p:nvPr/>
        </p:nvSpPr>
        <p:spPr>
          <a:xfrm>
            <a:off x="319575" y="2446613"/>
            <a:ext cx="8419800" cy="17523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a=5; int *p; p=&amp;a; 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c; char *pc=&amp;c;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cout&lt;&lt;”адреса а "&lt;&lt;p&lt;&lt;"значення а "&lt;&lt; *p&lt;&lt;endl;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cout&lt;&lt;</a:t>
            </a:r>
            <a:r>
              <a:rPr lang="en-US" sz="2000">
                <a:solidFill>
                  <a:schemeClr val="dk1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sizeof(p)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&lt;&lt;” “&lt;&lt; </a:t>
            </a:r>
            <a:r>
              <a:rPr lang="en-US" sz="2000">
                <a:solidFill>
                  <a:schemeClr val="dk1"/>
                </a:solidFill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sizeof(pc)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&lt;&lt;endl;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4" name="Google Shape;984;p97"/>
          <p:cNvSpPr txBox="1"/>
          <p:nvPr/>
        </p:nvSpPr>
        <p:spPr>
          <a:xfrm>
            <a:off x="1579100" y="1474981"/>
            <a:ext cx="6125700" cy="5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Адр</a:t>
            </a:r>
            <a:r>
              <a:rPr lang="en-US" sz="24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еса та значення</a:t>
            </a:r>
            <a:endParaRPr sz="2400">
              <a:solidFill>
                <a:schemeClr val="accent4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5" name="Google Shape;985;p9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98"/>
          <p:cNvSpPr txBox="1"/>
          <p:nvPr>
            <p:ph idx="4294967295" type="subTitle"/>
          </p:nvPr>
        </p:nvSpPr>
        <p:spPr>
          <a:xfrm>
            <a:off x="544200" y="1743600"/>
            <a:ext cx="8508600" cy="24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{float PI = 3.14159, * p1, * p2;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= p2 = &amp; PI;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"За адресою p1 =" &lt;&lt; p1 &lt;&lt; " зберігається * p1 =" &lt;&lt; * p1;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"За адресою p2 =" &lt;&lt; p2 &lt;&lt; " зберігається * p2 =" &lt;&lt; * p2;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ts val="2015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0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1" name="Google Shape;991;p98"/>
          <p:cNvSpPr txBox="1"/>
          <p:nvPr>
            <p:ph type="title"/>
          </p:nvPr>
        </p:nvSpPr>
        <p:spPr>
          <a:xfrm>
            <a:off x="783525" y="621500"/>
            <a:ext cx="7618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lang="en-US" sz="3000">
                <a:latin typeface="Oswald"/>
                <a:ea typeface="Oswald"/>
                <a:cs typeface="Oswald"/>
                <a:sym typeface="Oswald"/>
              </a:rPr>
              <a:t>Присвоєння</a:t>
            </a:r>
            <a:r>
              <a:rPr b="0" lang="en-US" sz="3000">
                <a:latin typeface="Oswald"/>
                <a:ea typeface="Oswald"/>
                <a:cs typeface="Oswald"/>
                <a:sym typeface="Oswald"/>
              </a:rPr>
              <a:t> вказівників</a:t>
            </a:r>
            <a:endParaRPr b="0" sz="3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92" name="Google Shape;99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5797" y="1173327"/>
            <a:ext cx="3635925" cy="11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993" name="Google Shape;993;p9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‹#›</a:t>
            </a:fld>
            <a:endParaRPr sz="1200">
              <a:solidFill>
                <a:schemeClr val="lt1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99"/>
          <p:cNvSpPr txBox="1"/>
          <p:nvPr>
            <p:ph type="title"/>
          </p:nvPr>
        </p:nvSpPr>
        <p:spPr>
          <a:xfrm>
            <a:off x="725200" y="373713"/>
            <a:ext cx="77040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Oswald"/>
                <a:ea typeface="Oswald"/>
                <a:cs typeface="Oswald"/>
                <a:sym typeface="Oswald"/>
              </a:rPr>
              <a:t>ОПЕРАЦІЇ З </a:t>
            </a:r>
            <a:r>
              <a:rPr lang="en-US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ВКА</a:t>
            </a:r>
            <a:r>
              <a:rPr lang="en-US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rPr>
              <a:t>ЗІВНИКАМИ</a:t>
            </a:r>
            <a:endParaRPr u="sng">
              <a:solidFill>
                <a:schemeClr val="accent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99" name="Google Shape;999;p99"/>
          <p:cNvSpPr/>
          <p:nvPr/>
        </p:nvSpPr>
        <p:spPr>
          <a:xfrm>
            <a:off x="1604475" y="2600725"/>
            <a:ext cx="867600" cy="8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</a:t>
            </a:r>
            <a:endParaRPr/>
          </a:p>
        </p:txBody>
      </p:sp>
      <p:sp>
        <p:nvSpPr>
          <p:cNvPr id="1000" name="Google Shape;1000;p99"/>
          <p:cNvSpPr/>
          <p:nvPr/>
        </p:nvSpPr>
        <p:spPr>
          <a:xfrm>
            <a:off x="3351032" y="2600725"/>
            <a:ext cx="867600" cy="8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99"/>
          <p:cNvSpPr/>
          <p:nvPr/>
        </p:nvSpPr>
        <p:spPr>
          <a:xfrm>
            <a:off x="5097594" y="2600725"/>
            <a:ext cx="867600" cy="8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            </a:t>
            </a:r>
            <a:endParaRPr/>
          </a:p>
        </p:txBody>
      </p:sp>
      <p:sp>
        <p:nvSpPr>
          <p:cNvPr id="1002" name="Google Shape;1002;p99"/>
          <p:cNvSpPr/>
          <p:nvPr/>
        </p:nvSpPr>
        <p:spPr>
          <a:xfrm>
            <a:off x="6844167" y="2600725"/>
            <a:ext cx="867600" cy="8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3" name="Google Shape;1003;p99"/>
          <p:cNvCxnSpPr/>
          <p:nvPr/>
        </p:nvCxnSpPr>
        <p:spPr>
          <a:xfrm>
            <a:off x="1604475" y="2491100"/>
            <a:ext cx="887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4" name="Google Shape;1004;p99"/>
          <p:cNvCxnSpPr/>
          <p:nvPr/>
        </p:nvCxnSpPr>
        <p:spPr>
          <a:xfrm>
            <a:off x="5098625" y="2491100"/>
            <a:ext cx="887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5" name="Google Shape;1005;p99"/>
          <p:cNvCxnSpPr/>
          <p:nvPr/>
        </p:nvCxnSpPr>
        <p:spPr>
          <a:xfrm>
            <a:off x="3341275" y="3577650"/>
            <a:ext cx="887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" name="Google Shape;1006;p99"/>
          <p:cNvCxnSpPr/>
          <p:nvPr/>
        </p:nvCxnSpPr>
        <p:spPr>
          <a:xfrm>
            <a:off x="6834425" y="3577650"/>
            <a:ext cx="8871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" name="Google Shape;1007;p99"/>
          <p:cNvCxnSpPr/>
          <p:nvPr/>
        </p:nvCxnSpPr>
        <p:spPr>
          <a:xfrm flipH="1" rot="-5400000">
            <a:off x="2379650" y="2696350"/>
            <a:ext cx="1083300" cy="672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8" name="Google Shape;1008;p99"/>
          <p:cNvCxnSpPr/>
          <p:nvPr/>
        </p:nvCxnSpPr>
        <p:spPr>
          <a:xfrm flipH="1" rot="-5400000">
            <a:off x="5869800" y="2696350"/>
            <a:ext cx="1083300" cy="672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9" name="Google Shape;1009;p99"/>
          <p:cNvCxnSpPr/>
          <p:nvPr/>
        </p:nvCxnSpPr>
        <p:spPr>
          <a:xfrm rot="5400000">
            <a:off x="4150963" y="2705275"/>
            <a:ext cx="1011300" cy="671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0" name="Google Shape;1010;p99"/>
          <p:cNvCxnSpPr/>
          <p:nvPr/>
        </p:nvCxnSpPr>
        <p:spPr>
          <a:xfrm rot="10800000">
            <a:off x="1415350" y="2491100"/>
            <a:ext cx="0" cy="52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99"/>
          <p:cNvCxnSpPr/>
          <p:nvPr/>
        </p:nvCxnSpPr>
        <p:spPr>
          <a:xfrm rot="10800000">
            <a:off x="7810825" y="3051100"/>
            <a:ext cx="0" cy="523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2" name="Google Shape;1012;p99"/>
          <p:cNvSpPr txBox="1"/>
          <p:nvPr/>
        </p:nvSpPr>
        <p:spPr>
          <a:xfrm>
            <a:off x="896025" y="3577950"/>
            <a:ext cx="2361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41925" spcFirstLastPara="1" rIns="2419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додавання і віднімання вказівниківі з константою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99"/>
          <p:cNvSpPr txBox="1"/>
          <p:nvPr/>
        </p:nvSpPr>
        <p:spPr>
          <a:xfrm>
            <a:off x="2850475" y="1261406"/>
            <a:ext cx="2142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41925" spcFirstLastPara="1" rIns="2419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інкремент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99"/>
          <p:cNvSpPr txBox="1"/>
          <p:nvPr/>
        </p:nvSpPr>
        <p:spPr>
          <a:xfrm>
            <a:off x="6739825" y="1239168"/>
            <a:ext cx="2142000" cy="10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41925" spcFirstLastPara="1" rIns="2419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де</a:t>
            </a: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кремент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99"/>
          <p:cNvSpPr txBox="1"/>
          <p:nvPr/>
        </p:nvSpPr>
        <p:spPr>
          <a:xfrm>
            <a:off x="1566371" y="2527005"/>
            <a:ext cx="8676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+с</a:t>
            </a:r>
            <a:endParaRPr b="1" sz="3500"/>
          </a:p>
        </p:txBody>
      </p:sp>
      <p:sp>
        <p:nvSpPr>
          <p:cNvPr id="1016" name="Google Shape;1016;p99"/>
          <p:cNvSpPr txBox="1"/>
          <p:nvPr/>
        </p:nvSpPr>
        <p:spPr>
          <a:xfrm>
            <a:off x="3355383" y="2600730"/>
            <a:ext cx="8676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++</a:t>
            </a:r>
            <a:endParaRPr b="1" sz="3500"/>
          </a:p>
        </p:txBody>
      </p:sp>
      <p:sp>
        <p:nvSpPr>
          <p:cNvPr id="1017" name="Google Shape;1017;p99"/>
          <p:cNvSpPr txBox="1"/>
          <p:nvPr/>
        </p:nvSpPr>
        <p:spPr>
          <a:xfrm>
            <a:off x="4361373" y="3577950"/>
            <a:ext cx="23616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41925" spcFirstLastPara="1" rIns="241925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різниця вказівників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99"/>
          <p:cNvSpPr txBox="1"/>
          <p:nvPr/>
        </p:nvSpPr>
        <p:spPr>
          <a:xfrm>
            <a:off x="5100008" y="2600730"/>
            <a:ext cx="8676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-</a:t>
            </a:r>
            <a:endParaRPr b="1" sz="3500"/>
          </a:p>
        </p:txBody>
      </p:sp>
      <p:sp>
        <p:nvSpPr>
          <p:cNvPr id="1019" name="Google Shape;1019;p99"/>
          <p:cNvSpPr txBox="1"/>
          <p:nvPr/>
        </p:nvSpPr>
        <p:spPr>
          <a:xfrm>
            <a:off x="6833096" y="2491030"/>
            <a:ext cx="867600" cy="10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--</a:t>
            </a:r>
            <a:endParaRPr b="1" sz="3500"/>
          </a:p>
        </p:txBody>
      </p:sp>
      <p:sp>
        <p:nvSpPr>
          <p:cNvPr id="1020" name="Google Shape;1020;p99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100"/>
          <p:cNvSpPr txBox="1"/>
          <p:nvPr>
            <p:ph type="title"/>
          </p:nvPr>
        </p:nvSpPr>
        <p:spPr>
          <a:xfrm>
            <a:off x="720000" y="-12"/>
            <a:ext cx="77040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0" lang="en-US" sz="2500">
                <a:latin typeface="Oswald"/>
                <a:ea typeface="Oswald"/>
                <a:cs typeface="Oswald"/>
                <a:sym typeface="Oswald"/>
              </a:rPr>
              <a:t>ДОДАВА</a:t>
            </a:r>
            <a:r>
              <a:rPr b="0" lang="en-US" sz="2500">
                <a:latin typeface="Oswald"/>
                <a:ea typeface="Oswald"/>
                <a:cs typeface="Oswald"/>
                <a:sym typeface="Oswald"/>
              </a:rPr>
              <a:t>ННЯ </a:t>
            </a:r>
            <a:r>
              <a:rPr lang="en-US" sz="25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rPr>
              <a:t>КОНСТАНТИ</a:t>
            </a:r>
            <a:r>
              <a:rPr b="0" lang="en-US" sz="2500">
                <a:latin typeface="Oswald"/>
                <a:ea typeface="Oswald"/>
                <a:cs typeface="Oswald"/>
                <a:sym typeface="Oswald"/>
              </a:rPr>
              <a:t> ДО ВКАЗІВНИКА</a:t>
            </a:r>
            <a:r>
              <a:rPr b="0" lang="en-US" sz="2500">
                <a:latin typeface="Oswald"/>
                <a:ea typeface="Oswald"/>
                <a:cs typeface="Oswald"/>
                <a:sym typeface="Oswald"/>
              </a:rPr>
              <a:t> </a:t>
            </a:r>
            <a:endParaRPr b="0" sz="2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26" name="Google Shape;1026;p100"/>
          <p:cNvSpPr txBox="1"/>
          <p:nvPr>
            <p:ph idx="4294967295" type="subTitle"/>
          </p:nvPr>
        </p:nvSpPr>
        <p:spPr>
          <a:xfrm>
            <a:off x="819250" y="1240699"/>
            <a:ext cx="91440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mas [10] = {1.29, 3.23, 7.98, 5.54, 8.32, 2.48, 7.1};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* p1;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= &amp;mas[0];    //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p1=mas;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* p1 &lt;&lt; endl;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 = p1 + 3;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* p1 &lt;&lt; endl;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0;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995"/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6380" lvl="0" marL="342900" rtl="0" algn="l">
              <a:lnSpc>
                <a:spcPct val="80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1520"/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3F5AD"/>
      </a:accent1>
      <a:accent2>
        <a:srgbClr val="94FCC2"/>
      </a:accent2>
      <a:accent3>
        <a:srgbClr val="1CC768"/>
      </a:accent3>
      <a:accent4>
        <a:srgbClr val="1D8A4D"/>
      </a:accent4>
      <a:accent5>
        <a:srgbClr val="2BC36F"/>
      </a:accent5>
      <a:accent6>
        <a:srgbClr val="ADECCA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