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34" r:id="rId4"/>
    <p:sldMasterId id="2147483735" r:id="rId5"/>
    <p:sldMasterId id="214748373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y="5143500" cx="9144000"/>
  <p:notesSz cx="6858000" cy="9144000"/>
  <p:embeddedFontLst>
    <p:embeddedFont>
      <p:font typeface="Ubuntu"/>
      <p:regular r:id="rId15"/>
      <p:bold r:id="rId16"/>
      <p:italic r:id="rId17"/>
      <p:boldItalic r:id="rId18"/>
    </p:embeddedFont>
    <p:embeddedFont>
      <p:font typeface="Ubuntu Light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Arvo"/>
      <p:regular r:id="rId27"/>
      <p:bold r:id="rId28"/>
      <p:italic r:id="rId29"/>
      <p:boldItalic r:id="rId30"/>
    </p:embeddedFont>
    <p:embeddedFont>
      <p:font typeface="Bodoni"/>
      <p:regular r:id="rId31"/>
      <p:bold r:id="rId32"/>
      <p:italic r:id="rId33"/>
      <p:boldItalic r:id="rId34"/>
    </p:embeddedFont>
    <p:embeddedFont>
      <p:font typeface="Oswald"/>
      <p:regular r:id="rId35"/>
      <p:bold r:id="rId36"/>
    </p:embeddedFont>
    <p:embeddedFont>
      <p:font typeface="Comfortaa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Light-bold.fntdata"/><Relationship Id="rId22" Type="http://schemas.openxmlformats.org/officeDocument/2006/relationships/font" Target="fonts/UbuntuLight-boldItalic.fntdata"/><Relationship Id="rId21" Type="http://schemas.openxmlformats.org/officeDocument/2006/relationships/font" Target="fonts/UbuntuLight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Arvo-bold.fntdata"/><Relationship Id="rId27" Type="http://schemas.openxmlformats.org/officeDocument/2006/relationships/font" Target="fonts/Arvo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Arvo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Bodoni-regular.fntdata"/><Relationship Id="rId30" Type="http://schemas.openxmlformats.org/officeDocument/2006/relationships/font" Target="fonts/Arvo-boldItalic.fntdata"/><Relationship Id="rId11" Type="http://schemas.openxmlformats.org/officeDocument/2006/relationships/slide" Target="slides/slide4.xml"/><Relationship Id="rId33" Type="http://schemas.openxmlformats.org/officeDocument/2006/relationships/font" Target="fonts/Bodoni-italic.fntdata"/><Relationship Id="rId10" Type="http://schemas.openxmlformats.org/officeDocument/2006/relationships/slide" Target="slides/slide3.xml"/><Relationship Id="rId32" Type="http://schemas.openxmlformats.org/officeDocument/2006/relationships/font" Target="fonts/Bodoni-bold.fntdata"/><Relationship Id="rId13" Type="http://schemas.openxmlformats.org/officeDocument/2006/relationships/slide" Target="slides/slide6.xml"/><Relationship Id="rId35" Type="http://schemas.openxmlformats.org/officeDocument/2006/relationships/font" Target="fonts/Oswald-regular.fntdata"/><Relationship Id="rId12" Type="http://schemas.openxmlformats.org/officeDocument/2006/relationships/slide" Target="slides/slide5.xml"/><Relationship Id="rId34" Type="http://schemas.openxmlformats.org/officeDocument/2006/relationships/font" Target="fonts/Bodoni-boldItalic.fntdata"/><Relationship Id="rId15" Type="http://schemas.openxmlformats.org/officeDocument/2006/relationships/font" Target="fonts/Ubuntu-regular.fntdata"/><Relationship Id="rId37" Type="http://schemas.openxmlformats.org/officeDocument/2006/relationships/font" Target="fonts/Comfortaa-regular.fntdata"/><Relationship Id="rId14" Type="http://schemas.openxmlformats.org/officeDocument/2006/relationships/slide" Target="slides/slide7.xml"/><Relationship Id="rId36" Type="http://schemas.openxmlformats.org/officeDocument/2006/relationships/font" Target="fonts/Oswald-bold.fntdata"/><Relationship Id="rId17" Type="http://schemas.openxmlformats.org/officeDocument/2006/relationships/font" Target="fonts/Ubuntu-italic.fntdata"/><Relationship Id="rId16" Type="http://schemas.openxmlformats.org/officeDocument/2006/relationships/font" Target="fonts/Ubuntu-bold.fntdata"/><Relationship Id="rId38" Type="http://schemas.openxmlformats.org/officeDocument/2006/relationships/font" Target="fonts/Comfortaa-bold.fntdata"/><Relationship Id="rId19" Type="http://schemas.openxmlformats.org/officeDocument/2006/relationships/font" Target="fonts/UbuntuLight-regular.fntdata"/><Relationship Id="rId18" Type="http://schemas.openxmlformats.org/officeDocument/2006/relationships/font" Target="fonts/Ubuntu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72d38e58fd115c5f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72d38e58fd115c5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7a614918d1e071a4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7a614918d1e071a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g7a614918d1e071a4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10103bf800d7be8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210103bf800d7be8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2f240aff0a86531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2f240aff0a86531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7a614918d1e071a4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7a614918d1e071a4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7a614918d1e071a4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7a614918d1e071a4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244f4b95b26154b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244f4b95b26154b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slide" type="title">
  <p:cSld name="TITLE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cap="flat" cmpd="sng" w="38100">
            <a:solidFill>
              <a:srgbClr val="5353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" type="secHead">
  <p:cSld name="SECTION_HEADER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2" name="Google Shape;62;p15"/>
          <p:cNvSpPr txBox="1"/>
          <p:nvPr>
            <p:ph idx="2" type="title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3" type="subTitle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64" name="Google Shape;64;p15"/>
          <p:cNvSpPr txBox="1"/>
          <p:nvPr>
            <p:ph idx="4" type="title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5" type="subTitle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66" name="Google Shape;66;p15"/>
          <p:cNvSpPr txBox="1"/>
          <p:nvPr>
            <p:ph idx="6" type="title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3582225" y="142617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3582225" y="2553400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3582225" y="368062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hasCustomPrompt="1" idx="7" type="title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72" name="Google Shape;72;p15"/>
          <p:cNvSpPr txBox="1"/>
          <p:nvPr>
            <p:ph hasCustomPrompt="1" idx="8" type="title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73" name="Google Shape;73;p15"/>
          <p:cNvSpPr txBox="1"/>
          <p:nvPr>
            <p:ph hasCustomPrompt="1" idx="9" type="title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SECTION_HEADER_2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956271" y="189950"/>
            <a:ext cx="53112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954225" y="1709475"/>
            <a:ext cx="3367200" cy="24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5177125" y="212900"/>
            <a:ext cx="3742800" cy="46842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4571997" y="3832425"/>
            <a:ext cx="762000" cy="11685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" name="Google Shape;80;p16"/>
          <p:cNvCxnSpPr/>
          <p:nvPr/>
        </p:nvCxnSpPr>
        <p:spPr>
          <a:xfrm>
            <a:off x="1068750" y="134015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 1 1">
  <p:cSld name="SECTION_HEADER_2_1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956273" y="3469550"/>
            <a:ext cx="34830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cxnSp>
        <p:nvCxnSpPr>
          <p:cNvPr id="84" name="Google Shape;84;p17"/>
          <p:cNvCxnSpPr/>
          <p:nvPr/>
        </p:nvCxnSpPr>
        <p:spPr>
          <a:xfrm>
            <a:off x="1068750" y="461975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SECTION_HEADER_1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" type="subTitle"/>
          </p:nvPr>
        </p:nvSpPr>
        <p:spPr>
          <a:xfrm>
            <a:off x="614775" y="2564775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cxnSp>
        <p:nvCxnSpPr>
          <p:cNvPr id="89" name="Google Shape;89;p18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">
  <p:cSld name="CUSTOM"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/>
          <p:nvPr/>
        </p:nvSpPr>
        <p:spPr>
          <a:xfrm>
            <a:off x="1395500" y="892500"/>
            <a:ext cx="6189000" cy="27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subTitle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94" name="Google Shape;94;p19"/>
          <p:cNvSpPr txBox="1"/>
          <p:nvPr>
            <p:ph idx="2" type="subTitle"/>
          </p:nvPr>
        </p:nvSpPr>
        <p:spPr>
          <a:xfrm>
            <a:off x="1894475" y="2977400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ody slide" type="tx">
  <p:cSld name="TITLE_AND_BODY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115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048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29845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21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cxnSp>
        <p:nvCxnSpPr>
          <p:cNvPr id="100" name="Google Shape;100;p20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1">
  <p:cSld name="TITLE_AND_BODY_2"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1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cxnSp>
        <p:nvCxnSpPr>
          <p:cNvPr id="105" name="Google Shape;105;p21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TITLE_AND_BODY_1"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4598900" y="773100"/>
            <a:ext cx="3888000" cy="12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109" name="Google Shape;109;p22"/>
          <p:cNvSpPr/>
          <p:nvPr/>
        </p:nvSpPr>
        <p:spPr>
          <a:xfrm>
            <a:off x="0" y="0"/>
            <a:ext cx="4259700" cy="5143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idx="1" type="subTitle"/>
          </p:nvPr>
        </p:nvSpPr>
        <p:spPr>
          <a:xfrm>
            <a:off x="4598900" y="2968204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1" name="Google Shape;111;p22"/>
          <p:cNvCxnSpPr/>
          <p:nvPr/>
        </p:nvCxnSpPr>
        <p:spPr>
          <a:xfrm>
            <a:off x="4778200" y="278062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lumns slide" type="twoColTx">
  <p:cSld name="TITLE_AND_TWO_COLUMNS"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" name="Google Shape;114;p23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2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116" name="Google Shape;116;p23"/>
          <p:cNvSpPr txBox="1"/>
          <p:nvPr>
            <p:ph type="ctrTitle"/>
          </p:nvPr>
        </p:nvSpPr>
        <p:spPr>
          <a:xfrm>
            <a:off x="1113228" y="1571550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" type="subTitle"/>
          </p:nvPr>
        </p:nvSpPr>
        <p:spPr>
          <a:xfrm>
            <a:off x="1113229" y="2177000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8" name="Google Shape;118;p23"/>
          <p:cNvSpPr txBox="1"/>
          <p:nvPr>
            <p:ph idx="2" type="ctrTitle"/>
          </p:nvPr>
        </p:nvSpPr>
        <p:spPr>
          <a:xfrm>
            <a:off x="4818378" y="1571550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3" type="subTitle"/>
          </p:nvPr>
        </p:nvSpPr>
        <p:spPr>
          <a:xfrm>
            <a:off x="4818379" y="2177000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0" name="Google Shape;120;p23"/>
          <p:cNvSpPr txBox="1"/>
          <p:nvPr>
            <p:ph idx="4"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lumns slide 1">
  <p:cSld name="TITLE_AND_TWO_COLUMNS_2"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" name="Google Shape;123;p24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125" name="Google Shape;125;p24"/>
          <p:cNvSpPr txBox="1"/>
          <p:nvPr>
            <p:ph type="ctrTitle"/>
          </p:nvPr>
        </p:nvSpPr>
        <p:spPr>
          <a:xfrm>
            <a:off x="1113228" y="2151075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6" name="Google Shape;126;p24"/>
          <p:cNvSpPr txBox="1"/>
          <p:nvPr>
            <p:ph idx="1" type="subTitle"/>
          </p:nvPr>
        </p:nvSpPr>
        <p:spPr>
          <a:xfrm>
            <a:off x="1147278" y="2756525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7" name="Google Shape;127;p24"/>
          <p:cNvSpPr txBox="1"/>
          <p:nvPr>
            <p:ph idx="2" type="ctrTitle"/>
          </p:nvPr>
        </p:nvSpPr>
        <p:spPr>
          <a:xfrm>
            <a:off x="4818378" y="2151075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8" name="Google Shape;128;p24"/>
          <p:cNvSpPr txBox="1"/>
          <p:nvPr>
            <p:ph idx="3" type="subTitle"/>
          </p:nvPr>
        </p:nvSpPr>
        <p:spPr>
          <a:xfrm>
            <a:off x="4852428" y="2756525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9" name="Google Shape;129;p24"/>
          <p:cNvSpPr txBox="1"/>
          <p:nvPr>
            <p:ph idx="4"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3 columns slide">
  <p:cSld name="TITLE_AND_TWO_COLUMNS_1"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5"/>
          <p:cNvSpPr txBox="1"/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134" name="Google Shape;134;p25"/>
          <p:cNvSpPr txBox="1"/>
          <p:nvPr>
            <p:ph idx="2" type="ctrTitle"/>
          </p:nvPr>
        </p:nvSpPr>
        <p:spPr>
          <a:xfrm>
            <a:off x="11053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Google Shape;135;p25"/>
          <p:cNvSpPr txBox="1"/>
          <p:nvPr>
            <p:ph idx="1" type="subTitle"/>
          </p:nvPr>
        </p:nvSpPr>
        <p:spPr>
          <a:xfrm>
            <a:off x="11053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6" name="Google Shape;136;p25"/>
          <p:cNvSpPr txBox="1"/>
          <p:nvPr>
            <p:ph idx="3" type="ctrTitle"/>
          </p:nvPr>
        </p:nvSpPr>
        <p:spPr>
          <a:xfrm>
            <a:off x="35152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7" name="Google Shape;137;p25"/>
          <p:cNvSpPr txBox="1"/>
          <p:nvPr>
            <p:ph idx="4" type="subTitle"/>
          </p:nvPr>
        </p:nvSpPr>
        <p:spPr>
          <a:xfrm>
            <a:off x="35152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8" name="Google Shape;138;p25"/>
          <p:cNvSpPr txBox="1"/>
          <p:nvPr>
            <p:ph idx="5" type="ctrTitle"/>
          </p:nvPr>
        </p:nvSpPr>
        <p:spPr>
          <a:xfrm>
            <a:off x="59251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9" name="Google Shape;139;p25"/>
          <p:cNvSpPr txBox="1"/>
          <p:nvPr>
            <p:ph idx="6" type="subTitle"/>
          </p:nvPr>
        </p:nvSpPr>
        <p:spPr>
          <a:xfrm>
            <a:off x="59251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cxnSp>
        <p:nvCxnSpPr>
          <p:cNvPr id="140" name="Google Shape;140;p25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5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6 columns slide">
  <p:cSld name="TITLE_AND_TWO_COLUMNS_1_1"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6"/>
          <p:cNvSpPr txBox="1"/>
          <p:nvPr>
            <p:ph type="ctrTitle"/>
          </p:nvPr>
        </p:nvSpPr>
        <p:spPr>
          <a:xfrm>
            <a:off x="11053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5" name="Google Shape;145;p26"/>
          <p:cNvSpPr txBox="1"/>
          <p:nvPr>
            <p:ph idx="1" type="subTitle"/>
          </p:nvPr>
        </p:nvSpPr>
        <p:spPr>
          <a:xfrm>
            <a:off x="980600" y="3371050"/>
            <a:ext cx="23631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6" name="Google Shape;146;p26"/>
          <p:cNvSpPr txBox="1"/>
          <p:nvPr>
            <p:ph idx="2" type="ctrTitle"/>
          </p:nvPr>
        </p:nvSpPr>
        <p:spPr>
          <a:xfrm>
            <a:off x="34846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7" name="Google Shape;147;p26"/>
          <p:cNvSpPr txBox="1"/>
          <p:nvPr>
            <p:ph idx="3" type="subTitle"/>
          </p:nvPr>
        </p:nvSpPr>
        <p:spPr>
          <a:xfrm>
            <a:off x="3419975" y="3371050"/>
            <a:ext cx="22428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8" name="Google Shape;148;p26"/>
          <p:cNvSpPr txBox="1"/>
          <p:nvPr>
            <p:ph idx="4" type="ctrTitle"/>
          </p:nvPr>
        </p:nvSpPr>
        <p:spPr>
          <a:xfrm>
            <a:off x="58802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9" name="Google Shape;149;p26"/>
          <p:cNvSpPr txBox="1"/>
          <p:nvPr>
            <p:ph idx="5" type="subTitle"/>
          </p:nvPr>
        </p:nvSpPr>
        <p:spPr>
          <a:xfrm>
            <a:off x="5880250" y="3371050"/>
            <a:ext cx="21135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0" name="Google Shape;150;p26"/>
          <p:cNvSpPr txBox="1"/>
          <p:nvPr>
            <p:ph idx="6" type="title"/>
          </p:nvPr>
        </p:nvSpPr>
        <p:spPr>
          <a:xfrm>
            <a:off x="773850" y="638075"/>
            <a:ext cx="76725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51" name="Google Shape;151;p2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cxnSp>
        <p:nvCxnSpPr>
          <p:cNvPr id="152" name="Google Shape;152;p26"/>
          <p:cNvCxnSpPr/>
          <p:nvPr/>
        </p:nvCxnSpPr>
        <p:spPr>
          <a:xfrm>
            <a:off x="33435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6"/>
          <p:cNvCxnSpPr/>
          <p:nvPr/>
        </p:nvCxnSpPr>
        <p:spPr>
          <a:xfrm>
            <a:off x="57391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6"/>
          <p:cNvCxnSpPr/>
          <p:nvPr/>
        </p:nvCxnSpPr>
        <p:spPr>
          <a:xfrm>
            <a:off x="4233900" y="1120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6"/>
          <p:cNvCxnSpPr/>
          <p:nvPr/>
        </p:nvCxnSpPr>
        <p:spPr>
          <a:xfrm>
            <a:off x="1050450" y="2918000"/>
            <a:ext cx="70431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26"/>
          <p:cNvSpPr txBox="1"/>
          <p:nvPr>
            <p:ph idx="7" type="ctrTitle"/>
          </p:nvPr>
        </p:nvSpPr>
        <p:spPr>
          <a:xfrm>
            <a:off x="11053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7" name="Google Shape;157;p26"/>
          <p:cNvSpPr txBox="1"/>
          <p:nvPr>
            <p:ph idx="8" type="subTitle"/>
          </p:nvPr>
        </p:nvSpPr>
        <p:spPr>
          <a:xfrm>
            <a:off x="1073150" y="2041825"/>
            <a:ext cx="21780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8" name="Google Shape;158;p26"/>
          <p:cNvSpPr txBox="1"/>
          <p:nvPr>
            <p:ph idx="9" type="ctrTitle"/>
          </p:nvPr>
        </p:nvSpPr>
        <p:spPr>
          <a:xfrm>
            <a:off x="34846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9" name="Google Shape;159;p26"/>
          <p:cNvSpPr txBox="1"/>
          <p:nvPr>
            <p:ph idx="13" type="subTitle"/>
          </p:nvPr>
        </p:nvSpPr>
        <p:spPr>
          <a:xfrm>
            <a:off x="3452400" y="2041825"/>
            <a:ext cx="21780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60" name="Google Shape;160;p26"/>
          <p:cNvSpPr txBox="1"/>
          <p:nvPr>
            <p:ph idx="14" type="ctrTitle"/>
          </p:nvPr>
        </p:nvSpPr>
        <p:spPr>
          <a:xfrm>
            <a:off x="58802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1" name="Google Shape;161;p26"/>
          <p:cNvSpPr txBox="1"/>
          <p:nvPr>
            <p:ph idx="15" type="subTitle"/>
          </p:nvPr>
        </p:nvSpPr>
        <p:spPr>
          <a:xfrm>
            <a:off x="5831650" y="2041825"/>
            <a:ext cx="2210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&amp; some text slide">
  <p:cSld name="BIG_NUMBER"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165" name="Google Shape;165;p27"/>
          <p:cNvSpPr txBox="1"/>
          <p:nvPr>
            <p:ph idx="1" type="subTitle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" name="Google Shape;166;p27"/>
          <p:cNvSpPr txBox="1"/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&amp; some text slide 2">
  <p:cSld name="BIG_NUMBER_2"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8"/>
          <p:cNvSpPr txBox="1"/>
          <p:nvPr>
            <p:ph hasCustomPrompt="1" type="title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0" name="Google Shape;170;p2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171" name="Google Shape;171;p28"/>
          <p:cNvSpPr txBox="1"/>
          <p:nvPr>
            <p:ph idx="1" type="subTitle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&amp; some text slide 1">
  <p:cSld name="BIG_NUMBER_1"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9"/>
          <p:cNvSpPr txBox="1"/>
          <p:nvPr>
            <p:ph hasCustomPrompt="1" type="title"/>
          </p:nvPr>
        </p:nvSpPr>
        <p:spPr>
          <a:xfrm>
            <a:off x="742950" y="8326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5" name="Google Shape;175;p2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176" name="Google Shape;176;p29"/>
          <p:cNvSpPr txBox="1"/>
          <p:nvPr>
            <p:ph idx="1" type="subTitle"/>
          </p:nvPr>
        </p:nvSpPr>
        <p:spPr>
          <a:xfrm>
            <a:off x="1667075" y="14695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7" name="Google Shape;177;p29"/>
          <p:cNvSpPr txBox="1"/>
          <p:nvPr>
            <p:ph hasCustomPrompt="1" idx="2" type="title"/>
          </p:nvPr>
        </p:nvSpPr>
        <p:spPr>
          <a:xfrm>
            <a:off x="742950" y="19560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8" name="Google Shape;178;p29"/>
          <p:cNvSpPr txBox="1"/>
          <p:nvPr>
            <p:ph idx="3" type="subTitle"/>
          </p:nvPr>
        </p:nvSpPr>
        <p:spPr>
          <a:xfrm>
            <a:off x="1667075" y="25929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9" name="Google Shape;179;p29"/>
          <p:cNvSpPr txBox="1"/>
          <p:nvPr>
            <p:ph hasCustomPrompt="1" idx="4" type="title"/>
          </p:nvPr>
        </p:nvSpPr>
        <p:spPr>
          <a:xfrm>
            <a:off x="742950" y="30794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0" name="Google Shape;180;p29"/>
          <p:cNvSpPr txBox="1"/>
          <p:nvPr>
            <p:ph idx="5" type="subTitle"/>
          </p:nvPr>
        </p:nvSpPr>
        <p:spPr>
          <a:xfrm>
            <a:off x="1667075" y="37163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frame">
  <p:cSld name="BLANK_1_1"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quare with title and text">
  <p:cSld name="CUSTOM_1"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186" name="Google Shape;186;p32"/>
          <p:cNvSpPr/>
          <p:nvPr/>
        </p:nvSpPr>
        <p:spPr>
          <a:xfrm>
            <a:off x="406950" y="352200"/>
            <a:ext cx="42879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2"/>
          <p:cNvSpPr txBox="1"/>
          <p:nvPr>
            <p:ph type="title"/>
          </p:nvPr>
        </p:nvSpPr>
        <p:spPr>
          <a:xfrm>
            <a:off x="737850" y="980260"/>
            <a:ext cx="35715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88" name="Google Shape;188;p32"/>
          <p:cNvSpPr txBox="1"/>
          <p:nvPr>
            <p:ph idx="1" type="subTitle"/>
          </p:nvPr>
        </p:nvSpPr>
        <p:spPr>
          <a:xfrm>
            <a:off x="737850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89" name="Google Shape;189;p32"/>
          <p:cNvCxnSpPr/>
          <p:nvPr/>
        </p:nvCxnSpPr>
        <p:spPr>
          <a:xfrm>
            <a:off x="2203050" y="1597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 with cyan frame">
  <p:cSld name="CUSTOM_1_1_1"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/>
          <p:nvPr/>
        </p:nvSpPr>
        <p:spPr>
          <a:xfrm>
            <a:off x="4609950" y="-11150"/>
            <a:ext cx="45453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z="1200">
                <a:solidFill>
                  <a:srgbClr val="B7B7B7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B7B7B7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93" name="Google Shape;193;p33"/>
          <p:cNvSpPr txBox="1"/>
          <p:nvPr>
            <p:ph type="title"/>
          </p:nvPr>
        </p:nvSpPr>
        <p:spPr>
          <a:xfrm>
            <a:off x="626079" y="980260"/>
            <a:ext cx="35715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94" name="Google Shape;194;p33"/>
          <p:cNvSpPr txBox="1"/>
          <p:nvPr>
            <p:ph idx="1" type="subTitle"/>
          </p:nvPr>
        </p:nvSpPr>
        <p:spPr>
          <a:xfrm>
            <a:off x="626079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95" name="Google Shape;195;p33"/>
          <p:cNvCxnSpPr/>
          <p:nvPr/>
        </p:nvCxnSpPr>
        <p:spPr>
          <a:xfrm>
            <a:off x="737850" y="1597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33"/>
          <p:cNvSpPr txBox="1"/>
          <p:nvPr>
            <p:ph idx="2" type="subTitle"/>
          </p:nvPr>
        </p:nvSpPr>
        <p:spPr>
          <a:xfrm>
            <a:off x="5079304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frame 1">
  <p:cSld name="CUSTOM_1_1_1_1"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/>
          <p:nvPr/>
        </p:nvSpPr>
        <p:spPr>
          <a:xfrm>
            <a:off x="5200425" y="-11150"/>
            <a:ext cx="39549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z="1200">
                <a:solidFill>
                  <a:srgbClr val="B7B7B7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B7B7B7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 ">
  <p:cSld name="CUSTOM_2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5"/>
          <p:cNvSpPr txBox="1"/>
          <p:nvPr>
            <p:ph type="title"/>
          </p:nvPr>
        </p:nvSpPr>
        <p:spPr>
          <a:xfrm>
            <a:off x="4696275" y="172545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03" name="Google Shape;203;p35"/>
          <p:cNvSpPr txBox="1"/>
          <p:nvPr>
            <p:ph idx="1" type="subTitle"/>
          </p:nvPr>
        </p:nvSpPr>
        <p:spPr>
          <a:xfrm>
            <a:off x="4696275" y="2839950"/>
            <a:ext cx="2770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4" name="Google Shape;204;p35"/>
          <p:cNvSpPr txBox="1"/>
          <p:nvPr>
            <p:ph idx="12" type="sldNum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  1">
  <p:cSld name="CUSTOM_2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6"/>
          <p:cNvSpPr txBox="1"/>
          <p:nvPr>
            <p:ph type="title"/>
          </p:nvPr>
        </p:nvSpPr>
        <p:spPr>
          <a:xfrm>
            <a:off x="1630100" y="172545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08" name="Google Shape;208;p36"/>
          <p:cNvSpPr txBox="1"/>
          <p:nvPr>
            <p:ph idx="1" type="subTitle"/>
          </p:nvPr>
        </p:nvSpPr>
        <p:spPr>
          <a:xfrm>
            <a:off x="1915400" y="2839950"/>
            <a:ext cx="2770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9" name="Google Shape;209;p36"/>
          <p:cNvSpPr txBox="1"/>
          <p:nvPr>
            <p:ph idx="12" type="sldNum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">
  <p:cSld name="CUSTOM_7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/>
          <p:nvPr/>
        </p:nvSpPr>
        <p:spPr>
          <a:xfrm>
            <a:off x="-73650" y="-11150"/>
            <a:ext cx="92289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7"/>
          <p:cNvSpPr/>
          <p:nvPr/>
        </p:nvSpPr>
        <p:spPr>
          <a:xfrm>
            <a:off x="1430400" y="653850"/>
            <a:ext cx="6283200" cy="383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7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7"/>
          <p:cNvSpPr txBox="1"/>
          <p:nvPr>
            <p:ph type="title"/>
          </p:nvPr>
        </p:nvSpPr>
        <p:spPr>
          <a:xfrm>
            <a:off x="2675900" y="1220035"/>
            <a:ext cx="39261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15" name="Google Shape;215;p37"/>
          <p:cNvSpPr txBox="1"/>
          <p:nvPr>
            <p:ph idx="1" type="subTitle"/>
          </p:nvPr>
        </p:nvSpPr>
        <p:spPr>
          <a:xfrm>
            <a:off x="2675901" y="2547750"/>
            <a:ext cx="31362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frame ">
  <p:cSld name="BLANK_1_1_1">
    <p:bg>
      <p:bgPr>
        <a:solidFill>
          <a:schemeClr val="accen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19" name="Google Shape;219;p38"/>
          <p:cNvSpPr txBox="1"/>
          <p:nvPr>
            <p:ph type="title"/>
          </p:nvPr>
        </p:nvSpPr>
        <p:spPr>
          <a:xfrm>
            <a:off x="783525" y="1738050"/>
            <a:ext cx="2545800" cy="16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cxnSp>
        <p:nvCxnSpPr>
          <p:cNvPr id="220" name="Google Shape;220;p38"/>
          <p:cNvCxnSpPr/>
          <p:nvPr/>
        </p:nvCxnSpPr>
        <p:spPr>
          <a:xfrm>
            <a:off x="918900" y="3511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frame  1">
  <p:cSld name="BLANK_1_1_1_1">
    <p:bg>
      <p:bgPr>
        <a:solidFill>
          <a:schemeClr val="accent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24" name="Google Shape;224;p39"/>
          <p:cNvSpPr txBox="1"/>
          <p:nvPr>
            <p:ph type="title"/>
          </p:nvPr>
        </p:nvSpPr>
        <p:spPr>
          <a:xfrm>
            <a:off x="783525" y="621500"/>
            <a:ext cx="76182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/>
          <p:nvPr/>
        </p:nvSpPr>
        <p:spPr>
          <a:xfrm>
            <a:off x="0" y="-20550"/>
            <a:ext cx="9347700" cy="5184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7" name="Google Shape;227;p40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40"/>
          <p:cNvCxnSpPr/>
          <p:nvPr/>
        </p:nvCxnSpPr>
        <p:spPr>
          <a:xfrm rot="10800000">
            <a:off x="-6860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" name="Google Shape;229;p40"/>
          <p:cNvSpPr/>
          <p:nvPr/>
        </p:nvSpPr>
        <p:spPr>
          <a:xfrm>
            <a:off x="540000" y="4259525"/>
            <a:ext cx="36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0"/>
          <p:cNvSpPr txBox="1"/>
          <p:nvPr>
            <p:ph type="ctrTitle"/>
          </p:nvPr>
        </p:nvSpPr>
        <p:spPr>
          <a:xfrm>
            <a:off x="1068025" y="857900"/>
            <a:ext cx="3350100" cy="11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1" name="Google Shape;231;p40"/>
          <p:cNvSpPr txBox="1"/>
          <p:nvPr>
            <p:ph idx="1" type="subTitle"/>
          </p:nvPr>
        </p:nvSpPr>
        <p:spPr>
          <a:xfrm>
            <a:off x="1068025" y="2040791"/>
            <a:ext cx="21654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41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41"/>
          <p:cNvCxnSpPr/>
          <p:nvPr/>
        </p:nvCxnSpPr>
        <p:spPr>
          <a:xfrm rot="10800000">
            <a:off x="-49650" y="73137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p41"/>
          <p:cNvSpPr/>
          <p:nvPr/>
        </p:nvSpPr>
        <p:spPr>
          <a:xfrm>
            <a:off x="540000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1"/>
          <p:cNvSpPr/>
          <p:nvPr/>
        </p:nvSpPr>
        <p:spPr>
          <a:xfrm>
            <a:off x="2208625" y="84575"/>
            <a:ext cx="4731600" cy="103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1"/>
          <p:cNvSpPr txBox="1"/>
          <p:nvPr>
            <p:ph type="title"/>
          </p:nvPr>
        </p:nvSpPr>
        <p:spPr>
          <a:xfrm>
            <a:off x="725200" y="373713"/>
            <a:ext cx="7704000" cy="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FFFFFF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Google Shape;239;p42"/>
          <p:cNvCxnSpPr/>
          <p:nvPr/>
        </p:nvCxnSpPr>
        <p:spPr>
          <a:xfrm>
            <a:off x="8424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42"/>
          <p:cNvCxnSpPr/>
          <p:nvPr/>
        </p:nvCxnSpPr>
        <p:spPr>
          <a:xfrm rot="10800000">
            <a:off x="-68600" y="721500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p42"/>
          <p:cNvSpPr/>
          <p:nvPr/>
        </p:nvSpPr>
        <p:spPr>
          <a:xfrm>
            <a:off x="8244000" y="574500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2"/>
          <p:cNvSpPr/>
          <p:nvPr/>
        </p:nvSpPr>
        <p:spPr>
          <a:xfrm>
            <a:off x="0" y="0"/>
            <a:ext cx="2288100" cy="51435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42"/>
          <p:cNvSpPr/>
          <p:nvPr/>
        </p:nvSpPr>
        <p:spPr>
          <a:xfrm>
            <a:off x="720000" y="360750"/>
            <a:ext cx="3131100" cy="4430400"/>
          </a:xfrm>
          <a:prstGeom prst="rect">
            <a:avLst/>
          </a:prstGeom>
          <a:noFill/>
          <a:ln cap="flat" cmpd="sng" w="38100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2"/>
          <p:cNvSpPr txBox="1"/>
          <p:nvPr>
            <p:ph type="title"/>
          </p:nvPr>
        </p:nvSpPr>
        <p:spPr>
          <a:xfrm>
            <a:off x="4500925" y="1307388"/>
            <a:ext cx="3056100" cy="132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5" name="Google Shape;245;p42"/>
          <p:cNvSpPr txBox="1"/>
          <p:nvPr>
            <p:ph idx="1" type="subTitle"/>
          </p:nvPr>
        </p:nvSpPr>
        <p:spPr>
          <a:xfrm>
            <a:off x="4500925" y="2627693"/>
            <a:ext cx="2893800" cy="11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_1_2_1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7" name="Google Shape;247;p43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43"/>
          <p:cNvCxnSpPr/>
          <p:nvPr/>
        </p:nvCxnSpPr>
        <p:spPr>
          <a:xfrm rot="10800000">
            <a:off x="-49650" y="73137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" name="Google Shape;249;p43"/>
          <p:cNvSpPr/>
          <p:nvPr/>
        </p:nvSpPr>
        <p:spPr>
          <a:xfrm>
            <a:off x="540000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3"/>
          <p:cNvSpPr/>
          <p:nvPr/>
        </p:nvSpPr>
        <p:spPr>
          <a:xfrm>
            <a:off x="2208625" y="84575"/>
            <a:ext cx="4731600" cy="103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43"/>
          <p:cNvSpPr txBox="1"/>
          <p:nvPr>
            <p:ph idx="1" type="subTitle"/>
          </p:nvPr>
        </p:nvSpPr>
        <p:spPr>
          <a:xfrm>
            <a:off x="1255875" y="2890378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2" name="Google Shape;252;p43"/>
          <p:cNvSpPr txBox="1"/>
          <p:nvPr>
            <p:ph idx="2" type="subTitle"/>
          </p:nvPr>
        </p:nvSpPr>
        <p:spPr>
          <a:xfrm>
            <a:off x="3607975" y="2890378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3" name="Google Shape;253;p43"/>
          <p:cNvSpPr txBox="1"/>
          <p:nvPr>
            <p:ph idx="3" type="subTitle"/>
          </p:nvPr>
        </p:nvSpPr>
        <p:spPr>
          <a:xfrm>
            <a:off x="5989125" y="2890378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4" name="Google Shape;254;p43"/>
          <p:cNvSpPr txBox="1"/>
          <p:nvPr>
            <p:ph type="title"/>
          </p:nvPr>
        </p:nvSpPr>
        <p:spPr>
          <a:xfrm>
            <a:off x="2465450" y="374913"/>
            <a:ext cx="42132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55" name="Google Shape;255;p43"/>
          <p:cNvSpPr txBox="1"/>
          <p:nvPr>
            <p:ph idx="4" type="subTitle"/>
          </p:nvPr>
        </p:nvSpPr>
        <p:spPr>
          <a:xfrm>
            <a:off x="1298775" y="3266653"/>
            <a:ext cx="18132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6" name="Google Shape;256;p43"/>
          <p:cNvSpPr txBox="1"/>
          <p:nvPr>
            <p:ph idx="5" type="subTitle"/>
          </p:nvPr>
        </p:nvSpPr>
        <p:spPr>
          <a:xfrm>
            <a:off x="3670601" y="3266653"/>
            <a:ext cx="18132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7" name="Google Shape;257;p43"/>
          <p:cNvSpPr txBox="1"/>
          <p:nvPr>
            <p:ph idx="6" type="subTitle"/>
          </p:nvPr>
        </p:nvSpPr>
        <p:spPr>
          <a:xfrm>
            <a:off x="6042424" y="3266653"/>
            <a:ext cx="18132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_3">
  <p:cSld name="TITLE_AND_TWO_COLUMNS_3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4"/>
          <p:cNvSpPr/>
          <p:nvPr/>
        </p:nvSpPr>
        <p:spPr>
          <a:xfrm>
            <a:off x="-150" y="0"/>
            <a:ext cx="9144000" cy="258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0" name="Google Shape;260;p44"/>
          <p:cNvCxnSpPr/>
          <p:nvPr/>
        </p:nvCxnSpPr>
        <p:spPr>
          <a:xfrm>
            <a:off x="457185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44"/>
          <p:cNvCxnSpPr/>
          <p:nvPr/>
        </p:nvCxnSpPr>
        <p:spPr>
          <a:xfrm rot="10800000">
            <a:off x="-68600" y="2580000"/>
            <a:ext cx="9399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44"/>
          <p:cNvSpPr txBox="1"/>
          <p:nvPr>
            <p:ph type="title"/>
          </p:nvPr>
        </p:nvSpPr>
        <p:spPr>
          <a:xfrm>
            <a:off x="712950" y="1585225"/>
            <a:ext cx="30954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3" name="Google Shape;263;p44"/>
          <p:cNvSpPr txBox="1"/>
          <p:nvPr>
            <p:ph idx="2" type="title"/>
          </p:nvPr>
        </p:nvSpPr>
        <p:spPr>
          <a:xfrm>
            <a:off x="5339975" y="1585225"/>
            <a:ext cx="30867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4" name="Google Shape;264;p44"/>
          <p:cNvSpPr txBox="1"/>
          <p:nvPr>
            <p:ph idx="1" type="subTitle"/>
          </p:nvPr>
        </p:nvSpPr>
        <p:spPr>
          <a:xfrm>
            <a:off x="5830775" y="2773175"/>
            <a:ext cx="21012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5" name="Google Shape;265;p44"/>
          <p:cNvSpPr txBox="1"/>
          <p:nvPr>
            <p:ph idx="3" type="subTitle"/>
          </p:nvPr>
        </p:nvSpPr>
        <p:spPr>
          <a:xfrm>
            <a:off x="1205025" y="2773175"/>
            <a:ext cx="21012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/>
          <p:nvPr>
            <p:ph type="title"/>
          </p:nvPr>
        </p:nvSpPr>
        <p:spPr>
          <a:xfrm>
            <a:off x="2101800" y="2309850"/>
            <a:ext cx="49404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268" name="Google Shape;268;p45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45"/>
          <p:cNvCxnSpPr/>
          <p:nvPr/>
        </p:nvCxnSpPr>
        <p:spPr>
          <a:xfrm rot="10800000">
            <a:off x="-49650" y="73137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Google Shape;270;p45"/>
          <p:cNvSpPr/>
          <p:nvPr/>
        </p:nvSpPr>
        <p:spPr>
          <a:xfrm>
            <a:off x="540000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1" name="Google Shape;271;p45"/>
          <p:cNvCxnSpPr/>
          <p:nvPr/>
        </p:nvCxnSpPr>
        <p:spPr>
          <a:xfrm>
            <a:off x="8417375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" name="Google Shape;272;p45"/>
          <p:cNvSpPr/>
          <p:nvPr/>
        </p:nvSpPr>
        <p:spPr>
          <a:xfrm>
            <a:off x="8237375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3" name="Google Shape;273;p45"/>
          <p:cNvCxnSpPr/>
          <p:nvPr/>
        </p:nvCxnSpPr>
        <p:spPr>
          <a:xfrm rot="10800000">
            <a:off x="-4965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" name="Google Shape;274;p45"/>
          <p:cNvSpPr/>
          <p:nvPr/>
        </p:nvSpPr>
        <p:spPr>
          <a:xfrm>
            <a:off x="540000" y="425952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5"/>
          <p:cNvSpPr/>
          <p:nvPr/>
        </p:nvSpPr>
        <p:spPr>
          <a:xfrm>
            <a:off x="8237375" y="425952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озділу 1">
  <p:cSld name="SECTION_HEADER_1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8" name="Google Shape;278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1" name="Google Shape;281;p47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2" name="Google Shape;282;p47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3" name="Google Shape;283;p4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4" name="Google Shape;284;p4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5" name="Google Shape;285;p4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8"/>
          <p:cNvSpPr/>
          <p:nvPr/>
        </p:nvSpPr>
        <p:spPr>
          <a:xfrm>
            <a:off x="0" y="-20550"/>
            <a:ext cx="9347700" cy="5184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8" name="Google Shape;288;p48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48"/>
          <p:cNvCxnSpPr/>
          <p:nvPr/>
        </p:nvCxnSpPr>
        <p:spPr>
          <a:xfrm rot="10800000">
            <a:off x="-6860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48"/>
          <p:cNvSpPr/>
          <p:nvPr/>
        </p:nvSpPr>
        <p:spPr>
          <a:xfrm>
            <a:off x="540000" y="4259525"/>
            <a:ext cx="36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8"/>
          <p:cNvSpPr txBox="1"/>
          <p:nvPr>
            <p:ph type="ctrTitle"/>
          </p:nvPr>
        </p:nvSpPr>
        <p:spPr>
          <a:xfrm>
            <a:off x="1068025" y="857900"/>
            <a:ext cx="3350100" cy="11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2" name="Google Shape;292;p48"/>
          <p:cNvSpPr txBox="1"/>
          <p:nvPr>
            <p:ph idx="1" type="subTitle"/>
          </p:nvPr>
        </p:nvSpPr>
        <p:spPr>
          <a:xfrm>
            <a:off x="1068025" y="2040791"/>
            <a:ext cx="21654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4" name="Google Shape;294;p49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49"/>
          <p:cNvCxnSpPr/>
          <p:nvPr/>
        </p:nvCxnSpPr>
        <p:spPr>
          <a:xfrm rot="10800000">
            <a:off x="-68600" y="721500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" name="Google Shape;296;p49"/>
          <p:cNvSpPr/>
          <p:nvPr/>
        </p:nvSpPr>
        <p:spPr>
          <a:xfrm>
            <a:off x="540000" y="574500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9"/>
          <p:cNvSpPr txBox="1"/>
          <p:nvPr>
            <p:ph type="title"/>
          </p:nvPr>
        </p:nvSpPr>
        <p:spPr>
          <a:xfrm>
            <a:off x="991150" y="1404000"/>
            <a:ext cx="3056100" cy="122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8" name="Google Shape;298;p49"/>
          <p:cNvSpPr/>
          <p:nvPr/>
        </p:nvSpPr>
        <p:spPr>
          <a:xfrm>
            <a:off x="4577250" y="0"/>
            <a:ext cx="4566600" cy="51435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9"/>
          <p:cNvSpPr txBox="1"/>
          <p:nvPr>
            <p:ph idx="1" type="body"/>
          </p:nvPr>
        </p:nvSpPr>
        <p:spPr>
          <a:xfrm>
            <a:off x="991150" y="2625600"/>
            <a:ext cx="3056100" cy="15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0"/>
          <p:cNvSpPr/>
          <p:nvPr/>
        </p:nvSpPr>
        <p:spPr>
          <a:xfrm>
            <a:off x="0" y="-20550"/>
            <a:ext cx="9347700" cy="5184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2" name="Google Shape;302;p50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50"/>
          <p:cNvCxnSpPr/>
          <p:nvPr/>
        </p:nvCxnSpPr>
        <p:spPr>
          <a:xfrm rot="10800000">
            <a:off x="-6860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" name="Google Shape;304;p50"/>
          <p:cNvSpPr/>
          <p:nvPr/>
        </p:nvSpPr>
        <p:spPr>
          <a:xfrm>
            <a:off x="540000" y="4259525"/>
            <a:ext cx="36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50"/>
          <p:cNvSpPr txBox="1"/>
          <p:nvPr>
            <p:ph type="ctrTitle"/>
          </p:nvPr>
        </p:nvSpPr>
        <p:spPr>
          <a:xfrm>
            <a:off x="1068025" y="857900"/>
            <a:ext cx="3350100" cy="11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06" name="Google Shape;306;p50"/>
          <p:cNvSpPr txBox="1"/>
          <p:nvPr>
            <p:ph idx="1" type="subTitle"/>
          </p:nvPr>
        </p:nvSpPr>
        <p:spPr>
          <a:xfrm>
            <a:off x="1068025" y="2040791"/>
            <a:ext cx="21654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2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9" name="Google Shape;309;p5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0" name="Google Shape;310;p5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1" name="Google Shape;311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і текст 2">
  <p:cSld name="TITLE_AND_BODY_3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14" name="Google Shape;314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15" name="Google Shape;315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slide" type="title">
  <p:cSld name="TITLE">
    <p:bg>
      <p:bgPr>
        <a:solidFill>
          <a:schemeClr val="lt1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4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22" name="Google Shape;322;p54"/>
          <p:cNvSpPr txBox="1"/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cap="flat" cmpd="sng" w="38100">
            <a:solidFill>
              <a:srgbClr val="5353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" type="secHead">
  <p:cSld name="SECTION_HEADER">
    <p:bg>
      <p:bgPr>
        <a:solidFill>
          <a:schemeClr val="lt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5"/>
          <p:cNvSpPr txBox="1"/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5" name="Google Shape;325;p55"/>
          <p:cNvSpPr txBox="1"/>
          <p:nvPr>
            <p:ph idx="1" type="subTitle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326" name="Google Shape;326;p5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327" name="Google Shape;327;p55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28" name="Google Shape;328;p55"/>
          <p:cNvSpPr txBox="1"/>
          <p:nvPr>
            <p:ph idx="2" type="title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9" name="Google Shape;329;p55"/>
          <p:cNvSpPr txBox="1"/>
          <p:nvPr>
            <p:ph idx="3" type="subTitle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330" name="Google Shape;330;p55"/>
          <p:cNvSpPr txBox="1"/>
          <p:nvPr>
            <p:ph idx="4" type="title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1" name="Google Shape;331;p55"/>
          <p:cNvSpPr txBox="1"/>
          <p:nvPr>
            <p:ph idx="5" type="subTitle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332" name="Google Shape;332;p55"/>
          <p:cNvSpPr txBox="1"/>
          <p:nvPr>
            <p:ph idx="6" type="title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3" name="Google Shape;333;p55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55"/>
          <p:cNvSpPr/>
          <p:nvPr/>
        </p:nvSpPr>
        <p:spPr>
          <a:xfrm>
            <a:off x="3582225" y="142617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55"/>
          <p:cNvSpPr/>
          <p:nvPr/>
        </p:nvSpPr>
        <p:spPr>
          <a:xfrm>
            <a:off x="3582225" y="2553400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55"/>
          <p:cNvSpPr/>
          <p:nvPr/>
        </p:nvSpPr>
        <p:spPr>
          <a:xfrm>
            <a:off x="3582225" y="368062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55"/>
          <p:cNvSpPr txBox="1"/>
          <p:nvPr>
            <p:ph hasCustomPrompt="1" idx="7" type="title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338" name="Google Shape;338;p55"/>
          <p:cNvSpPr txBox="1"/>
          <p:nvPr>
            <p:ph hasCustomPrompt="1" idx="8" type="title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339" name="Google Shape;339;p55"/>
          <p:cNvSpPr txBox="1"/>
          <p:nvPr>
            <p:ph hasCustomPrompt="1" idx="9" type="title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SECTION_HEADER_2">
    <p:bg>
      <p:bgPr>
        <a:solidFill>
          <a:schemeClr val="lt1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6"/>
          <p:cNvSpPr txBox="1"/>
          <p:nvPr>
            <p:ph type="title"/>
          </p:nvPr>
        </p:nvSpPr>
        <p:spPr>
          <a:xfrm>
            <a:off x="956271" y="189950"/>
            <a:ext cx="53112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2" name="Google Shape;342;p56"/>
          <p:cNvSpPr txBox="1"/>
          <p:nvPr>
            <p:ph idx="1" type="subTitle"/>
          </p:nvPr>
        </p:nvSpPr>
        <p:spPr>
          <a:xfrm>
            <a:off x="954225" y="1709475"/>
            <a:ext cx="3367200" cy="24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343" name="Google Shape;343;p5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344" name="Google Shape;344;p56"/>
          <p:cNvSpPr/>
          <p:nvPr/>
        </p:nvSpPr>
        <p:spPr>
          <a:xfrm>
            <a:off x="5177125" y="212900"/>
            <a:ext cx="3742800" cy="46842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56"/>
          <p:cNvSpPr/>
          <p:nvPr/>
        </p:nvSpPr>
        <p:spPr>
          <a:xfrm>
            <a:off x="4571997" y="3832425"/>
            <a:ext cx="762000" cy="11685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6" name="Google Shape;346;p56"/>
          <p:cNvCxnSpPr/>
          <p:nvPr/>
        </p:nvCxnSpPr>
        <p:spPr>
          <a:xfrm>
            <a:off x="1068750" y="134015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 1 1">
  <p:cSld name="SECTION_HEADER_2_1">
    <p:bg>
      <p:bgPr>
        <a:solidFill>
          <a:schemeClr val="lt1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7"/>
          <p:cNvSpPr txBox="1"/>
          <p:nvPr>
            <p:ph type="title"/>
          </p:nvPr>
        </p:nvSpPr>
        <p:spPr>
          <a:xfrm>
            <a:off x="956273" y="3469550"/>
            <a:ext cx="34830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9" name="Google Shape;349;p5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cxnSp>
        <p:nvCxnSpPr>
          <p:cNvPr id="350" name="Google Shape;350;p57"/>
          <p:cNvCxnSpPr/>
          <p:nvPr/>
        </p:nvCxnSpPr>
        <p:spPr>
          <a:xfrm>
            <a:off x="1068750" y="461975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SECTION_HEADER_1">
    <p:bg>
      <p:bgPr>
        <a:solidFill>
          <a:schemeClr val="lt1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8"/>
          <p:cNvSpPr txBox="1"/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3" name="Google Shape;353;p58"/>
          <p:cNvSpPr txBox="1"/>
          <p:nvPr>
            <p:ph idx="1" type="subTitle"/>
          </p:nvPr>
        </p:nvSpPr>
        <p:spPr>
          <a:xfrm>
            <a:off x="614775" y="2564775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54" name="Google Shape;354;p5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cxnSp>
        <p:nvCxnSpPr>
          <p:cNvPr id="355" name="Google Shape;355;p58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">
  <p:cSld name="CUSTOM">
    <p:bg>
      <p:bgPr>
        <a:solidFill>
          <a:schemeClr val="lt1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9"/>
          <p:cNvSpPr/>
          <p:nvPr/>
        </p:nvSpPr>
        <p:spPr>
          <a:xfrm>
            <a:off x="1395500" y="892500"/>
            <a:ext cx="6189000" cy="27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59"/>
          <p:cNvSpPr txBox="1"/>
          <p:nvPr>
            <p:ph idx="1" type="subTitle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359" name="Google Shape;359;p5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360" name="Google Shape;360;p59"/>
          <p:cNvSpPr txBox="1"/>
          <p:nvPr>
            <p:ph idx="2" type="subTitle"/>
          </p:nvPr>
        </p:nvSpPr>
        <p:spPr>
          <a:xfrm>
            <a:off x="1894475" y="2977400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ody slide" type="tx">
  <p:cSld name="TITLE_AND_BODY">
    <p:bg>
      <p:bgPr>
        <a:solidFill>
          <a:schemeClr val="lt1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0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60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364" name="Google Shape;364;p60"/>
          <p:cNvSpPr txBox="1"/>
          <p:nvPr>
            <p:ph idx="1" type="body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115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048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29845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21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365" name="Google Shape;365;p6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cxnSp>
        <p:nvCxnSpPr>
          <p:cNvPr id="366" name="Google Shape;366;p60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1">
  <p:cSld name="TITLE_AND_BODY_2">
    <p:bg>
      <p:bgPr>
        <a:solidFill>
          <a:schemeClr val="lt1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1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61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370" name="Google Shape;370;p6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cxnSp>
        <p:nvCxnSpPr>
          <p:cNvPr id="371" name="Google Shape;371;p61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TITLE_AND_BODY_1">
    <p:bg>
      <p:bgPr>
        <a:solidFill>
          <a:schemeClr val="lt1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2"/>
          <p:cNvSpPr txBox="1"/>
          <p:nvPr>
            <p:ph type="title"/>
          </p:nvPr>
        </p:nvSpPr>
        <p:spPr>
          <a:xfrm>
            <a:off x="4598900" y="773100"/>
            <a:ext cx="3888000" cy="12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74" name="Google Shape;374;p6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375" name="Google Shape;375;p62"/>
          <p:cNvSpPr/>
          <p:nvPr/>
        </p:nvSpPr>
        <p:spPr>
          <a:xfrm>
            <a:off x="0" y="0"/>
            <a:ext cx="4259700" cy="5143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62"/>
          <p:cNvSpPr txBox="1"/>
          <p:nvPr>
            <p:ph idx="1" type="subTitle"/>
          </p:nvPr>
        </p:nvSpPr>
        <p:spPr>
          <a:xfrm>
            <a:off x="4598900" y="2968204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377" name="Google Shape;377;p62"/>
          <p:cNvCxnSpPr/>
          <p:nvPr/>
        </p:nvCxnSpPr>
        <p:spPr>
          <a:xfrm>
            <a:off x="4778200" y="278062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lumns slide" type="twoColTx">
  <p:cSld name="TITLE_AND_TWO_COLUMNS">
    <p:bg>
      <p:bgPr>
        <a:solidFill>
          <a:schemeClr val="lt1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3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0" name="Google Shape;380;p63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1" name="Google Shape;381;p6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382" name="Google Shape;382;p63"/>
          <p:cNvSpPr txBox="1"/>
          <p:nvPr>
            <p:ph type="ctrTitle"/>
          </p:nvPr>
        </p:nvSpPr>
        <p:spPr>
          <a:xfrm>
            <a:off x="1113228" y="1571550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3" name="Google Shape;383;p63"/>
          <p:cNvSpPr txBox="1"/>
          <p:nvPr>
            <p:ph idx="1" type="subTitle"/>
          </p:nvPr>
        </p:nvSpPr>
        <p:spPr>
          <a:xfrm>
            <a:off x="1113229" y="2177000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84" name="Google Shape;384;p63"/>
          <p:cNvSpPr txBox="1"/>
          <p:nvPr>
            <p:ph idx="2" type="ctrTitle"/>
          </p:nvPr>
        </p:nvSpPr>
        <p:spPr>
          <a:xfrm>
            <a:off x="4818378" y="1571550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5" name="Google Shape;385;p63"/>
          <p:cNvSpPr txBox="1"/>
          <p:nvPr>
            <p:ph idx="3" type="subTitle"/>
          </p:nvPr>
        </p:nvSpPr>
        <p:spPr>
          <a:xfrm>
            <a:off x="4818379" y="2177000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86" name="Google Shape;386;p63"/>
          <p:cNvSpPr txBox="1"/>
          <p:nvPr>
            <p:ph idx="4"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lumns slide 1">
  <p:cSld name="TITLE_AND_TWO_COLUMNS_2">
    <p:bg>
      <p:bgPr>
        <a:solidFill>
          <a:schemeClr val="lt1"/>
        </a:soli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4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9" name="Google Shape;389;p64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0" name="Google Shape;390;p6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391" name="Google Shape;391;p64"/>
          <p:cNvSpPr txBox="1"/>
          <p:nvPr>
            <p:ph type="ctrTitle"/>
          </p:nvPr>
        </p:nvSpPr>
        <p:spPr>
          <a:xfrm>
            <a:off x="1113228" y="2151075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2" name="Google Shape;392;p64"/>
          <p:cNvSpPr txBox="1"/>
          <p:nvPr>
            <p:ph idx="1" type="subTitle"/>
          </p:nvPr>
        </p:nvSpPr>
        <p:spPr>
          <a:xfrm>
            <a:off x="1147278" y="2756525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93" name="Google Shape;393;p64"/>
          <p:cNvSpPr txBox="1"/>
          <p:nvPr>
            <p:ph idx="2" type="ctrTitle"/>
          </p:nvPr>
        </p:nvSpPr>
        <p:spPr>
          <a:xfrm>
            <a:off x="4818378" y="2151075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4" name="Google Shape;394;p64"/>
          <p:cNvSpPr txBox="1"/>
          <p:nvPr>
            <p:ph idx="3" type="subTitle"/>
          </p:nvPr>
        </p:nvSpPr>
        <p:spPr>
          <a:xfrm>
            <a:off x="4852428" y="2756525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95" name="Google Shape;395;p64"/>
          <p:cNvSpPr txBox="1"/>
          <p:nvPr>
            <p:ph idx="4"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3 columns slide">
  <p:cSld name="TITLE_AND_TWO_COLUMNS_1">
    <p:bg>
      <p:bgPr>
        <a:solidFill>
          <a:schemeClr val="lt1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5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65"/>
          <p:cNvSpPr txBox="1"/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99" name="Google Shape;399;p6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400" name="Google Shape;400;p65"/>
          <p:cNvSpPr txBox="1"/>
          <p:nvPr>
            <p:ph idx="2" type="ctrTitle"/>
          </p:nvPr>
        </p:nvSpPr>
        <p:spPr>
          <a:xfrm>
            <a:off x="11053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1" name="Google Shape;401;p65"/>
          <p:cNvSpPr txBox="1"/>
          <p:nvPr>
            <p:ph idx="1" type="subTitle"/>
          </p:nvPr>
        </p:nvSpPr>
        <p:spPr>
          <a:xfrm>
            <a:off x="11053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02" name="Google Shape;402;p65"/>
          <p:cNvSpPr txBox="1"/>
          <p:nvPr>
            <p:ph idx="3" type="ctrTitle"/>
          </p:nvPr>
        </p:nvSpPr>
        <p:spPr>
          <a:xfrm>
            <a:off x="35152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3" name="Google Shape;403;p65"/>
          <p:cNvSpPr txBox="1"/>
          <p:nvPr>
            <p:ph idx="4" type="subTitle"/>
          </p:nvPr>
        </p:nvSpPr>
        <p:spPr>
          <a:xfrm>
            <a:off x="35152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04" name="Google Shape;404;p65"/>
          <p:cNvSpPr txBox="1"/>
          <p:nvPr>
            <p:ph idx="5" type="ctrTitle"/>
          </p:nvPr>
        </p:nvSpPr>
        <p:spPr>
          <a:xfrm>
            <a:off x="59251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5" name="Google Shape;405;p65"/>
          <p:cNvSpPr txBox="1"/>
          <p:nvPr>
            <p:ph idx="6" type="subTitle"/>
          </p:nvPr>
        </p:nvSpPr>
        <p:spPr>
          <a:xfrm>
            <a:off x="59251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cxnSp>
        <p:nvCxnSpPr>
          <p:cNvPr id="406" name="Google Shape;406;p65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65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6 columns slide">
  <p:cSld name="TITLE_AND_TWO_COLUMNS_1_1">
    <p:bg>
      <p:bgPr>
        <a:solidFill>
          <a:schemeClr val="lt1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66"/>
          <p:cNvSpPr txBox="1"/>
          <p:nvPr>
            <p:ph type="ctrTitle"/>
          </p:nvPr>
        </p:nvSpPr>
        <p:spPr>
          <a:xfrm>
            <a:off x="11053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1" name="Google Shape;411;p66"/>
          <p:cNvSpPr txBox="1"/>
          <p:nvPr>
            <p:ph idx="1" type="subTitle"/>
          </p:nvPr>
        </p:nvSpPr>
        <p:spPr>
          <a:xfrm>
            <a:off x="980600" y="3371050"/>
            <a:ext cx="23631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12" name="Google Shape;412;p66"/>
          <p:cNvSpPr txBox="1"/>
          <p:nvPr>
            <p:ph idx="2" type="ctrTitle"/>
          </p:nvPr>
        </p:nvSpPr>
        <p:spPr>
          <a:xfrm>
            <a:off x="34846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3" name="Google Shape;413;p66"/>
          <p:cNvSpPr txBox="1"/>
          <p:nvPr>
            <p:ph idx="3" type="subTitle"/>
          </p:nvPr>
        </p:nvSpPr>
        <p:spPr>
          <a:xfrm>
            <a:off x="3419975" y="3371050"/>
            <a:ext cx="22428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14" name="Google Shape;414;p66"/>
          <p:cNvSpPr txBox="1"/>
          <p:nvPr>
            <p:ph idx="4" type="ctrTitle"/>
          </p:nvPr>
        </p:nvSpPr>
        <p:spPr>
          <a:xfrm>
            <a:off x="58802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5" name="Google Shape;415;p66"/>
          <p:cNvSpPr txBox="1"/>
          <p:nvPr>
            <p:ph idx="5" type="subTitle"/>
          </p:nvPr>
        </p:nvSpPr>
        <p:spPr>
          <a:xfrm>
            <a:off x="5880250" y="3371050"/>
            <a:ext cx="21135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16" name="Google Shape;416;p66"/>
          <p:cNvSpPr txBox="1"/>
          <p:nvPr>
            <p:ph idx="6" type="title"/>
          </p:nvPr>
        </p:nvSpPr>
        <p:spPr>
          <a:xfrm>
            <a:off x="773850" y="638075"/>
            <a:ext cx="76725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17" name="Google Shape;417;p6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cxnSp>
        <p:nvCxnSpPr>
          <p:cNvPr id="418" name="Google Shape;418;p66"/>
          <p:cNvCxnSpPr/>
          <p:nvPr/>
        </p:nvCxnSpPr>
        <p:spPr>
          <a:xfrm>
            <a:off x="33435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66"/>
          <p:cNvCxnSpPr/>
          <p:nvPr/>
        </p:nvCxnSpPr>
        <p:spPr>
          <a:xfrm>
            <a:off x="57391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66"/>
          <p:cNvCxnSpPr/>
          <p:nvPr/>
        </p:nvCxnSpPr>
        <p:spPr>
          <a:xfrm>
            <a:off x="4233900" y="1120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66"/>
          <p:cNvCxnSpPr/>
          <p:nvPr/>
        </p:nvCxnSpPr>
        <p:spPr>
          <a:xfrm>
            <a:off x="1050450" y="2918000"/>
            <a:ext cx="70431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2" name="Google Shape;422;p66"/>
          <p:cNvSpPr txBox="1"/>
          <p:nvPr>
            <p:ph idx="7" type="ctrTitle"/>
          </p:nvPr>
        </p:nvSpPr>
        <p:spPr>
          <a:xfrm>
            <a:off x="11053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3" name="Google Shape;423;p66"/>
          <p:cNvSpPr txBox="1"/>
          <p:nvPr>
            <p:ph idx="8" type="subTitle"/>
          </p:nvPr>
        </p:nvSpPr>
        <p:spPr>
          <a:xfrm>
            <a:off x="1073150" y="2041825"/>
            <a:ext cx="21780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24" name="Google Shape;424;p66"/>
          <p:cNvSpPr txBox="1"/>
          <p:nvPr>
            <p:ph idx="9" type="ctrTitle"/>
          </p:nvPr>
        </p:nvSpPr>
        <p:spPr>
          <a:xfrm>
            <a:off x="34846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5" name="Google Shape;425;p66"/>
          <p:cNvSpPr txBox="1"/>
          <p:nvPr>
            <p:ph idx="13" type="subTitle"/>
          </p:nvPr>
        </p:nvSpPr>
        <p:spPr>
          <a:xfrm>
            <a:off x="3452400" y="2041825"/>
            <a:ext cx="21780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26" name="Google Shape;426;p66"/>
          <p:cNvSpPr txBox="1"/>
          <p:nvPr>
            <p:ph idx="14" type="ctrTitle"/>
          </p:nvPr>
        </p:nvSpPr>
        <p:spPr>
          <a:xfrm>
            <a:off x="58802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7" name="Google Shape;427;p66"/>
          <p:cNvSpPr txBox="1"/>
          <p:nvPr>
            <p:ph idx="15" type="subTitle"/>
          </p:nvPr>
        </p:nvSpPr>
        <p:spPr>
          <a:xfrm>
            <a:off x="5831650" y="2041825"/>
            <a:ext cx="2210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&amp; some text slide">
  <p:cSld name="BIG_NUMBER">
    <p:bg>
      <p:bgPr>
        <a:solidFill>
          <a:schemeClr val="lt1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7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6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431" name="Google Shape;431;p67"/>
          <p:cNvSpPr txBox="1"/>
          <p:nvPr>
            <p:ph idx="1" type="subTitle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2" name="Google Shape;432;p67"/>
          <p:cNvSpPr txBox="1"/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&amp; some text slide 2">
  <p:cSld name="BIG_NUMBER_2">
    <p:bg>
      <p:bgPr>
        <a:solidFill>
          <a:schemeClr val="lt1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8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68"/>
          <p:cNvSpPr txBox="1"/>
          <p:nvPr>
            <p:ph hasCustomPrompt="1" type="title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6" name="Google Shape;436;p6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437" name="Google Shape;437;p68"/>
          <p:cNvSpPr txBox="1"/>
          <p:nvPr>
            <p:ph idx="1" type="subTitle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&amp; some text slide 1">
  <p:cSld name="BIG_NUMBER_1">
    <p:bg>
      <p:bgPr>
        <a:solidFill>
          <a:schemeClr val="lt1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69"/>
          <p:cNvSpPr txBox="1"/>
          <p:nvPr>
            <p:ph hasCustomPrompt="1" type="title"/>
          </p:nvPr>
        </p:nvSpPr>
        <p:spPr>
          <a:xfrm>
            <a:off x="742950" y="8326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1" name="Google Shape;441;p6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442" name="Google Shape;442;p69"/>
          <p:cNvSpPr txBox="1"/>
          <p:nvPr>
            <p:ph idx="1" type="subTitle"/>
          </p:nvPr>
        </p:nvSpPr>
        <p:spPr>
          <a:xfrm>
            <a:off x="1667075" y="14695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3" name="Google Shape;443;p69"/>
          <p:cNvSpPr txBox="1"/>
          <p:nvPr>
            <p:ph hasCustomPrompt="1" idx="2" type="title"/>
          </p:nvPr>
        </p:nvSpPr>
        <p:spPr>
          <a:xfrm>
            <a:off x="742950" y="19560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4" name="Google Shape;444;p69"/>
          <p:cNvSpPr txBox="1"/>
          <p:nvPr>
            <p:ph idx="3" type="subTitle"/>
          </p:nvPr>
        </p:nvSpPr>
        <p:spPr>
          <a:xfrm>
            <a:off x="1667075" y="25929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5" name="Google Shape;445;p69"/>
          <p:cNvSpPr txBox="1"/>
          <p:nvPr>
            <p:ph hasCustomPrompt="1" idx="4" type="title"/>
          </p:nvPr>
        </p:nvSpPr>
        <p:spPr>
          <a:xfrm>
            <a:off x="742950" y="30794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6" name="Google Shape;446;p69"/>
          <p:cNvSpPr txBox="1"/>
          <p:nvPr>
            <p:ph idx="5" type="subTitle"/>
          </p:nvPr>
        </p:nvSpPr>
        <p:spPr>
          <a:xfrm>
            <a:off x="1667075" y="37163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frame">
  <p:cSld name="BLANK_1_1">
    <p:bg>
      <p:bgPr>
        <a:solidFill>
          <a:schemeClr val="lt1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71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quare with title and text">
  <p:cSld name="CUSTOM_1">
    <p:bg>
      <p:bgPr>
        <a:solidFill>
          <a:schemeClr val="lt1"/>
        </a:solid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452" name="Google Shape;452;p72"/>
          <p:cNvSpPr/>
          <p:nvPr/>
        </p:nvSpPr>
        <p:spPr>
          <a:xfrm>
            <a:off x="406950" y="352200"/>
            <a:ext cx="42879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72"/>
          <p:cNvSpPr txBox="1"/>
          <p:nvPr>
            <p:ph type="title"/>
          </p:nvPr>
        </p:nvSpPr>
        <p:spPr>
          <a:xfrm>
            <a:off x="737850" y="980260"/>
            <a:ext cx="35715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454" name="Google Shape;454;p72"/>
          <p:cNvSpPr txBox="1"/>
          <p:nvPr>
            <p:ph idx="1" type="subTitle"/>
          </p:nvPr>
        </p:nvSpPr>
        <p:spPr>
          <a:xfrm>
            <a:off x="737850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455" name="Google Shape;455;p72"/>
          <p:cNvCxnSpPr/>
          <p:nvPr/>
        </p:nvCxnSpPr>
        <p:spPr>
          <a:xfrm>
            <a:off x="2203050" y="1597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 with cyan frame">
  <p:cSld name="CUSTOM_1_1_1">
    <p:bg>
      <p:bgPr>
        <a:solidFill>
          <a:schemeClr val="lt1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3"/>
          <p:cNvSpPr/>
          <p:nvPr/>
        </p:nvSpPr>
        <p:spPr>
          <a:xfrm>
            <a:off x="4609950" y="-11150"/>
            <a:ext cx="45453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7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z="1200">
                <a:solidFill>
                  <a:srgbClr val="B7B7B7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B7B7B7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459" name="Google Shape;459;p73"/>
          <p:cNvSpPr txBox="1"/>
          <p:nvPr>
            <p:ph type="title"/>
          </p:nvPr>
        </p:nvSpPr>
        <p:spPr>
          <a:xfrm>
            <a:off x="626079" y="980260"/>
            <a:ext cx="35715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460" name="Google Shape;460;p73"/>
          <p:cNvSpPr txBox="1"/>
          <p:nvPr>
            <p:ph idx="1" type="subTitle"/>
          </p:nvPr>
        </p:nvSpPr>
        <p:spPr>
          <a:xfrm>
            <a:off x="626079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461" name="Google Shape;461;p73"/>
          <p:cNvCxnSpPr/>
          <p:nvPr/>
        </p:nvCxnSpPr>
        <p:spPr>
          <a:xfrm>
            <a:off x="737850" y="1597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2" name="Google Shape;462;p73"/>
          <p:cNvSpPr txBox="1"/>
          <p:nvPr>
            <p:ph idx="2" type="subTitle"/>
          </p:nvPr>
        </p:nvSpPr>
        <p:spPr>
          <a:xfrm>
            <a:off x="5079304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frame 1">
  <p:cSld name="CUSTOM_1_1_1_1">
    <p:bg>
      <p:bgPr>
        <a:solidFill>
          <a:schemeClr val="lt1"/>
        </a:solidFill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4"/>
          <p:cNvSpPr/>
          <p:nvPr/>
        </p:nvSpPr>
        <p:spPr>
          <a:xfrm>
            <a:off x="5200425" y="-11150"/>
            <a:ext cx="39549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7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z="1200">
                <a:solidFill>
                  <a:srgbClr val="B7B7B7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B7B7B7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 ">
  <p:cSld name="CUSTOM_2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75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75"/>
          <p:cNvSpPr txBox="1"/>
          <p:nvPr>
            <p:ph type="title"/>
          </p:nvPr>
        </p:nvSpPr>
        <p:spPr>
          <a:xfrm>
            <a:off x="4696275" y="172545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469" name="Google Shape;469;p75"/>
          <p:cNvSpPr txBox="1"/>
          <p:nvPr>
            <p:ph idx="1" type="subTitle"/>
          </p:nvPr>
        </p:nvSpPr>
        <p:spPr>
          <a:xfrm>
            <a:off x="4696275" y="2839950"/>
            <a:ext cx="2770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0" name="Google Shape;470;p75"/>
          <p:cNvSpPr txBox="1"/>
          <p:nvPr>
            <p:ph idx="12" type="sldNum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  1">
  <p:cSld name="CUSTOM_2_1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6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76"/>
          <p:cNvSpPr txBox="1"/>
          <p:nvPr>
            <p:ph type="title"/>
          </p:nvPr>
        </p:nvSpPr>
        <p:spPr>
          <a:xfrm>
            <a:off x="1630100" y="172545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474" name="Google Shape;474;p76"/>
          <p:cNvSpPr txBox="1"/>
          <p:nvPr>
            <p:ph idx="1" type="subTitle"/>
          </p:nvPr>
        </p:nvSpPr>
        <p:spPr>
          <a:xfrm>
            <a:off x="1915400" y="2839950"/>
            <a:ext cx="2770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5" name="Google Shape;475;p76"/>
          <p:cNvSpPr txBox="1"/>
          <p:nvPr>
            <p:ph idx="12" type="sldNum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">
  <p:cSld name="CUSTOM_7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7"/>
          <p:cNvSpPr/>
          <p:nvPr/>
        </p:nvSpPr>
        <p:spPr>
          <a:xfrm>
            <a:off x="-73650" y="-11150"/>
            <a:ext cx="92289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77"/>
          <p:cNvSpPr/>
          <p:nvPr/>
        </p:nvSpPr>
        <p:spPr>
          <a:xfrm>
            <a:off x="1430400" y="653850"/>
            <a:ext cx="6283200" cy="383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77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77"/>
          <p:cNvSpPr txBox="1"/>
          <p:nvPr>
            <p:ph type="title"/>
          </p:nvPr>
        </p:nvSpPr>
        <p:spPr>
          <a:xfrm>
            <a:off x="2675900" y="1220035"/>
            <a:ext cx="39261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81" name="Google Shape;481;p77"/>
          <p:cNvSpPr txBox="1"/>
          <p:nvPr>
            <p:ph idx="1" type="subTitle"/>
          </p:nvPr>
        </p:nvSpPr>
        <p:spPr>
          <a:xfrm>
            <a:off x="2675901" y="2547750"/>
            <a:ext cx="31362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frame ">
  <p:cSld name="BLANK_1_1_1">
    <p:bg>
      <p:bgPr>
        <a:solidFill>
          <a:schemeClr val="accent1"/>
        </a:solid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8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7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485" name="Google Shape;485;p78"/>
          <p:cNvSpPr txBox="1"/>
          <p:nvPr>
            <p:ph type="title"/>
          </p:nvPr>
        </p:nvSpPr>
        <p:spPr>
          <a:xfrm>
            <a:off x="783525" y="1738050"/>
            <a:ext cx="2545800" cy="16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cxnSp>
        <p:nvCxnSpPr>
          <p:cNvPr id="486" name="Google Shape;486;p78"/>
          <p:cNvCxnSpPr/>
          <p:nvPr/>
        </p:nvCxnSpPr>
        <p:spPr>
          <a:xfrm>
            <a:off x="918900" y="3511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frame  1">
  <p:cSld name="BLANK_1_1_1_1">
    <p:bg>
      <p:bgPr>
        <a:solidFill>
          <a:schemeClr val="accent1"/>
        </a:soli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7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490" name="Google Shape;490;p79"/>
          <p:cNvSpPr txBox="1"/>
          <p:nvPr>
            <p:ph type="title"/>
          </p:nvPr>
        </p:nvSpPr>
        <p:spPr>
          <a:xfrm>
            <a:off x="783525" y="621500"/>
            <a:ext cx="76182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80"/>
          <p:cNvSpPr/>
          <p:nvPr/>
        </p:nvSpPr>
        <p:spPr>
          <a:xfrm>
            <a:off x="0" y="-20550"/>
            <a:ext cx="9347700" cy="5184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3" name="Google Shape;493;p80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80"/>
          <p:cNvCxnSpPr/>
          <p:nvPr/>
        </p:nvCxnSpPr>
        <p:spPr>
          <a:xfrm rot="10800000">
            <a:off x="-6860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5" name="Google Shape;495;p80"/>
          <p:cNvSpPr/>
          <p:nvPr/>
        </p:nvSpPr>
        <p:spPr>
          <a:xfrm>
            <a:off x="540000" y="4259525"/>
            <a:ext cx="36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80"/>
          <p:cNvSpPr txBox="1"/>
          <p:nvPr>
            <p:ph type="ctrTitle"/>
          </p:nvPr>
        </p:nvSpPr>
        <p:spPr>
          <a:xfrm>
            <a:off x="1068025" y="857900"/>
            <a:ext cx="3350100" cy="11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97" name="Google Shape;497;p80"/>
          <p:cNvSpPr txBox="1"/>
          <p:nvPr>
            <p:ph idx="1" type="subTitle"/>
          </p:nvPr>
        </p:nvSpPr>
        <p:spPr>
          <a:xfrm>
            <a:off x="1068025" y="2040791"/>
            <a:ext cx="21654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9" name="Google Shape;499;p81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" name="Google Shape;500;p81"/>
          <p:cNvCxnSpPr/>
          <p:nvPr/>
        </p:nvCxnSpPr>
        <p:spPr>
          <a:xfrm rot="10800000">
            <a:off x="-49650" y="73137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1" name="Google Shape;501;p81"/>
          <p:cNvSpPr/>
          <p:nvPr/>
        </p:nvSpPr>
        <p:spPr>
          <a:xfrm>
            <a:off x="540000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81"/>
          <p:cNvSpPr/>
          <p:nvPr/>
        </p:nvSpPr>
        <p:spPr>
          <a:xfrm>
            <a:off x="2208625" y="84575"/>
            <a:ext cx="4731600" cy="103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81"/>
          <p:cNvSpPr txBox="1"/>
          <p:nvPr>
            <p:ph type="title"/>
          </p:nvPr>
        </p:nvSpPr>
        <p:spPr>
          <a:xfrm>
            <a:off x="725200" y="373713"/>
            <a:ext cx="7704000" cy="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FFFFFF"/>
        </a:solidFill>
      </p:bgPr>
    </p:bg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5" name="Google Shape;505;p82"/>
          <p:cNvCxnSpPr/>
          <p:nvPr/>
        </p:nvCxnSpPr>
        <p:spPr>
          <a:xfrm>
            <a:off x="8424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82"/>
          <p:cNvCxnSpPr/>
          <p:nvPr/>
        </p:nvCxnSpPr>
        <p:spPr>
          <a:xfrm rot="10800000">
            <a:off x="-68600" y="721500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7" name="Google Shape;507;p82"/>
          <p:cNvSpPr/>
          <p:nvPr/>
        </p:nvSpPr>
        <p:spPr>
          <a:xfrm>
            <a:off x="8244000" y="574500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82"/>
          <p:cNvSpPr/>
          <p:nvPr/>
        </p:nvSpPr>
        <p:spPr>
          <a:xfrm>
            <a:off x="0" y="0"/>
            <a:ext cx="2288100" cy="5143500"/>
          </a:xfrm>
          <a:prstGeom prst="rect">
            <a:avLst/>
          </a:prstGeom>
          <a:solidFill>
            <a:srgbClr val="274E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82"/>
          <p:cNvSpPr/>
          <p:nvPr/>
        </p:nvSpPr>
        <p:spPr>
          <a:xfrm>
            <a:off x="720000" y="360750"/>
            <a:ext cx="3131100" cy="44304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82"/>
          <p:cNvSpPr txBox="1"/>
          <p:nvPr>
            <p:ph type="title"/>
          </p:nvPr>
        </p:nvSpPr>
        <p:spPr>
          <a:xfrm>
            <a:off x="4500925" y="1307388"/>
            <a:ext cx="3056100" cy="132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1" name="Google Shape;511;p82"/>
          <p:cNvSpPr txBox="1"/>
          <p:nvPr>
            <p:ph idx="1" type="subTitle"/>
          </p:nvPr>
        </p:nvSpPr>
        <p:spPr>
          <a:xfrm>
            <a:off x="4500925" y="2627693"/>
            <a:ext cx="2893800" cy="11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_1_2_1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3" name="Google Shape;513;p83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" name="Google Shape;514;p83"/>
          <p:cNvCxnSpPr/>
          <p:nvPr/>
        </p:nvCxnSpPr>
        <p:spPr>
          <a:xfrm rot="10800000">
            <a:off x="-49650" y="73137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5" name="Google Shape;515;p83"/>
          <p:cNvSpPr/>
          <p:nvPr/>
        </p:nvSpPr>
        <p:spPr>
          <a:xfrm>
            <a:off x="540000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83"/>
          <p:cNvSpPr/>
          <p:nvPr/>
        </p:nvSpPr>
        <p:spPr>
          <a:xfrm>
            <a:off x="2208625" y="84575"/>
            <a:ext cx="4731600" cy="103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83"/>
          <p:cNvSpPr txBox="1"/>
          <p:nvPr>
            <p:ph idx="1" type="subTitle"/>
          </p:nvPr>
        </p:nvSpPr>
        <p:spPr>
          <a:xfrm>
            <a:off x="1255875" y="2890378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8" name="Google Shape;518;p83"/>
          <p:cNvSpPr txBox="1"/>
          <p:nvPr>
            <p:ph idx="2" type="subTitle"/>
          </p:nvPr>
        </p:nvSpPr>
        <p:spPr>
          <a:xfrm>
            <a:off x="3607975" y="2890378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9" name="Google Shape;519;p83"/>
          <p:cNvSpPr txBox="1"/>
          <p:nvPr>
            <p:ph idx="3" type="subTitle"/>
          </p:nvPr>
        </p:nvSpPr>
        <p:spPr>
          <a:xfrm>
            <a:off x="5989125" y="2890378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0" name="Google Shape;520;p83"/>
          <p:cNvSpPr txBox="1"/>
          <p:nvPr>
            <p:ph type="title"/>
          </p:nvPr>
        </p:nvSpPr>
        <p:spPr>
          <a:xfrm>
            <a:off x="2465450" y="374913"/>
            <a:ext cx="42132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21" name="Google Shape;521;p83"/>
          <p:cNvSpPr txBox="1"/>
          <p:nvPr>
            <p:ph idx="4" type="subTitle"/>
          </p:nvPr>
        </p:nvSpPr>
        <p:spPr>
          <a:xfrm>
            <a:off x="1298775" y="3266653"/>
            <a:ext cx="18132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2" name="Google Shape;522;p83"/>
          <p:cNvSpPr txBox="1"/>
          <p:nvPr>
            <p:ph idx="5" type="subTitle"/>
          </p:nvPr>
        </p:nvSpPr>
        <p:spPr>
          <a:xfrm>
            <a:off x="3670601" y="3266653"/>
            <a:ext cx="18132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3" name="Google Shape;523;p83"/>
          <p:cNvSpPr txBox="1"/>
          <p:nvPr>
            <p:ph idx="6" type="subTitle"/>
          </p:nvPr>
        </p:nvSpPr>
        <p:spPr>
          <a:xfrm>
            <a:off x="6042424" y="3266653"/>
            <a:ext cx="18132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_3">
  <p:cSld name="TITLE_AND_TWO_COLUMNS_3"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84"/>
          <p:cNvSpPr/>
          <p:nvPr/>
        </p:nvSpPr>
        <p:spPr>
          <a:xfrm>
            <a:off x="-150" y="0"/>
            <a:ext cx="9144000" cy="258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6" name="Google Shape;526;p84"/>
          <p:cNvCxnSpPr/>
          <p:nvPr/>
        </p:nvCxnSpPr>
        <p:spPr>
          <a:xfrm>
            <a:off x="457185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" name="Google Shape;527;p84"/>
          <p:cNvCxnSpPr/>
          <p:nvPr/>
        </p:nvCxnSpPr>
        <p:spPr>
          <a:xfrm rot="10800000">
            <a:off x="-68600" y="2580000"/>
            <a:ext cx="9399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8" name="Google Shape;528;p84"/>
          <p:cNvSpPr txBox="1"/>
          <p:nvPr>
            <p:ph type="title"/>
          </p:nvPr>
        </p:nvSpPr>
        <p:spPr>
          <a:xfrm>
            <a:off x="712950" y="1585225"/>
            <a:ext cx="30954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9" name="Google Shape;529;p84"/>
          <p:cNvSpPr txBox="1"/>
          <p:nvPr>
            <p:ph idx="2" type="title"/>
          </p:nvPr>
        </p:nvSpPr>
        <p:spPr>
          <a:xfrm>
            <a:off x="5339975" y="1585225"/>
            <a:ext cx="30867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30" name="Google Shape;530;p84"/>
          <p:cNvSpPr txBox="1"/>
          <p:nvPr>
            <p:ph idx="1" type="subTitle"/>
          </p:nvPr>
        </p:nvSpPr>
        <p:spPr>
          <a:xfrm>
            <a:off x="5830775" y="2773175"/>
            <a:ext cx="21012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1" name="Google Shape;531;p84"/>
          <p:cNvSpPr txBox="1"/>
          <p:nvPr>
            <p:ph idx="3" type="subTitle"/>
          </p:nvPr>
        </p:nvSpPr>
        <p:spPr>
          <a:xfrm>
            <a:off x="1205025" y="2773175"/>
            <a:ext cx="21012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85"/>
          <p:cNvSpPr txBox="1"/>
          <p:nvPr>
            <p:ph type="title"/>
          </p:nvPr>
        </p:nvSpPr>
        <p:spPr>
          <a:xfrm>
            <a:off x="2101800" y="2309850"/>
            <a:ext cx="49404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534" name="Google Shape;534;p85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85"/>
          <p:cNvCxnSpPr/>
          <p:nvPr/>
        </p:nvCxnSpPr>
        <p:spPr>
          <a:xfrm rot="10800000">
            <a:off x="-49650" y="73137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6" name="Google Shape;536;p85"/>
          <p:cNvSpPr/>
          <p:nvPr/>
        </p:nvSpPr>
        <p:spPr>
          <a:xfrm>
            <a:off x="540000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7" name="Google Shape;537;p85"/>
          <p:cNvCxnSpPr/>
          <p:nvPr/>
        </p:nvCxnSpPr>
        <p:spPr>
          <a:xfrm>
            <a:off x="8417375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8" name="Google Shape;538;p85"/>
          <p:cNvSpPr/>
          <p:nvPr/>
        </p:nvSpPr>
        <p:spPr>
          <a:xfrm>
            <a:off x="8237375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9" name="Google Shape;539;p85"/>
          <p:cNvCxnSpPr/>
          <p:nvPr/>
        </p:nvCxnSpPr>
        <p:spPr>
          <a:xfrm rot="10800000">
            <a:off x="-4965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0" name="Google Shape;540;p85"/>
          <p:cNvSpPr/>
          <p:nvPr/>
        </p:nvSpPr>
        <p:spPr>
          <a:xfrm>
            <a:off x="540000" y="425952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85"/>
          <p:cNvSpPr/>
          <p:nvPr/>
        </p:nvSpPr>
        <p:spPr>
          <a:xfrm>
            <a:off x="8237375" y="425952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озділу 1">
  <p:cSld name="SECTION_HEADER_1_1"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8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44" name="Google Shape;544;p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7" name="Google Shape;547;p87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8" name="Google Shape;548;p87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9" name="Google Shape;549;p8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0" name="Google Shape;550;p8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1" name="Google Shape;551;p8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88"/>
          <p:cNvSpPr/>
          <p:nvPr/>
        </p:nvSpPr>
        <p:spPr>
          <a:xfrm>
            <a:off x="0" y="-20550"/>
            <a:ext cx="9347700" cy="5184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4" name="Google Shape;554;p88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5" name="Google Shape;555;p88"/>
          <p:cNvCxnSpPr/>
          <p:nvPr/>
        </p:nvCxnSpPr>
        <p:spPr>
          <a:xfrm rot="10800000">
            <a:off x="-6860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6" name="Google Shape;556;p88"/>
          <p:cNvSpPr/>
          <p:nvPr/>
        </p:nvSpPr>
        <p:spPr>
          <a:xfrm>
            <a:off x="540000" y="4259525"/>
            <a:ext cx="36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88"/>
          <p:cNvSpPr txBox="1"/>
          <p:nvPr>
            <p:ph type="ctrTitle"/>
          </p:nvPr>
        </p:nvSpPr>
        <p:spPr>
          <a:xfrm>
            <a:off x="1068025" y="857900"/>
            <a:ext cx="3350100" cy="11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8" name="Google Shape;558;p88"/>
          <p:cNvSpPr txBox="1"/>
          <p:nvPr>
            <p:ph idx="1" type="subTitle"/>
          </p:nvPr>
        </p:nvSpPr>
        <p:spPr>
          <a:xfrm>
            <a:off x="1068025" y="2040791"/>
            <a:ext cx="21654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0" name="Google Shape;560;p89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1" name="Google Shape;561;p89"/>
          <p:cNvCxnSpPr/>
          <p:nvPr/>
        </p:nvCxnSpPr>
        <p:spPr>
          <a:xfrm rot="10800000">
            <a:off x="-68600" y="721500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2" name="Google Shape;562;p89"/>
          <p:cNvSpPr/>
          <p:nvPr/>
        </p:nvSpPr>
        <p:spPr>
          <a:xfrm>
            <a:off x="540000" y="574500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89"/>
          <p:cNvSpPr txBox="1"/>
          <p:nvPr>
            <p:ph type="title"/>
          </p:nvPr>
        </p:nvSpPr>
        <p:spPr>
          <a:xfrm>
            <a:off x="991150" y="1404000"/>
            <a:ext cx="3056100" cy="122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64" name="Google Shape;564;p89"/>
          <p:cNvSpPr/>
          <p:nvPr/>
        </p:nvSpPr>
        <p:spPr>
          <a:xfrm>
            <a:off x="4577250" y="0"/>
            <a:ext cx="4566600" cy="5143500"/>
          </a:xfrm>
          <a:prstGeom prst="rect">
            <a:avLst/>
          </a:prstGeom>
          <a:solidFill>
            <a:srgbClr val="274E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89"/>
          <p:cNvSpPr txBox="1"/>
          <p:nvPr>
            <p:ph idx="1" type="body"/>
          </p:nvPr>
        </p:nvSpPr>
        <p:spPr>
          <a:xfrm>
            <a:off x="991150" y="2625600"/>
            <a:ext cx="3056100" cy="15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70.xml"/><Relationship Id="rId22" Type="http://schemas.openxmlformats.org/officeDocument/2006/relationships/slideLayout" Target="../slideLayouts/slideLayout72.xml"/><Relationship Id="rId21" Type="http://schemas.openxmlformats.org/officeDocument/2006/relationships/slideLayout" Target="../slideLayouts/slideLayout71.xml"/><Relationship Id="rId24" Type="http://schemas.openxmlformats.org/officeDocument/2006/relationships/slideLayout" Target="../slideLayouts/slideLayout74.xml"/><Relationship Id="rId23" Type="http://schemas.openxmlformats.org/officeDocument/2006/relationships/slideLayout" Target="../slideLayouts/slideLayout73.xml"/><Relationship Id="rId1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76.xml"/><Relationship Id="rId25" Type="http://schemas.openxmlformats.org/officeDocument/2006/relationships/slideLayout" Target="../slideLayouts/slideLayout75.xml"/><Relationship Id="rId28" Type="http://schemas.openxmlformats.org/officeDocument/2006/relationships/slideLayout" Target="../slideLayouts/slideLayout78.xml"/><Relationship Id="rId27" Type="http://schemas.openxmlformats.org/officeDocument/2006/relationships/slideLayout" Target="../slideLayouts/slideLayout77.xml"/><Relationship Id="rId5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6.xml"/><Relationship Id="rId29" Type="http://schemas.openxmlformats.org/officeDocument/2006/relationships/slideLayout" Target="../slideLayouts/slideLayout79.xml"/><Relationship Id="rId7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8.xml"/><Relationship Id="rId31" Type="http://schemas.openxmlformats.org/officeDocument/2006/relationships/slideLayout" Target="../slideLayouts/slideLayout81.xml"/><Relationship Id="rId3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61.xml"/><Relationship Id="rId33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60.xml"/><Relationship Id="rId3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63.xml"/><Relationship Id="rId3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62.xml"/><Relationship Id="rId34" Type="http://schemas.openxmlformats.org/officeDocument/2006/relationships/slideLayout" Target="../slideLayouts/slideLayout84.xml"/><Relationship Id="rId15" Type="http://schemas.openxmlformats.org/officeDocument/2006/relationships/slideLayout" Target="../slideLayouts/slideLayout65.xml"/><Relationship Id="rId37" Type="http://schemas.openxmlformats.org/officeDocument/2006/relationships/theme" Target="../theme/theme3.xml"/><Relationship Id="rId14" Type="http://schemas.openxmlformats.org/officeDocument/2006/relationships/slideLayout" Target="../slideLayouts/slideLayout64.xml"/><Relationship Id="rId36" Type="http://schemas.openxmlformats.org/officeDocument/2006/relationships/slideLayout" Target="../slideLayouts/slideLayout86.xml"/><Relationship Id="rId17" Type="http://schemas.openxmlformats.org/officeDocument/2006/relationships/slideLayout" Target="../slideLayouts/slideLayout67.xml"/><Relationship Id="rId16" Type="http://schemas.openxmlformats.org/officeDocument/2006/relationships/slideLayout" Target="../slideLayouts/slideLayout66.xml"/><Relationship Id="rId19" Type="http://schemas.openxmlformats.org/officeDocument/2006/relationships/slideLayout" Target="../slideLayouts/slideLayout69.xml"/><Relationship Id="rId18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b="1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indent="-3111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indent="-3111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indent="-2984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indent="-2984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indent="-2921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b="1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318" name="Google Shape;318;p5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indent="-3111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indent="-3111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indent="-2984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indent="-2984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indent="-2921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/>
        </p:txBody>
      </p:sp>
      <p:sp>
        <p:nvSpPr>
          <p:cNvPr id="319" name="Google Shape;319;p5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  <p:sldLayoutId id="2147483721" r:id="rId24"/>
    <p:sldLayoutId id="2147483722" r:id="rId25"/>
    <p:sldLayoutId id="2147483723" r:id="rId26"/>
    <p:sldLayoutId id="2147483724" r:id="rId27"/>
    <p:sldLayoutId id="2147483725" r:id="rId28"/>
    <p:sldLayoutId id="2147483726" r:id="rId29"/>
    <p:sldLayoutId id="2147483727" r:id="rId30"/>
    <p:sldLayoutId id="2147483728" r:id="rId31"/>
    <p:sldLayoutId id="2147483729" r:id="rId32"/>
    <p:sldLayoutId id="2147483730" r:id="rId33"/>
    <p:sldLayoutId id="2147483731" r:id="rId34"/>
    <p:sldLayoutId id="2147483732" r:id="rId35"/>
    <p:sldLayoutId id="2147483733" r:id="rId3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0" name="Google Shape;570;p90"/>
          <p:cNvGrpSpPr/>
          <p:nvPr/>
        </p:nvGrpSpPr>
        <p:grpSpPr>
          <a:xfrm>
            <a:off x="4573309" y="1394291"/>
            <a:ext cx="4775932" cy="2954327"/>
            <a:chOff x="819350" y="1151725"/>
            <a:chExt cx="1640650" cy="1290550"/>
          </a:xfrm>
        </p:grpSpPr>
        <p:sp>
          <p:nvSpPr>
            <p:cNvPr id="571" name="Google Shape;571;p90"/>
            <p:cNvSpPr/>
            <p:nvPr/>
          </p:nvSpPr>
          <p:spPr>
            <a:xfrm>
              <a:off x="1970475" y="1400475"/>
              <a:ext cx="341300" cy="57725"/>
            </a:xfrm>
            <a:custGeom>
              <a:rect b="b" l="l" r="r" t="t"/>
              <a:pathLst>
                <a:path extrusionOk="0" h="2309" w="13652">
                  <a:moveTo>
                    <a:pt x="1" y="1"/>
                  </a:moveTo>
                  <a:lnTo>
                    <a:pt x="1" y="2308"/>
                  </a:lnTo>
                  <a:lnTo>
                    <a:pt x="13652" y="2308"/>
                  </a:lnTo>
                  <a:lnTo>
                    <a:pt x="13652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72" name="Google Shape;572;p90"/>
            <p:cNvSpPr/>
            <p:nvPr/>
          </p:nvSpPr>
          <p:spPr>
            <a:xfrm>
              <a:off x="1970475" y="1458175"/>
              <a:ext cx="341300" cy="194550"/>
            </a:xfrm>
            <a:custGeom>
              <a:rect b="b" l="l" r="r" t="t"/>
              <a:pathLst>
                <a:path extrusionOk="0" h="7782" w="13652">
                  <a:moveTo>
                    <a:pt x="1" y="0"/>
                  </a:moveTo>
                  <a:lnTo>
                    <a:pt x="1" y="7782"/>
                  </a:lnTo>
                  <a:lnTo>
                    <a:pt x="13652" y="7782"/>
                  </a:lnTo>
                  <a:lnTo>
                    <a:pt x="13652" y="0"/>
                  </a:lnTo>
                  <a:close/>
                </a:path>
              </a:pathLst>
            </a:custGeom>
            <a:solidFill>
              <a:srgbClr val="FEFEF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90"/>
            <p:cNvSpPr/>
            <p:nvPr/>
          </p:nvSpPr>
          <p:spPr>
            <a:xfrm>
              <a:off x="2255275" y="1458175"/>
              <a:ext cx="25" cy="194550"/>
            </a:xfrm>
            <a:custGeom>
              <a:rect b="b" l="l" r="r" t="t"/>
              <a:pathLst>
                <a:path extrusionOk="0" fill="none" h="7782" w="1">
                  <a:moveTo>
                    <a:pt x="1" y="0"/>
                  </a:moveTo>
                  <a:lnTo>
                    <a:pt x="1" y="7782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90"/>
            <p:cNvSpPr/>
            <p:nvPr/>
          </p:nvSpPr>
          <p:spPr>
            <a:xfrm>
              <a:off x="2198200" y="1458175"/>
              <a:ext cx="25" cy="194550"/>
            </a:xfrm>
            <a:custGeom>
              <a:rect b="b" l="l" r="r" t="t"/>
              <a:pathLst>
                <a:path extrusionOk="0" fill="none" h="7782" w="1">
                  <a:moveTo>
                    <a:pt x="0" y="0"/>
                  </a:moveTo>
                  <a:lnTo>
                    <a:pt x="0" y="7782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90"/>
            <p:cNvSpPr/>
            <p:nvPr/>
          </p:nvSpPr>
          <p:spPr>
            <a:xfrm>
              <a:off x="2141125" y="1458175"/>
              <a:ext cx="25" cy="194550"/>
            </a:xfrm>
            <a:custGeom>
              <a:rect b="b" l="l" r="r" t="t"/>
              <a:pathLst>
                <a:path extrusionOk="0" fill="none" h="7782" w="1">
                  <a:moveTo>
                    <a:pt x="0" y="0"/>
                  </a:moveTo>
                  <a:lnTo>
                    <a:pt x="0" y="7782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90"/>
            <p:cNvSpPr/>
            <p:nvPr/>
          </p:nvSpPr>
          <p:spPr>
            <a:xfrm>
              <a:off x="2084050" y="1458175"/>
              <a:ext cx="25" cy="194550"/>
            </a:xfrm>
            <a:custGeom>
              <a:rect b="b" l="l" r="r" t="t"/>
              <a:pathLst>
                <a:path extrusionOk="0" fill="none" h="7782" w="1">
                  <a:moveTo>
                    <a:pt x="0" y="0"/>
                  </a:moveTo>
                  <a:lnTo>
                    <a:pt x="0" y="7782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90"/>
            <p:cNvSpPr/>
            <p:nvPr/>
          </p:nvSpPr>
          <p:spPr>
            <a:xfrm>
              <a:off x="2026675" y="1458175"/>
              <a:ext cx="25" cy="194550"/>
            </a:xfrm>
            <a:custGeom>
              <a:rect b="b" l="l" r="r" t="t"/>
              <a:pathLst>
                <a:path extrusionOk="0" fill="none" h="7782" w="1">
                  <a:moveTo>
                    <a:pt x="0" y="0"/>
                  </a:moveTo>
                  <a:lnTo>
                    <a:pt x="0" y="7782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90"/>
            <p:cNvSpPr/>
            <p:nvPr/>
          </p:nvSpPr>
          <p:spPr>
            <a:xfrm>
              <a:off x="1970475" y="1505375"/>
              <a:ext cx="341300" cy="25"/>
            </a:xfrm>
            <a:custGeom>
              <a:rect b="b" l="l" r="r" t="t"/>
              <a:pathLst>
                <a:path extrusionOk="0" fill="none" h="1" w="13652">
                  <a:moveTo>
                    <a:pt x="1" y="1"/>
                  </a:moveTo>
                  <a:lnTo>
                    <a:pt x="13652" y="1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90"/>
            <p:cNvSpPr/>
            <p:nvPr/>
          </p:nvSpPr>
          <p:spPr>
            <a:xfrm>
              <a:off x="1970475" y="1554400"/>
              <a:ext cx="341300" cy="25"/>
            </a:xfrm>
            <a:custGeom>
              <a:rect b="b" l="l" r="r" t="t"/>
              <a:pathLst>
                <a:path extrusionOk="0" fill="none" h="1" w="13652">
                  <a:moveTo>
                    <a:pt x="1" y="0"/>
                  </a:moveTo>
                  <a:lnTo>
                    <a:pt x="13652" y="0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90"/>
            <p:cNvSpPr/>
            <p:nvPr/>
          </p:nvSpPr>
          <p:spPr>
            <a:xfrm>
              <a:off x="1970475" y="1603400"/>
              <a:ext cx="341300" cy="25"/>
            </a:xfrm>
            <a:custGeom>
              <a:rect b="b" l="l" r="r" t="t"/>
              <a:pathLst>
                <a:path extrusionOk="0" fill="none" h="1" w="13652">
                  <a:moveTo>
                    <a:pt x="1" y="0"/>
                  </a:moveTo>
                  <a:lnTo>
                    <a:pt x="13652" y="0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90"/>
            <p:cNvSpPr/>
            <p:nvPr/>
          </p:nvSpPr>
          <p:spPr>
            <a:xfrm>
              <a:off x="2204575" y="1564525"/>
              <a:ext cx="46475" cy="34075"/>
            </a:xfrm>
            <a:custGeom>
              <a:rect b="b" l="l" r="r" t="t"/>
              <a:pathLst>
                <a:path extrusionOk="0" h="1363" w="1859">
                  <a:moveTo>
                    <a:pt x="217" y="1"/>
                  </a:moveTo>
                  <a:cubicBezTo>
                    <a:pt x="104" y="1"/>
                    <a:pt x="1" y="147"/>
                    <a:pt x="104" y="241"/>
                  </a:cubicBezTo>
                  <a:cubicBezTo>
                    <a:pt x="558" y="659"/>
                    <a:pt x="1048" y="1029"/>
                    <a:pt x="1574" y="1340"/>
                  </a:cubicBezTo>
                  <a:cubicBezTo>
                    <a:pt x="1601" y="1356"/>
                    <a:pt x="1628" y="1362"/>
                    <a:pt x="1652" y="1362"/>
                  </a:cubicBezTo>
                  <a:cubicBezTo>
                    <a:pt x="1780" y="1362"/>
                    <a:pt x="1858" y="1181"/>
                    <a:pt x="1718" y="1101"/>
                  </a:cubicBezTo>
                  <a:cubicBezTo>
                    <a:pt x="1216" y="802"/>
                    <a:pt x="738" y="444"/>
                    <a:pt x="307" y="37"/>
                  </a:cubicBezTo>
                  <a:cubicBezTo>
                    <a:pt x="279" y="12"/>
                    <a:pt x="248" y="1"/>
                    <a:pt x="217" y="1"/>
                  </a:cubicBezTo>
                  <a:close/>
                </a:path>
              </a:pathLst>
            </a:custGeom>
            <a:solidFill>
              <a:srgbClr val="15181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90"/>
            <p:cNvSpPr/>
            <p:nvPr/>
          </p:nvSpPr>
          <p:spPr>
            <a:xfrm>
              <a:off x="2194325" y="1559150"/>
              <a:ext cx="57525" cy="47500"/>
            </a:xfrm>
            <a:custGeom>
              <a:rect b="b" l="l" r="r" t="t"/>
              <a:pathLst>
                <a:path extrusionOk="0" h="1900" w="2301">
                  <a:moveTo>
                    <a:pt x="2076" y="1"/>
                  </a:moveTo>
                  <a:cubicBezTo>
                    <a:pt x="2044" y="1"/>
                    <a:pt x="2012" y="12"/>
                    <a:pt x="1984" y="37"/>
                  </a:cubicBezTo>
                  <a:cubicBezTo>
                    <a:pt x="1387" y="599"/>
                    <a:pt x="753" y="1137"/>
                    <a:pt x="96" y="1627"/>
                  </a:cubicBezTo>
                  <a:cubicBezTo>
                    <a:pt x="36" y="1675"/>
                    <a:pt x="0" y="1758"/>
                    <a:pt x="48" y="1818"/>
                  </a:cubicBezTo>
                  <a:cubicBezTo>
                    <a:pt x="72" y="1867"/>
                    <a:pt x="125" y="1900"/>
                    <a:pt x="175" y="1900"/>
                  </a:cubicBezTo>
                  <a:cubicBezTo>
                    <a:pt x="198" y="1900"/>
                    <a:pt x="220" y="1893"/>
                    <a:pt x="239" y="1878"/>
                  </a:cubicBezTo>
                  <a:cubicBezTo>
                    <a:pt x="920" y="1364"/>
                    <a:pt x="1566" y="814"/>
                    <a:pt x="2188" y="240"/>
                  </a:cubicBezTo>
                  <a:cubicBezTo>
                    <a:pt x="2300" y="146"/>
                    <a:pt x="2192" y="1"/>
                    <a:pt x="2076" y="1"/>
                  </a:cubicBezTo>
                  <a:close/>
                </a:path>
              </a:pathLst>
            </a:custGeom>
            <a:solidFill>
              <a:srgbClr val="15181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90"/>
            <p:cNvSpPr/>
            <p:nvPr/>
          </p:nvSpPr>
          <p:spPr>
            <a:xfrm>
              <a:off x="1411650" y="1881625"/>
              <a:ext cx="486550" cy="49025"/>
            </a:xfrm>
            <a:custGeom>
              <a:rect b="b" l="l" r="r" t="t"/>
              <a:pathLst>
                <a:path extrusionOk="0" h="1961" w="19462">
                  <a:moveTo>
                    <a:pt x="1" y="0"/>
                  </a:moveTo>
                  <a:lnTo>
                    <a:pt x="1" y="682"/>
                  </a:lnTo>
                  <a:cubicBezTo>
                    <a:pt x="1" y="1387"/>
                    <a:pt x="574" y="1961"/>
                    <a:pt x="1292" y="1961"/>
                  </a:cubicBezTo>
                  <a:lnTo>
                    <a:pt x="18170" y="1961"/>
                  </a:lnTo>
                  <a:cubicBezTo>
                    <a:pt x="18887" y="1961"/>
                    <a:pt x="19461" y="1387"/>
                    <a:pt x="19461" y="682"/>
                  </a:cubicBezTo>
                  <a:lnTo>
                    <a:pt x="19461" y="0"/>
                  </a:lnTo>
                  <a:close/>
                </a:path>
              </a:pathLst>
            </a:custGeom>
            <a:solidFill>
              <a:srgbClr val="F4EAD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90"/>
            <p:cNvSpPr/>
            <p:nvPr/>
          </p:nvSpPr>
          <p:spPr>
            <a:xfrm>
              <a:off x="1605900" y="1930625"/>
              <a:ext cx="99825" cy="43050"/>
            </a:xfrm>
            <a:custGeom>
              <a:rect b="b" l="l" r="r" t="t"/>
              <a:pathLst>
                <a:path extrusionOk="0" h="1722" w="3993">
                  <a:moveTo>
                    <a:pt x="0" y="1"/>
                  </a:moveTo>
                  <a:lnTo>
                    <a:pt x="0" y="1722"/>
                  </a:lnTo>
                  <a:lnTo>
                    <a:pt x="3993" y="1722"/>
                  </a:lnTo>
                  <a:lnTo>
                    <a:pt x="3993" y="1"/>
                  </a:lnTo>
                  <a:close/>
                </a:path>
              </a:pathLst>
            </a:custGeom>
            <a:solidFill>
              <a:srgbClr val="E3CC9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90"/>
            <p:cNvSpPr/>
            <p:nvPr/>
          </p:nvSpPr>
          <p:spPr>
            <a:xfrm>
              <a:off x="1411650" y="1598025"/>
              <a:ext cx="486550" cy="284525"/>
            </a:xfrm>
            <a:custGeom>
              <a:rect b="b" l="l" r="r" t="t"/>
              <a:pathLst>
                <a:path extrusionOk="0" h="11381" w="19462">
                  <a:moveTo>
                    <a:pt x="1184" y="0"/>
                  </a:moveTo>
                  <a:cubicBezTo>
                    <a:pt x="527" y="0"/>
                    <a:pt x="1" y="538"/>
                    <a:pt x="1" y="1196"/>
                  </a:cubicBezTo>
                  <a:lnTo>
                    <a:pt x="1" y="11380"/>
                  </a:lnTo>
                  <a:lnTo>
                    <a:pt x="19461" y="11380"/>
                  </a:lnTo>
                  <a:lnTo>
                    <a:pt x="19461" y="1196"/>
                  </a:lnTo>
                  <a:cubicBezTo>
                    <a:pt x="19461" y="538"/>
                    <a:pt x="18935" y="0"/>
                    <a:pt x="1827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90"/>
            <p:cNvSpPr/>
            <p:nvPr/>
          </p:nvSpPr>
          <p:spPr>
            <a:xfrm>
              <a:off x="1431375" y="1618650"/>
              <a:ext cx="450075" cy="246250"/>
            </a:xfrm>
            <a:custGeom>
              <a:rect b="b" l="l" r="r" t="t"/>
              <a:pathLst>
                <a:path extrusionOk="0" h="9850" w="18003">
                  <a:moveTo>
                    <a:pt x="1" y="0"/>
                  </a:moveTo>
                  <a:lnTo>
                    <a:pt x="1" y="9850"/>
                  </a:lnTo>
                  <a:lnTo>
                    <a:pt x="18003" y="9850"/>
                  </a:lnTo>
                  <a:lnTo>
                    <a:pt x="18003" y="0"/>
                  </a:lnTo>
                  <a:close/>
                </a:path>
              </a:pathLst>
            </a:custGeom>
            <a:solidFill>
              <a:srgbClr val="F7F0E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90"/>
            <p:cNvSpPr/>
            <p:nvPr/>
          </p:nvSpPr>
          <p:spPr>
            <a:xfrm>
              <a:off x="1643850" y="1892975"/>
              <a:ext cx="22150" cy="22125"/>
            </a:xfrm>
            <a:custGeom>
              <a:rect b="b" l="l" r="r" t="t"/>
              <a:pathLst>
                <a:path extrusionOk="0" h="885" w="886">
                  <a:moveTo>
                    <a:pt x="443" y="0"/>
                  </a:moveTo>
                  <a:cubicBezTo>
                    <a:pt x="204" y="0"/>
                    <a:pt x="1" y="192"/>
                    <a:pt x="1" y="443"/>
                  </a:cubicBezTo>
                  <a:cubicBezTo>
                    <a:pt x="1" y="682"/>
                    <a:pt x="204" y="885"/>
                    <a:pt x="443" y="885"/>
                  </a:cubicBezTo>
                  <a:cubicBezTo>
                    <a:pt x="682" y="885"/>
                    <a:pt x="885" y="682"/>
                    <a:pt x="885" y="443"/>
                  </a:cubicBezTo>
                  <a:cubicBezTo>
                    <a:pt x="885" y="192"/>
                    <a:pt x="682" y="0"/>
                    <a:pt x="44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90"/>
            <p:cNvSpPr/>
            <p:nvPr/>
          </p:nvSpPr>
          <p:spPr>
            <a:xfrm>
              <a:off x="1461250" y="1732800"/>
              <a:ext cx="148250" cy="107300"/>
            </a:xfrm>
            <a:custGeom>
              <a:rect b="b" l="l" r="r" t="t"/>
              <a:pathLst>
                <a:path extrusionOk="0" h="4292" w="5930">
                  <a:moveTo>
                    <a:pt x="360" y="0"/>
                  </a:moveTo>
                  <a:cubicBezTo>
                    <a:pt x="156" y="0"/>
                    <a:pt x="1" y="156"/>
                    <a:pt x="1" y="359"/>
                  </a:cubicBezTo>
                  <a:lnTo>
                    <a:pt x="1" y="3933"/>
                  </a:lnTo>
                  <a:cubicBezTo>
                    <a:pt x="1" y="4124"/>
                    <a:pt x="156" y="4292"/>
                    <a:pt x="360" y="4292"/>
                  </a:cubicBezTo>
                  <a:lnTo>
                    <a:pt x="5571" y="4292"/>
                  </a:lnTo>
                  <a:cubicBezTo>
                    <a:pt x="5775" y="4292"/>
                    <a:pt x="5930" y="4124"/>
                    <a:pt x="5930" y="3933"/>
                  </a:cubicBezTo>
                  <a:lnTo>
                    <a:pt x="5930" y="359"/>
                  </a:lnTo>
                  <a:cubicBezTo>
                    <a:pt x="5930" y="156"/>
                    <a:pt x="5775" y="0"/>
                    <a:pt x="557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90"/>
            <p:cNvSpPr/>
            <p:nvPr/>
          </p:nvSpPr>
          <p:spPr>
            <a:xfrm>
              <a:off x="1478000" y="1802125"/>
              <a:ext cx="114775" cy="6600"/>
            </a:xfrm>
            <a:custGeom>
              <a:rect b="b" l="l" r="r" t="t"/>
              <a:pathLst>
                <a:path extrusionOk="0" h="264" w="4591">
                  <a:moveTo>
                    <a:pt x="132" y="1"/>
                  </a:moveTo>
                  <a:cubicBezTo>
                    <a:pt x="60" y="1"/>
                    <a:pt x="0" y="60"/>
                    <a:pt x="0" y="132"/>
                  </a:cubicBezTo>
                  <a:lnTo>
                    <a:pt x="0" y="144"/>
                  </a:lnTo>
                  <a:cubicBezTo>
                    <a:pt x="0" y="204"/>
                    <a:pt x="60" y="264"/>
                    <a:pt x="132" y="264"/>
                  </a:cubicBezTo>
                  <a:lnTo>
                    <a:pt x="4459" y="264"/>
                  </a:lnTo>
                  <a:cubicBezTo>
                    <a:pt x="4531" y="264"/>
                    <a:pt x="4591" y="204"/>
                    <a:pt x="4591" y="144"/>
                  </a:cubicBezTo>
                  <a:lnTo>
                    <a:pt x="4591" y="132"/>
                  </a:lnTo>
                  <a:cubicBezTo>
                    <a:pt x="4591" y="60"/>
                    <a:pt x="4531" y="1"/>
                    <a:pt x="4459" y="1"/>
                  </a:cubicBezTo>
                  <a:close/>
                </a:path>
              </a:pathLst>
            </a:custGeom>
            <a:solidFill>
              <a:srgbClr val="F7F0E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90"/>
            <p:cNvSpPr/>
            <p:nvPr/>
          </p:nvSpPr>
          <p:spPr>
            <a:xfrm>
              <a:off x="1478000" y="1817375"/>
              <a:ext cx="68150" cy="6300"/>
            </a:xfrm>
            <a:custGeom>
              <a:rect b="b" l="l" r="r" t="t"/>
              <a:pathLst>
                <a:path extrusionOk="0" h="252" w="2726">
                  <a:moveTo>
                    <a:pt x="132" y="0"/>
                  </a:moveTo>
                  <a:cubicBezTo>
                    <a:pt x="60" y="0"/>
                    <a:pt x="0" y="48"/>
                    <a:pt x="0" y="120"/>
                  </a:cubicBezTo>
                  <a:lnTo>
                    <a:pt x="0" y="132"/>
                  </a:lnTo>
                  <a:cubicBezTo>
                    <a:pt x="0" y="203"/>
                    <a:pt x="60" y="251"/>
                    <a:pt x="132" y="251"/>
                  </a:cubicBezTo>
                  <a:lnTo>
                    <a:pt x="2594" y="251"/>
                  </a:lnTo>
                  <a:cubicBezTo>
                    <a:pt x="2666" y="251"/>
                    <a:pt x="2726" y="203"/>
                    <a:pt x="2726" y="132"/>
                  </a:cubicBezTo>
                  <a:lnTo>
                    <a:pt x="2726" y="120"/>
                  </a:lnTo>
                  <a:cubicBezTo>
                    <a:pt x="2726" y="48"/>
                    <a:pt x="2666" y="0"/>
                    <a:pt x="2594" y="0"/>
                  </a:cubicBezTo>
                  <a:close/>
                </a:path>
              </a:pathLst>
            </a:custGeom>
            <a:solidFill>
              <a:srgbClr val="F7F0E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90"/>
            <p:cNvSpPr/>
            <p:nvPr/>
          </p:nvSpPr>
          <p:spPr>
            <a:xfrm>
              <a:off x="1474400" y="1745050"/>
              <a:ext cx="40675" cy="40975"/>
            </a:xfrm>
            <a:custGeom>
              <a:rect b="b" l="l" r="r" t="t"/>
              <a:pathLst>
                <a:path extrusionOk="0" h="1639" w="1627">
                  <a:moveTo>
                    <a:pt x="814" y="0"/>
                  </a:moveTo>
                  <a:cubicBezTo>
                    <a:pt x="360" y="0"/>
                    <a:pt x="1" y="359"/>
                    <a:pt x="1" y="813"/>
                  </a:cubicBezTo>
                  <a:cubicBezTo>
                    <a:pt x="1" y="1267"/>
                    <a:pt x="360" y="1638"/>
                    <a:pt x="814" y="1638"/>
                  </a:cubicBezTo>
                  <a:cubicBezTo>
                    <a:pt x="1268" y="1638"/>
                    <a:pt x="1627" y="1267"/>
                    <a:pt x="1627" y="813"/>
                  </a:cubicBezTo>
                  <a:cubicBezTo>
                    <a:pt x="1627" y="371"/>
                    <a:pt x="1268" y="0"/>
                    <a:pt x="814" y="0"/>
                  </a:cubicBezTo>
                  <a:close/>
                </a:path>
              </a:pathLst>
            </a:custGeom>
            <a:solidFill>
              <a:srgbClr val="F4EAD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90"/>
            <p:cNvSpPr/>
            <p:nvPr/>
          </p:nvSpPr>
          <p:spPr>
            <a:xfrm>
              <a:off x="1561375" y="1973650"/>
              <a:ext cx="187100" cy="14675"/>
            </a:xfrm>
            <a:custGeom>
              <a:rect b="b" l="l" r="r" t="t"/>
              <a:pathLst>
                <a:path extrusionOk="0" h="587" w="7484">
                  <a:moveTo>
                    <a:pt x="574" y="1"/>
                  </a:moveTo>
                  <a:cubicBezTo>
                    <a:pt x="263" y="1"/>
                    <a:pt x="0" y="264"/>
                    <a:pt x="0" y="587"/>
                  </a:cubicBezTo>
                  <a:lnTo>
                    <a:pt x="7483" y="587"/>
                  </a:lnTo>
                  <a:cubicBezTo>
                    <a:pt x="7483" y="264"/>
                    <a:pt x="7232" y="1"/>
                    <a:pt x="6910" y="1"/>
                  </a:cubicBezTo>
                  <a:close/>
                </a:path>
              </a:pathLst>
            </a:custGeom>
            <a:solidFill>
              <a:srgbClr val="F4EAD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90"/>
            <p:cNvSpPr/>
            <p:nvPr/>
          </p:nvSpPr>
          <p:spPr>
            <a:xfrm>
              <a:off x="1462450" y="1670350"/>
              <a:ext cx="119575" cy="6575"/>
            </a:xfrm>
            <a:custGeom>
              <a:rect b="b" l="l" r="r" t="t"/>
              <a:pathLst>
                <a:path extrusionOk="0" h="263" w="4783">
                  <a:moveTo>
                    <a:pt x="120" y="0"/>
                  </a:moveTo>
                  <a:cubicBezTo>
                    <a:pt x="61" y="0"/>
                    <a:pt x="1" y="60"/>
                    <a:pt x="1" y="132"/>
                  </a:cubicBezTo>
                  <a:lnTo>
                    <a:pt x="1" y="143"/>
                  </a:lnTo>
                  <a:cubicBezTo>
                    <a:pt x="1" y="203"/>
                    <a:pt x="61" y="263"/>
                    <a:pt x="120" y="263"/>
                  </a:cubicBezTo>
                  <a:lnTo>
                    <a:pt x="4651" y="263"/>
                  </a:lnTo>
                  <a:cubicBezTo>
                    <a:pt x="4722" y="263"/>
                    <a:pt x="4782" y="203"/>
                    <a:pt x="4782" y="143"/>
                  </a:cubicBezTo>
                  <a:lnTo>
                    <a:pt x="4782" y="132"/>
                  </a:lnTo>
                  <a:cubicBezTo>
                    <a:pt x="4782" y="60"/>
                    <a:pt x="4722" y="0"/>
                    <a:pt x="465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90"/>
            <p:cNvSpPr/>
            <p:nvPr/>
          </p:nvSpPr>
          <p:spPr>
            <a:xfrm>
              <a:off x="1462450" y="1710975"/>
              <a:ext cx="119575" cy="6300"/>
            </a:xfrm>
            <a:custGeom>
              <a:rect b="b" l="l" r="r" t="t"/>
              <a:pathLst>
                <a:path extrusionOk="0" h="252" w="4783">
                  <a:moveTo>
                    <a:pt x="120" y="1"/>
                  </a:moveTo>
                  <a:cubicBezTo>
                    <a:pt x="61" y="1"/>
                    <a:pt x="1" y="49"/>
                    <a:pt x="1" y="120"/>
                  </a:cubicBezTo>
                  <a:lnTo>
                    <a:pt x="1" y="132"/>
                  </a:lnTo>
                  <a:cubicBezTo>
                    <a:pt x="1" y="204"/>
                    <a:pt x="61" y="252"/>
                    <a:pt x="120" y="252"/>
                  </a:cubicBezTo>
                  <a:lnTo>
                    <a:pt x="4651" y="252"/>
                  </a:lnTo>
                  <a:cubicBezTo>
                    <a:pt x="4722" y="252"/>
                    <a:pt x="4782" y="204"/>
                    <a:pt x="4782" y="132"/>
                  </a:cubicBezTo>
                  <a:lnTo>
                    <a:pt x="4782" y="120"/>
                  </a:lnTo>
                  <a:cubicBezTo>
                    <a:pt x="4782" y="49"/>
                    <a:pt x="4722" y="1"/>
                    <a:pt x="465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90"/>
            <p:cNvSpPr/>
            <p:nvPr/>
          </p:nvSpPr>
          <p:spPr>
            <a:xfrm>
              <a:off x="1462450" y="1690650"/>
              <a:ext cx="146475" cy="6300"/>
            </a:xfrm>
            <a:custGeom>
              <a:rect b="b" l="l" r="r" t="t"/>
              <a:pathLst>
                <a:path extrusionOk="0" h="252" w="5859">
                  <a:moveTo>
                    <a:pt x="120" y="1"/>
                  </a:moveTo>
                  <a:cubicBezTo>
                    <a:pt x="61" y="1"/>
                    <a:pt x="1" y="49"/>
                    <a:pt x="1" y="120"/>
                  </a:cubicBezTo>
                  <a:lnTo>
                    <a:pt x="1" y="132"/>
                  </a:lnTo>
                  <a:cubicBezTo>
                    <a:pt x="1" y="204"/>
                    <a:pt x="61" y="252"/>
                    <a:pt x="120" y="252"/>
                  </a:cubicBezTo>
                  <a:lnTo>
                    <a:pt x="5738" y="252"/>
                  </a:lnTo>
                  <a:cubicBezTo>
                    <a:pt x="5798" y="252"/>
                    <a:pt x="5858" y="204"/>
                    <a:pt x="5858" y="132"/>
                  </a:cubicBezTo>
                  <a:lnTo>
                    <a:pt x="5858" y="120"/>
                  </a:lnTo>
                  <a:cubicBezTo>
                    <a:pt x="5858" y="49"/>
                    <a:pt x="5798" y="1"/>
                    <a:pt x="573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90"/>
            <p:cNvSpPr/>
            <p:nvPr/>
          </p:nvSpPr>
          <p:spPr>
            <a:xfrm>
              <a:off x="1454100" y="1912100"/>
              <a:ext cx="68150" cy="40075"/>
            </a:xfrm>
            <a:custGeom>
              <a:rect b="b" l="l" r="r" t="t"/>
              <a:pathLst>
                <a:path extrusionOk="0" h="1603" w="2726">
                  <a:moveTo>
                    <a:pt x="0" y="0"/>
                  </a:moveTo>
                  <a:lnTo>
                    <a:pt x="0" y="1602"/>
                  </a:lnTo>
                  <a:lnTo>
                    <a:pt x="2725" y="1602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90"/>
            <p:cNvSpPr/>
            <p:nvPr/>
          </p:nvSpPr>
          <p:spPr>
            <a:xfrm>
              <a:off x="1474400" y="1904625"/>
              <a:ext cx="24850" cy="14975"/>
            </a:xfrm>
            <a:custGeom>
              <a:rect b="b" l="l" r="r" t="t"/>
              <a:pathLst>
                <a:path extrusionOk="0" h="599" w="994">
                  <a:moveTo>
                    <a:pt x="1" y="1"/>
                  </a:moveTo>
                  <a:lnTo>
                    <a:pt x="1" y="598"/>
                  </a:lnTo>
                  <a:lnTo>
                    <a:pt x="993" y="598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rgbClr val="C9A03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90"/>
            <p:cNvSpPr/>
            <p:nvPr/>
          </p:nvSpPr>
          <p:spPr>
            <a:xfrm>
              <a:off x="1644150" y="1651800"/>
              <a:ext cx="196375" cy="188300"/>
            </a:xfrm>
            <a:custGeom>
              <a:rect b="b" l="l" r="r" t="t"/>
              <a:pathLst>
                <a:path extrusionOk="0" h="7532" w="7855">
                  <a:moveTo>
                    <a:pt x="371" y="1"/>
                  </a:moveTo>
                  <a:cubicBezTo>
                    <a:pt x="168" y="1"/>
                    <a:pt x="1" y="168"/>
                    <a:pt x="1" y="383"/>
                  </a:cubicBezTo>
                  <a:lnTo>
                    <a:pt x="1" y="7161"/>
                  </a:lnTo>
                  <a:cubicBezTo>
                    <a:pt x="1" y="7364"/>
                    <a:pt x="168" y="7532"/>
                    <a:pt x="371" y="7532"/>
                  </a:cubicBezTo>
                  <a:lnTo>
                    <a:pt x="7472" y="7532"/>
                  </a:lnTo>
                  <a:cubicBezTo>
                    <a:pt x="7687" y="7532"/>
                    <a:pt x="7854" y="7364"/>
                    <a:pt x="7842" y="7161"/>
                  </a:cubicBezTo>
                  <a:lnTo>
                    <a:pt x="7842" y="383"/>
                  </a:lnTo>
                  <a:cubicBezTo>
                    <a:pt x="7842" y="180"/>
                    <a:pt x="7675" y="1"/>
                    <a:pt x="747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90"/>
            <p:cNvSpPr/>
            <p:nvPr/>
          </p:nvSpPr>
          <p:spPr>
            <a:xfrm>
              <a:off x="1679425" y="1684075"/>
              <a:ext cx="128525" cy="128525"/>
            </a:xfrm>
            <a:custGeom>
              <a:rect b="b" l="l" r="r" t="t"/>
              <a:pathLst>
                <a:path extrusionOk="0" h="5141" w="5141">
                  <a:moveTo>
                    <a:pt x="0" y="1"/>
                  </a:moveTo>
                  <a:lnTo>
                    <a:pt x="0" y="5141"/>
                  </a:lnTo>
                  <a:lnTo>
                    <a:pt x="5140" y="5141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90"/>
            <p:cNvSpPr/>
            <p:nvPr/>
          </p:nvSpPr>
          <p:spPr>
            <a:xfrm>
              <a:off x="1748450" y="1744750"/>
              <a:ext cx="59500" cy="67850"/>
            </a:xfrm>
            <a:custGeom>
              <a:rect b="b" l="l" r="r" t="t"/>
              <a:pathLst>
                <a:path extrusionOk="0" h="2714" w="2380">
                  <a:moveTo>
                    <a:pt x="921" y="0"/>
                  </a:moveTo>
                  <a:lnTo>
                    <a:pt x="0" y="1100"/>
                  </a:lnTo>
                  <a:lnTo>
                    <a:pt x="0" y="2714"/>
                  </a:lnTo>
                  <a:lnTo>
                    <a:pt x="2379" y="2714"/>
                  </a:lnTo>
                  <a:lnTo>
                    <a:pt x="2379" y="1327"/>
                  </a:lnTo>
                  <a:lnTo>
                    <a:pt x="92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90"/>
            <p:cNvSpPr/>
            <p:nvPr/>
          </p:nvSpPr>
          <p:spPr>
            <a:xfrm>
              <a:off x="1679425" y="1731900"/>
              <a:ext cx="108500" cy="80700"/>
            </a:xfrm>
            <a:custGeom>
              <a:rect b="b" l="l" r="r" t="t"/>
              <a:pathLst>
                <a:path extrusionOk="0" h="3228" w="4340">
                  <a:moveTo>
                    <a:pt x="1040" y="0"/>
                  </a:moveTo>
                  <a:lnTo>
                    <a:pt x="0" y="1590"/>
                  </a:lnTo>
                  <a:lnTo>
                    <a:pt x="0" y="3228"/>
                  </a:lnTo>
                  <a:lnTo>
                    <a:pt x="4339" y="3228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90"/>
            <p:cNvSpPr/>
            <p:nvPr/>
          </p:nvSpPr>
          <p:spPr>
            <a:xfrm>
              <a:off x="1262825" y="1556925"/>
              <a:ext cx="63075" cy="57700"/>
            </a:xfrm>
            <a:custGeom>
              <a:rect b="b" l="l" r="r" t="t"/>
              <a:pathLst>
                <a:path extrusionOk="0" h="2308" w="2523">
                  <a:moveTo>
                    <a:pt x="1260" y="1"/>
                  </a:moveTo>
                  <a:cubicBezTo>
                    <a:pt x="966" y="1"/>
                    <a:pt x="670" y="114"/>
                    <a:pt x="443" y="341"/>
                  </a:cubicBezTo>
                  <a:cubicBezTo>
                    <a:pt x="1" y="796"/>
                    <a:pt x="1" y="1525"/>
                    <a:pt x="443" y="1967"/>
                  </a:cubicBezTo>
                  <a:cubicBezTo>
                    <a:pt x="670" y="2194"/>
                    <a:pt x="966" y="2308"/>
                    <a:pt x="1260" y="2308"/>
                  </a:cubicBezTo>
                  <a:cubicBezTo>
                    <a:pt x="1555" y="2308"/>
                    <a:pt x="1848" y="2194"/>
                    <a:pt x="2069" y="1967"/>
                  </a:cubicBezTo>
                  <a:cubicBezTo>
                    <a:pt x="2523" y="1525"/>
                    <a:pt x="2523" y="796"/>
                    <a:pt x="2069" y="341"/>
                  </a:cubicBezTo>
                  <a:cubicBezTo>
                    <a:pt x="1848" y="114"/>
                    <a:pt x="1555" y="1"/>
                    <a:pt x="126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90"/>
            <p:cNvSpPr/>
            <p:nvPr/>
          </p:nvSpPr>
          <p:spPr>
            <a:xfrm>
              <a:off x="1025250" y="1538225"/>
              <a:ext cx="231625" cy="191900"/>
            </a:xfrm>
            <a:custGeom>
              <a:rect b="b" l="l" r="r" t="t"/>
              <a:pathLst>
                <a:path extrusionOk="0" h="7676" w="9265">
                  <a:moveTo>
                    <a:pt x="9024" y="1"/>
                  </a:moveTo>
                  <a:cubicBezTo>
                    <a:pt x="9017" y="1"/>
                    <a:pt x="9009" y="1"/>
                    <a:pt x="9002" y="2"/>
                  </a:cubicBezTo>
                  <a:lnTo>
                    <a:pt x="7567" y="109"/>
                  </a:lnTo>
                  <a:cubicBezTo>
                    <a:pt x="7508" y="109"/>
                    <a:pt x="7460" y="133"/>
                    <a:pt x="7424" y="169"/>
                  </a:cubicBezTo>
                  <a:lnTo>
                    <a:pt x="96" y="7281"/>
                  </a:lnTo>
                  <a:cubicBezTo>
                    <a:pt x="1" y="7365"/>
                    <a:pt x="1" y="7520"/>
                    <a:pt x="96" y="7604"/>
                  </a:cubicBezTo>
                  <a:cubicBezTo>
                    <a:pt x="132" y="7652"/>
                    <a:pt x="204" y="7676"/>
                    <a:pt x="264" y="7676"/>
                  </a:cubicBezTo>
                  <a:cubicBezTo>
                    <a:pt x="323" y="7676"/>
                    <a:pt x="383" y="7652"/>
                    <a:pt x="419" y="7616"/>
                  </a:cubicBezTo>
                  <a:lnTo>
                    <a:pt x="7687" y="563"/>
                  </a:lnTo>
                  <a:lnTo>
                    <a:pt x="9038" y="468"/>
                  </a:lnTo>
                  <a:cubicBezTo>
                    <a:pt x="9169" y="456"/>
                    <a:pt x="9265" y="336"/>
                    <a:pt x="9253" y="217"/>
                  </a:cubicBezTo>
                  <a:cubicBezTo>
                    <a:pt x="9241" y="93"/>
                    <a:pt x="9145" y="1"/>
                    <a:pt x="902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90"/>
            <p:cNvSpPr/>
            <p:nvPr/>
          </p:nvSpPr>
          <p:spPr>
            <a:xfrm>
              <a:off x="1036300" y="1718525"/>
              <a:ext cx="84300" cy="250975"/>
            </a:xfrm>
            <a:custGeom>
              <a:rect b="b" l="l" r="r" t="t"/>
              <a:pathLst>
                <a:path extrusionOk="0" h="10039" w="3372">
                  <a:moveTo>
                    <a:pt x="268" y="0"/>
                  </a:moveTo>
                  <a:cubicBezTo>
                    <a:pt x="246" y="0"/>
                    <a:pt x="225" y="3"/>
                    <a:pt x="204" y="10"/>
                  </a:cubicBezTo>
                  <a:cubicBezTo>
                    <a:pt x="73" y="45"/>
                    <a:pt x="1" y="177"/>
                    <a:pt x="37" y="296"/>
                  </a:cubicBezTo>
                  <a:lnTo>
                    <a:pt x="2882" y="9871"/>
                  </a:lnTo>
                  <a:cubicBezTo>
                    <a:pt x="2918" y="9979"/>
                    <a:pt x="3013" y="10039"/>
                    <a:pt x="3109" y="10039"/>
                  </a:cubicBezTo>
                  <a:cubicBezTo>
                    <a:pt x="3133" y="10039"/>
                    <a:pt x="3157" y="10039"/>
                    <a:pt x="3181" y="10027"/>
                  </a:cubicBezTo>
                  <a:cubicBezTo>
                    <a:pt x="3300" y="9991"/>
                    <a:pt x="3372" y="9859"/>
                    <a:pt x="3336" y="9740"/>
                  </a:cubicBezTo>
                  <a:lnTo>
                    <a:pt x="491" y="165"/>
                  </a:lnTo>
                  <a:cubicBezTo>
                    <a:pt x="461" y="66"/>
                    <a:pt x="367" y="0"/>
                    <a:pt x="268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90"/>
            <p:cNvSpPr/>
            <p:nvPr/>
          </p:nvSpPr>
          <p:spPr>
            <a:xfrm>
              <a:off x="1223975" y="1487075"/>
              <a:ext cx="67275" cy="78400"/>
            </a:xfrm>
            <a:custGeom>
              <a:rect b="b" l="l" r="r" t="t"/>
              <a:pathLst>
                <a:path extrusionOk="0" h="3136" w="2691">
                  <a:moveTo>
                    <a:pt x="876" y="1"/>
                  </a:moveTo>
                  <a:cubicBezTo>
                    <a:pt x="749" y="1"/>
                    <a:pt x="620" y="33"/>
                    <a:pt x="503" y="99"/>
                  </a:cubicBezTo>
                  <a:cubicBezTo>
                    <a:pt x="132" y="314"/>
                    <a:pt x="1" y="780"/>
                    <a:pt x="216" y="1151"/>
                  </a:cubicBezTo>
                  <a:lnTo>
                    <a:pt x="1364" y="3135"/>
                  </a:lnTo>
                  <a:lnTo>
                    <a:pt x="2690" y="2370"/>
                  </a:lnTo>
                  <a:lnTo>
                    <a:pt x="1543" y="386"/>
                  </a:lnTo>
                  <a:cubicBezTo>
                    <a:pt x="1398" y="137"/>
                    <a:pt x="1139" y="1"/>
                    <a:pt x="876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90"/>
            <p:cNvSpPr/>
            <p:nvPr/>
          </p:nvSpPr>
          <p:spPr>
            <a:xfrm>
              <a:off x="1046175" y="1959025"/>
              <a:ext cx="136000" cy="29000"/>
            </a:xfrm>
            <a:custGeom>
              <a:rect b="b" l="l" r="r" t="t"/>
              <a:pathLst>
                <a:path extrusionOk="0" h="1160" w="5440">
                  <a:moveTo>
                    <a:pt x="2750" y="0"/>
                  </a:moveTo>
                  <a:cubicBezTo>
                    <a:pt x="742" y="0"/>
                    <a:pt x="0" y="1160"/>
                    <a:pt x="0" y="1160"/>
                  </a:cubicBezTo>
                  <a:lnTo>
                    <a:pt x="5439" y="1160"/>
                  </a:lnTo>
                  <a:cubicBezTo>
                    <a:pt x="5439" y="1160"/>
                    <a:pt x="4746" y="0"/>
                    <a:pt x="275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90"/>
            <p:cNvSpPr/>
            <p:nvPr/>
          </p:nvSpPr>
          <p:spPr>
            <a:xfrm>
              <a:off x="1030025" y="1711575"/>
              <a:ext cx="39475" cy="25425"/>
            </a:xfrm>
            <a:custGeom>
              <a:rect b="b" l="l" r="r" t="t"/>
              <a:pathLst>
                <a:path extrusionOk="0" h="1017" w="1579">
                  <a:moveTo>
                    <a:pt x="1" y="1"/>
                  </a:moveTo>
                  <a:lnTo>
                    <a:pt x="1" y="1005"/>
                  </a:lnTo>
                  <a:lnTo>
                    <a:pt x="945" y="1005"/>
                  </a:lnTo>
                  <a:cubicBezTo>
                    <a:pt x="993" y="1017"/>
                    <a:pt x="1029" y="1017"/>
                    <a:pt x="1065" y="1017"/>
                  </a:cubicBezTo>
                  <a:cubicBezTo>
                    <a:pt x="1352" y="1017"/>
                    <a:pt x="1579" y="790"/>
                    <a:pt x="1579" y="515"/>
                  </a:cubicBezTo>
                  <a:cubicBezTo>
                    <a:pt x="1579" y="228"/>
                    <a:pt x="1352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90"/>
            <p:cNvSpPr/>
            <p:nvPr/>
          </p:nvSpPr>
          <p:spPr>
            <a:xfrm>
              <a:off x="1018375" y="1711575"/>
              <a:ext cx="25725" cy="25425"/>
            </a:xfrm>
            <a:custGeom>
              <a:rect b="b" l="l" r="r" t="t"/>
              <a:pathLst>
                <a:path extrusionOk="0" h="1017" w="1029">
                  <a:moveTo>
                    <a:pt x="515" y="1"/>
                  </a:moveTo>
                  <a:cubicBezTo>
                    <a:pt x="228" y="1"/>
                    <a:pt x="1" y="228"/>
                    <a:pt x="1" y="515"/>
                  </a:cubicBezTo>
                  <a:cubicBezTo>
                    <a:pt x="1" y="790"/>
                    <a:pt x="228" y="1017"/>
                    <a:pt x="515" y="1017"/>
                  </a:cubicBezTo>
                  <a:cubicBezTo>
                    <a:pt x="802" y="1017"/>
                    <a:pt x="1029" y="790"/>
                    <a:pt x="1029" y="515"/>
                  </a:cubicBezTo>
                  <a:cubicBezTo>
                    <a:pt x="1029" y="228"/>
                    <a:pt x="802" y="1"/>
                    <a:pt x="515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90"/>
            <p:cNvSpPr/>
            <p:nvPr/>
          </p:nvSpPr>
          <p:spPr>
            <a:xfrm>
              <a:off x="1229650" y="1524500"/>
              <a:ext cx="118375" cy="92675"/>
            </a:xfrm>
            <a:custGeom>
              <a:rect b="b" l="l" r="r" t="t"/>
              <a:pathLst>
                <a:path extrusionOk="0" h="3707" w="4735">
                  <a:moveTo>
                    <a:pt x="2511" y="1"/>
                  </a:moveTo>
                  <a:cubicBezTo>
                    <a:pt x="1125" y="1"/>
                    <a:pt x="1" y="1124"/>
                    <a:pt x="1" y="2511"/>
                  </a:cubicBezTo>
                  <a:cubicBezTo>
                    <a:pt x="1" y="2941"/>
                    <a:pt x="109" y="3348"/>
                    <a:pt x="300" y="3706"/>
                  </a:cubicBezTo>
                  <a:lnTo>
                    <a:pt x="4735" y="1328"/>
                  </a:lnTo>
                  <a:cubicBezTo>
                    <a:pt x="4316" y="527"/>
                    <a:pt x="3479" y="1"/>
                    <a:pt x="251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90"/>
            <p:cNvSpPr/>
            <p:nvPr/>
          </p:nvSpPr>
          <p:spPr>
            <a:xfrm>
              <a:off x="2064325" y="1862800"/>
              <a:ext cx="116575" cy="124925"/>
            </a:xfrm>
            <a:custGeom>
              <a:rect b="b" l="l" r="r" t="t"/>
              <a:pathLst>
                <a:path extrusionOk="0" h="4997" w="4663">
                  <a:moveTo>
                    <a:pt x="0" y="0"/>
                  </a:moveTo>
                  <a:lnTo>
                    <a:pt x="729" y="4997"/>
                  </a:lnTo>
                  <a:lnTo>
                    <a:pt x="3969" y="4997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90"/>
            <p:cNvSpPr/>
            <p:nvPr/>
          </p:nvSpPr>
          <p:spPr>
            <a:xfrm>
              <a:off x="2032650" y="1889950"/>
              <a:ext cx="50825" cy="69100"/>
            </a:xfrm>
            <a:custGeom>
              <a:rect b="b" l="l" r="r" t="t"/>
              <a:pathLst>
                <a:path extrusionOk="0" h="2764" w="2033">
                  <a:moveTo>
                    <a:pt x="1629" y="0"/>
                  </a:moveTo>
                  <a:cubicBezTo>
                    <a:pt x="1414" y="0"/>
                    <a:pt x="870" y="31"/>
                    <a:pt x="466" y="349"/>
                  </a:cubicBezTo>
                  <a:cubicBezTo>
                    <a:pt x="156" y="588"/>
                    <a:pt x="0" y="946"/>
                    <a:pt x="0" y="1388"/>
                  </a:cubicBezTo>
                  <a:cubicBezTo>
                    <a:pt x="0" y="1795"/>
                    <a:pt x="144" y="2118"/>
                    <a:pt x="454" y="2357"/>
                  </a:cubicBezTo>
                  <a:cubicBezTo>
                    <a:pt x="921" y="2727"/>
                    <a:pt x="1590" y="2763"/>
                    <a:pt x="1889" y="2763"/>
                  </a:cubicBezTo>
                  <a:lnTo>
                    <a:pt x="2032" y="2763"/>
                  </a:lnTo>
                  <a:lnTo>
                    <a:pt x="1973" y="2225"/>
                  </a:lnTo>
                  <a:cubicBezTo>
                    <a:pt x="1973" y="2225"/>
                    <a:pt x="1946" y="2227"/>
                    <a:pt x="1901" y="2227"/>
                  </a:cubicBezTo>
                  <a:cubicBezTo>
                    <a:pt x="1712" y="2227"/>
                    <a:pt x="1193" y="2203"/>
                    <a:pt x="885" y="1962"/>
                  </a:cubicBezTo>
                  <a:cubicBezTo>
                    <a:pt x="717" y="1831"/>
                    <a:pt x="634" y="1640"/>
                    <a:pt x="634" y="1388"/>
                  </a:cubicBezTo>
                  <a:cubicBezTo>
                    <a:pt x="634" y="1102"/>
                    <a:pt x="717" y="886"/>
                    <a:pt x="897" y="755"/>
                  </a:cubicBezTo>
                  <a:cubicBezTo>
                    <a:pt x="1117" y="571"/>
                    <a:pt x="1451" y="550"/>
                    <a:pt x="1594" y="550"/>
                  </a:cubicBezTo>
                  <a:cubicBezTo>
                    <a:pt x="1636" y="550"/>
                    <a:pt x="1662" y="552"/>
                    <a:pt x="1662" y="552"/>
                  </a:cubicBezTo>
                  <a:lnTo>
                    <a:pt x="1721" y="2"/>
                  </a:lnTo>
                  <a:cubicBezTo>
                    <a:pt x="1714" y="2"/>
                    <a:pt x="1682" y="0"/>
                    <a:pt x="162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90"/>
            <p:cNvSpPr/>
            <p:nvPr/>
          </p:nvSpPr>
          <p:spPr>
            <a:xfrm>
              <a:off x="984025" y="1151725"/>
              <a:ext cx="281225" cy="248625"/>
            </a:xfrm>
            <a:custGeom>
              <a:rect b="b" l="l" r="r" t="t"/>
              <a:pathLst>
                <a:path extrusionOk="0" h="9945" w="11249">
                  <a:moveTo>
                    <a:pt x="5616" y="0"/>
                  </a:moveTo>
                  <a:cubicBezTo>
                    <a:pt x="3613" y="0"/>
                    <a:pt x="1729" y="1223"/>
                    <a:pt x="980" y="3209"/>
                  </a:cubicBezTo>
                  <a:cubicBezTo>
                    <a:pt x="0" y="5779"/>
                    <a:pt x="1291" y="8648"/>
                    <a:pt x="3861" y="9616"/>
                  </a:cubicBezTo>
                  <a:cubicBezTo>
                    <a:pt x="4445" y="9839"/>
                    <a:pt x="5044" y="9944"/>
                    <a:pt x="5632" y="9944"/>
                  </a:cubicBezTo>
                  <a:cubicBezTo>
                    <a:pt x="7636" y="9944"/>
                    <a:pt x="9520" y="8722"/>
                    <a:pt x="10268" y="6735"/>
                  </a:cubicBezTo>
                  <a:cubicBezTo>
                    <a:pt x="11248" y="4165"/>
                    <a:pt x="9957" y="1297"/>
                    <a:pt x="7387" y="328"/>
                  </a:cubicBezTo>
                  <a:cubicBezTo>
                    <a:pt x="6804" y="106"/>
                    <a:pt x="6205" y="0"/>
                    <a:pt x="561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90"/>
            <p:cNvSpPr/>
            <p:nvPr/>
          </p:nvSpPr>
          <p:spPr>
            <a:xfrm>
              <a:off x="1016875" y="1177975"/>
              <a:ext cx="215500" cy="196125"/>
            </a:xfrm>
            <a:custGeom>
              <a:rect b="b" l="l" r="r" t="t"/>
              <a:pathLst>
                <a:path extrusionOk="0" h="7845" w="8620">
                  <a:moveTo>
                    <a:pt x="4312" y="1"/>
                  </a:moveTo>
                  <a:cubicBezTo>
                    <a:pt x="2531" y="1"/>
                    <a:pt x="912" y="1225"/>
                    <a:pt x="491" y="3032"/>
                  </a:cubicBezTo>
                  <a:cubicBezTo>
                    <a:pt x="1" y="5148"/>
                    <a:pt x="1304" y="7251"/>
                    <a:pt x="3420" y="7741"/>
                  </a:cubicBezTo>
                  <a:cubicBezTo>
                    <a:pt x="3719" y="7811"/>
                    <a:pt x="4018" y="7845"/>
                    <a:pt x="4313" y="7845"/>
                  </a:cubicBezTo>
                  <a:cubicBezTo>
                    <a:pt x="6092" y="7845"/>
                    <a:pt x="7709" y="6628"/>
                    <a:pt x="8129" y="4813"/>
                  </a:cubicBezTo>
                  <a:cubicBezTo>
                    <a:pt x="8620" y="2709"/>
                    <a:pt x="7305" y="593"/>
                    <a:pt x="5201" y="103"/>
                  </a:cubicBezTo>
                  <a:cubicBezTo>
                    <a:pt x="4903" y="34"/>
                    <a:pt x="4606" y="1"/>
                    <a:pt x="431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90"/>
            <p:cNvSpPr/>
            <p:nvPr/>
          </p:nvSpPr>
          <p:spPr>
            <a:xfrm>
              <a:off x="1084725" y="1208325"/>
              <a:ext cx="40075" cy="92975"/>
            </a:xfrm>
            <a:custGeom>
              <a:rect b="b" l="l" r="r" t="t"/>
              <a:pathLst>
                <a:path extrusionOk="0" fill="none" h="3719" w="1603">
                  <a:moveTo>
                    <a:pt x="1602" y="1"/>
                  </a:moveTo>
                  <a:lnTo>
                    <a:pt x="1602" y="2714"/>
                  </a:lnTo>
                  <a:lnTo>
                    <a:pt x="0" y="3718"/>
                  </a:lnTo>
                </a:path>
              </a:pathLst>
            </a:custGeom>
            <a:noFill/>
            <a:ln cap="rnd" cmpd="sng" w="80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90"/>
            <p:cNvSpPr/>
            <p:nvPr/>
          </p:nvSpPr>
          <p:spPr>
            <a:xfrm>
              <a:off x="1027650" y="2040900"/>
              <a:ext cx="88475" cy="349075"/>
            </a:xfrm>
            <a:custGeom>
              <a:rect b="b" l="l" r="r" t="t"/>
              <a:pathLst>
                <a:path extrusionOk="0" h="13963" w="3539">
                  <a:moveTo>
                    <a:pt x="2905" y="0"/>
                  </a:moveTo>
                  <a:lnTo>
                    <a:pt x="0" y="13831"/>
                  </a:lnTo>
                  <a:lnTo>
                    <a:pt x="634" y="13962"/>
                  </a:lnTo>
                  <a:lnTo>
                    <a:pt x="3539" y="132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90"/>
            <p:cNvSpPr/>
            <p:nvPr/>
          </p:nvSpPr>
          <p:spPr>
            <a:xfrm>
              <a:off x="1117600" y="2040900"/>
              <a:ext cx="88475" cy="349075"/>
            </a:xfrm>
            <a:custGeom>
              <a:rect b="b" l="l" r="r" t="t"/>
              <a:pathLst>
                <a:path extrusionOk="0" h="13963" w="3539">
                  <a:moveTo>
                    <a:pt x="634" y="0"/>
                  </a:moveTo>
                  <a:lnTo>
                    <a:pt x="0" y="144"/>
                  </a:lnTo>
                  <a:lnTo>
                    <a:pt x="2905" y="13962"/>
                  </a:lnTo>
                  <a:lnTo>
                    <a:pt x="3539" y="13831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90"/>
            <p:cNvSpPr/>
            <p:nvPr/>
          </p:nvSpPr>
          <p:spPr>
            <a:xfrm>
              <a:off x="1044975" y="2335550"/>
              <a:ext cx="145275" cy="16475"/>
            </a:xfrm>
            <a:custGeom>
              <a:rect b="b" l="l" r="r" t="t"/>
              <a:pathLst>
                <a:path extrusionOk="0" h="659" w="5811">
                  <a:moveTo>
                    <a:pt x="1" y="1"/>
                  </a:moveTo>
                  <a:lnTo>
                    <a:pt x="1" y="658"/>
                  </a:lnTo>
                  <a:lnTo>
                    <a:pt x="5810" y="658"/>
                  </a:lnTo>
                  <a:lnTo>
                    <a:pt x="5810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90"/>
            <p:cNvSpPr/>
            <p:nvPr/>
          </p:nvSpPr>
          <p:spPr>
            <a:xfrm>
              <a:off x="1024350" y="2031625"/>
              <a:ext cx="189500" cy="22150"/>
            </a:xfrm>
            <a:custGeom>
              <a:rect b="b" l="l" r="r" t="t"/>
              <a:pathLst>
                <a:path extrusionOk="0" h="886" w="7580">
                  <a:moveTo>
                    <a:pt x="1" y="1"/>
                  </a:moveTo>
                  <a:lnTo>
                    <a:pt x="1" y="885"/>
                  </a:lnTo>
                  <a:lnTo>
                    <a:pt x="7579" y="885"/>
                  </a:lnTo>
                  <a:lnTo>
                    <a:pt x="757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90"/>
            <p:cNvSpPr/>
            <p:nvPr/>
          </p:nvSpPr>
          <p:spPr>
            <a:xfrm>
              <a:off x="2057750" y="2041200"/>
              <a:ext cx="88475" cy="348775"/>
            </a:xfrm>
            <a:custGeom>
              <a:rect b="b" l="l" r="r" t="t"/>
              <a:pathLst>
                <a:path extrusionOk="0" h="13951" w="3539">
                  <a:moveTo>
                    <a:pt x="2905" y="0"/>
                  </a:moveTo>
                  <a:lnTo>
                    <a:pt x="0" y="13819"/>
                  </a:lnTo>
                  <a:lnTo>
                    <a:pt x="634" y="13950"/>
                  </a:lnTo>
                  <a:lnTo>
                    <a:pt x="3539" y="132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90"/>
            <p:cNvSpPr/>
            <p:nvPr/>
          </p:nvSpPr>
          <p:spPr>
            <a:xfrm>
              <a:off x="2147400" y="2041200"/>
              <a:ext cx="88775" cy="348775"/>
            </a:xfrm>
            <a:custGeom>
              <a:rect b="b" l="l" r="r" t="t"/>
              <a:pathLst>
                <a:path extrusionOk="0" h="13951" w="3551">
                  <a:moveTo>
                    <a:pt x="646" y="0"/>
                  </a:moveTo>
                  <a:lnTo>
                    <a:pt x="0" y="132"/>
                  </a:lnTo>
                  <a:lnTo>
                    <a:pt x="2905" y="13950"/>
                  </a:lnTo>
                  <a:lnTo>
                    <a:pt x="3551" y="13819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90"/>
            <p:cNvSpPr/>
            <p:nvPr/>
          </p:nvSpPr>
          <p:spPr>
            <a:xfrm>
              <a:off x="2075075" y="2335550"/>
              <a:ext cx="145275" cy="16475"/>
            </a:xfrm>
            <a:custGeom>
              <a:rect b="b" l="l" r="r" t="t"/>
              <a:pathLst>
                <a:path extrusionOk="0" h="659" w="5811">
                  <a:moveTo>
                    <a:pt x="1" y="1"/>
                  </a:moveTo>
                  <a:lnTo>
                    <a:pt x="1" y="658"/>
                  </a:lnTo>
                  <a:lnTo>
                    <a:pt x="5810" y="658"/>
                  </a:lnTo>
                  <a:lnTo>
                    <a:pt x="581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90"/>
            <p:cNvSpPr/>
            <p:nvPr/>
          </p:nvSpPr>
          <p:spPr>
            <a:xfrm>
              <a:off x="2054450" y="2031625"/>
              <a:ext cx="189500" cy="22150"/>
            </a:xfrm>
            <a:custGeom>
              <a:rect b="b" l="l" r="r" t="t"/>
              <a:pathLst>
                <a:path extrusionOk="0" h="886" w="7580">
                  <a:moveTo>
                    <a:pt x="1" y="1"/>
                  </a:moveTo>
                  <a:lnTo>
                    <a:pt x="1" y="885"/>
                  </a:lnTo>
                  <a:lnTo>
                    <a:pt x="7579" y="885"/>
                  </a:lnTo>
                  <a:lnTo>
                    <a:pt x="7579" y="1"/>
                  </a:lnTo>
                  <a:close/>
                </a:path>
              </a:pathLst>
            </a:custGeom>
            <a:solidFill>
              <a:srgbClr val="38761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90"/>
            <p:cNvSpPr/>
            <p:nvPr/>
          </p:nvSpPr>
          <p:spPr>
            <a:xfrm>
              <a:off x="972950" y="1988900"/>
              <a:ext cx="1325975" cy="42750"/>
            </a:xfrm>
            <a:custGeom>
              <a:rect b="b" l="l" r="r" t="t"/>
              <a:pathLst>
                <a:path extrusionOk="0" h="1710" w="53039">
                  <a:moveTo>
                    <a:pt x="1" y="1"/>
                  </a:moveTo>
                  <a:lnTo>
                    <a:pt x="1" y="1710"/>
                  </a:lnTo>
                  <a:lnTo>
                    <a:pt x="53039" y="1710"/>
                  </a:lnTo>
                  <a:lnTo>
                    <a:pt x="5303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90"/>
            <p:cNvSpPr/>
            <p:nvPr/>
          </p:nvSpPr>
          <p:spPr>
            <a:xfrm>
              <a:off x="819350" y="2382775"/>
              <a:ext cx="1640650" cy="11075"/>
            </a:xfrm>
            <a:custGeom>
              <a:rect b="b" l="l" r="r" t="t"/>
              <a:pathLst>
                <a:path extrusionOk="0" h="443" w="65626">
                  <a:moveTo>
                    <a:pt x="216" y="0"/>
                  </a:moveTo>
                  <a:cubicBezTo>
                    <a:pt x="96" y="0"/>
                    <a:pt x="1" y="108"/>
                    <a:pt x="1" y="227"/>
                  </a:cubicBezTo>
                  <a:cubicBezTo>
                    <a:pt x="1" y="347"/>
                    <a:pt x="96" y="443"/>
                    <a:pt x="216" y="443"/>
                  </a:cubicBezTo>
                  <a:lnTo>
                    <a:pt x="65411" y="443"/>
                  </a:lnTo>
                  <a:cubicBezTo>
                    <a:pt x="65530" y="443"/>
                    <a:pt x="65626" y="347"/>
                    <a:pt x="65626" y="227"/>
                  </a:cubicBezTo>
                  <a:cubicBezTo>
                    <a:pt x="65626" y="108"/>
                    <a:pt x="65530" y="0"/>
                    <a:pt x="6541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90"/>
            <p:cNvSpPr/>
            <p:nvPr/>
          </p:nvSpPr>
          <p:spPr>
            <a:xfrm>
              <a:off x="1767875" y="2410275"/>
              <a:ext cx="32300" cy="32000"/>
            </a:xfrm>
            <a:custGeom>
              <a:rect b="b" l="l" r="r" t="t"/>
              <a:pathLst>
                <a:path extrusionOk="0" h="1280" w="1292">
                  <a:moveTo>
                    <a:pt x="646" y="1279"/>
                  </a:moveTo>
                  <a:cubicBezTo>
                    <a:pt x="287" y="1279"/>
                    <a:pt x="0" y="992"/>
                    <a:pt x="0" y="646"/>
                  </a:cubicBezTo>
                  <a:cubicBezTo>
                    <a:pt x="0" y="287"/>
                    <a:pt x="287" y="0"/>
                    <a:pt x="646" y="0"/>
                  </a:cubicBezTo>
                  <a:cubicBezTo>
                    <a:pt x="1004" y="0"/>
                    <a:pt x="1291" y="287"/>
                    <a:pt x="1291" y="646"/>
                  </a:cubicBezTo>
                  <a:cubicBezTo>
                    <a:pt x="1291" y="992"/>
                    <a:pt x="1004" y="1279"/>
                    <a:pt x="646" y="1279"/>
                  </a:cubicBezTo>
                  <a:close/>
                </a:path>
              </a:pathLst>
            </a:custGeom>
            <a:solidFill>
              <a:srgbClr val="C0920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90"/>
            <p:cNvSpPr/>
            <p:nvPr/>
          </p:nvSpPr>
          <p:spPr>
            <a:xfrm>
              <a:off x="1601725" y="2410275"/>
              <a:ext cx="32000" cy="32000"/>
            </a:xfrm>
            <a:custGeom>
              <a:rect b="b" l="l" r="r" t="t"/>
              <a:pathLst>
                <a:path extrusionOk="0" h="1280" w="1280">
                  <a:moveTo>
                    <a:pt x="634" y="1279"/>
                  </a:moveTo>
                  <a:cubicBezTo>
                    <a:pt x="287" y="1279"/>
                    <a:pt x="0" y="992"/>
                    <a:pt x="0" y="646"/>
                  </a:cubicBezTo>
                  <a:cubicBezTo>
                    <a:pt x="0" y="287"/>
                    <a:pt x="287" y="0"/>
                    <a:pt x="634" y="0"/>
                  </a:cubicBezTo>
                  <a:cubicBezTo>
                    <a:pt x="992" y="0"/>
                    <a:pt x="1279" y="287"/>
                    <a:pt x="1279" y="646"/>
                  </a:cubicBezTo>
                  <a:cubicBezTo>
                    <a:pt x="1279" y="992"/>
                    <a:pt x="992" y="1279"/>
                    <a:pt x="634" y="1279"/>
                  </a:cubicBezTo>
                  <a:close/>
                </a:path>
              </a:pathLst>
            </a:custGeom>
            <a:solidFill>
              <a:srgbClr val="C0920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90"/>
            <p:cNvSpPr/>
            <p:nvPr/>
          </p:nvSpPr>
          <p:spPr>
            <a:xfrm>
              <a:off x="1760700" y="2275775"/>
              <a:ext cx="28425" cy="109700"/>
            </a:xfrm>
            <a:custGeom>
              <a:rect b="b" l="l" r="r" t="t"/>
              <a:pathLst>
                <a:path extrusionOk="0" h="4388" w="1137">
                  <a:moveTo>
                    <a:pt x="0" y="1"/>
                  </a:moveTo>
                  <a:lnTo>
                    <a:pt x="1136" y="1"/>
                  </a:lnTo>
                  <a:lnTo>
                    <a:pt x="1136" y="4388"/>
                  </a:lnTo>
                  <a:lnTo>
                    <a:pt x="0" y="4388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90"/>
            <p:cNvSpPr/>
            <p:nvPr/>
          </p:nvSpPr>
          <p:spPr>
            <a:xfrm>
              <a:off x="1609775" y="2372000"/>
              <a:ext cx="330250" cy="43075"/>
            </a:xfrm>
            <a:custGeom>
              <a:rect b="b" l="l" r="r" t="t"/>
              <a:pathLst>
                <a:path extrusionOk="0" h="1723" w="13210">
                  <a:moveTo>
                    <a:pt x="7113" y="1"/>
                  </a:moveTo>
                  <a:lnTo>
                    <a:pt x="6097" y="1"/>
                  </a:lnTo>
                  <a:cubicBezTo>
                    <a:pt x="5954" y="1"/>
                    <a:pt x="5846" y="109"/>
                    <a:pt x="5846" y="252"/>
                  </a:cubicBezTo>
                  <a:lnTo>
                    <a:pt x="5846" y="718"/>
                  </a:lnTo>
                  <a:lnTo>
                    <a:pt x="670" y="1017"/>
                  </a:lnTo>
                  <a:cubicBezTo>
                    <a:pt x="300" y="1041"/>
                    <a:pt x="1" y="1352"/>
                    <a:pt x="1" y="1722"/>
                  </a:cubicBezTo>
                  <a:lnTo>
                    <a:pt x="1" y="1722"/>
                  </a:lnTo>
                  <a:lnTo>
                    <a:pt x="5846" y="1722"/>
                  </a:lnTo>
                  <a:lnTo>
                    <a:pt x="6300" y="1722"/>
                  </a:lnTo>
                  <a:lnTo>
                    <a:pt x="6910" y="1722"/>
                  </a:lnTo>
                  <a:lnTo>
                    <a:pt x="6910" y="1722"/>
                  </a:lnTo>
                  <a:lnTo>
                    <a:pt x="13210" y="1722"/>
                  </a:lnTo>
                  <a:lnTo>
                    <a:pt x="13210" y="1722"/>
                  </a:lnTo>
                  <a:cubicBezTo>
                    <a:pt x="13210" y="1352"/>
                    <a:pt x="12911" y="1041"/>
                    <a:pt x="12540" y="1017"/>
                  </a:cubicBezTo>
                  <a:lnTo>
                    <a:pt x="7364" y="718"/>
                  </a:lnTo>
                  <a:lnTo>
                    <a:pt x="7364" y="252"/>
                  </a:lnTo>
                  <a:cubicBezTo>
                    <a:pt x="7364" y="109"/>
                    <a:pt x="7257" y="1"/>
                    <a:pt x="7113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90"/>
            <p:cNvSpPr/>
            <p:nvPr/>
          </p:nvSpPr>
          <p:spPr>
            <a:xfrm>
              <a:off x="1752025" y="2273100"/>
              <a:ext cx="45750" cy="43350"/>
            </a:xfrm>
            <a:custGeom>
              <a:rect b="b" l="l" r="r" t="t"/>
              <a:pathLst>
                <a:path extrusionOk="0" h="1734" w="1830">
                  <a:moveTo>
                    <a:pt x="1579" y="1734"/>
                  </a:moveTo>
                  <a:lnTo>
                    <a:pt x="252" y="1734"/>
                  </a:lnTo>
                  <a:cubicBezTo>
                    <a:pt x="120" y="1734"/>
                    <a:pt x="1" y="1614"/>
                    <a:pt x="1" y="1483"/>
                  </a:cubicBezTo>
                  <a:lnTo>
                    <a:pt x="1" y="0"/>
                  </a:lnTo>
                  <a:lnTo>
                    <a:pt x="1830" y="0"/>
                  </a:lnTo>
                  <a:lnTo>
                    <a:pt x="1830" y="1483"/>
                  </a:lnTo>
                  <a:cubicBezTo>
                    <a:pt x="1830" y="1614"/>
                    <a:pt x="1722" y="1734"/>
                    <a:pt x="1579" y="1734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90"/>
            <p:cNvSpPr/>
            <p:nvPr/>
          </p:nvSpPr>
          <p:spPr>
            <a:xfrm>
              <a:off x="1740675" y="2222000"/>
              <a:ext cx="68450" cy="59500"/>
            </a:xfrm>
            <a:custGeom>
              <a:rect b="b" l="l" r="r" t="t"/>
              <a:pathLst>
                <a:path extrusionOk="0" h="2380" w="2738">
                  <a:moveTo>
                    <a:pt x="2451" y="2379"/>
                  </a:moveTo>
                  <a:lnTo>
                    <a:pt x="299" y="2379"/>
                  </a:lnTo>
                  <a:cubicBezTo>
                    <a:pt x="132" y="2379"/>
                    <a:pt x="1" y="2248"/>
                    <a:pt x="1" y="2092"/>
                  </a:cubicBezTo>
                  <a:lnTo>
                    <a:pt x="1" y="0"/>
                  </a:lnTo>
                  <a:lnTo>
                    <a:pt x="2738" y="0"/>
                  </a:lnTo>
                  <a:lnTo>
                    <a:pt x="2738" y="2092"/>
                  </a:lnTo>
                  <a:cubicBezTo>
                    <a:pt x="2738" y="2248"/>
                    <a:pt x="2606" y="2379"/>
                    <a:pt x="2451" y="2379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90"/>
            <p:cNvSpPr/>
            <p:nvPr/>
          </p:nvSpPr>
          <p:spPr>
            <a:xfrm>
              <a:off x="1683300" y="2191225"/>
              <a:ext cx="183200" cy="31100"/>
            </a:xfrm>
            <a:custGeom>
              <a:rect b="b" l="l" r="r" t="t"/>
              <a:pathLst>
                <a:path extrusionOk="0" h="1244" w="7328">
                  <a:moveTo>
                    <a:pt x="6097" y="1243"/>
                  </a:moveTo>
                  <a:lnTo>
                    <a:pt x="1232" y="1243"/>
                  </a:lnTo>
                  <a:cubicBezTo>
                    <a:pt x="550" y="1243"/>
                    <a:pt x="0" y="681"/>
                    <a:pt x="0" y="0"/>
                  </a:cubicBezTo>
                  <a:lnTo>
                    <a:pt x="0" y="0"/>
                  </a:lnTo>
                  <a:lnTo>
                    <a:pt x="7328" y="0"/>
                  </a:lnTo>
                  <a:lnTo>
                    <a:pt x="7328" y="0"/>
                  </a:lnTo>
                  <a:cubicBezTo>
                    <a:pt x="7328" y="681"/>
                    <a:pt x="6778" y="1243"/>
                    <a:pt x="6097" y="1243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90"/>
            <p:cNvSpPr/>
            <p:nvPr/>
          </p:nvSpPr>
          <p:spPr>
            <a:xfrm>
              <a:off x="1912500" y="2426400"/>
              <a:ext cx="32000" cy="15875"/>
            </a:xfrm>
            <a:custGeom>
              <a:rect b="b" l="l" r="r" t="t"/>
              <a:pathLst>
                <a:path extrusionOk="0" h="635" w="1280">
                  <a:moveTo>
                    <a:pt x="1" y="1"/>
                  </a:moveTo>
                  <a:cubicBezTo>
                    <a:pt x="1" y="347"/>
                    <a:pt x="288" y="634"/>
                    <a:pt x="646" y="634"/>
                  </a:cubicBezTo>
                  <a:cubicBezTo>
                    <a:pt x="993" y="634"/>
                    <a:pt x="1280" y="347"/>
                    <a:pt x="1280" y="1"/>
                  </a:cubicBezTo>
                  <a:close/>
                </a:path>
              </a:pathLst>
            </a:custGeom>
            <a:solidFill>
              <a:srgbClr val="C0920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90"/>
            <p:cNvSpPr/>
            <p:nvPr/>
          </p:nvSpPr>
          <p:spPr>
            <a:xfrm>
              <a:off x="1912500" y="2410275"/>
              <a:ext cx="32000" cy="16150"/>
            </a:xfrm>
            <a:custGeom>
              <a:rect b="b" l="l" r="r" t="t"/>
              <a:pathLst>
                <a:path extrusionOk="0" h="646" w="1280">
                  <a:moveTo>
                    <a:pt x="646" y="0"/>
                  </a:moveTo>
                  <a:cubicBezTo>
                    <a:pt x="288" y="0"/>
                    <a:pt x="1" y="287"/>
                    <a:pt x="1" y="646"/>
                  </a:cubicBezTo>
                  <a:lnTo>
                    <a:pt x="1280" y="646"/>
                  </a:lnTo>
                  <a:cubicBezTo>
                    <a:pt x="1280" y="287"/>
                    <a:pt x="993" y="0"/>
                    <a:pt x="646" y="0"/>
                  </a:cubicBezTo>
                  <a:close/>
                </a:path>
              </a:pathLst>
            </a:custGeom>
            <a:solidFill>
              <a:srgbClr val="C0920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90"/>
            <p:cNvSpPr/>
            <p:nvPr/>
          </p:nvSpPr>
          <p:spPr>
            <a:xfrm>
              <a:off x="1767875" y="2410275"/>
              <a:ext cx="32300" cy="16150"/>
            </a:xfrm>
            <a:custGeom>
              <a:rect b="b" l="l" r="r" t="t"/>
              <a:pathLst>
                <a:path extrusionOk="0" h="646" w="1292">
                  <a:moveTo>
                    <a:pt x="646" y="0"/>
                  </a:moveTo>
                  <a:cubicBezTo>
                    <a:pt x="299" y="0"/>
                    <a:pt x="0" y="287"/>
                    <a:pt x="12" y="646"/>
                  </a:cubicBezTo>
                  <a:lnTo>
                    <a:pt x="1291" y="646"/>
                  </a:lnTo>
                  <a:cubicBezTo>
                    <a:pt x="1291" y="287"/>
                    <a:pt x="1004" y="0"/>
                    <a:pt x="646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90"/>
            <p:cNvSpPr/>
            <p:nvPr/>
          </p:nvSpPr>
          <p:spPr>
            <a:xfrm>
              <a:off x="1601725" y="2410275"/>
              <a:ext cx="32000" cy="16150"/>
            </a:xfrm>
            <a:custGeom>
              <a:rect b="b" l="l" r="r" t="t"/>
              <a:pathLst>
                <a:path extrusionOk="0" h="646" w="1280">
                  <a:moveTo>
                    <a:pt x="634" y="0"/>
                  </a:moveTo>
                  <a:cubicBezTo>
                    <a:pt x="287" y="0"/>
                    <a:pt x="0" y="287"/>
                    <a:pt x="0" y="646"/>
                  </a:cubicBezTo>
                  <a:lnTo>
                    <a:pt x="1279" y="646"/>
                  </a:lnTo>
                  <a:cubicBezTo>
                    <a:pt x="1279" y="287"/>
                    <a:pt x="992" y="0"/>
                    <a:pt x="634" y="0"/>
                  </a:cubicBezTo>
                  <a:close/>
                </a:path>
              </a:pathLst>
            </a:custGeom>
            <a:solidFill>
              <a:srgbClr val="C0920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90"/>
            <p:cNvSpPr/>
            <p:nvPr/>
          </p:nvSpPr>
          <p:spPr>
            <a:xfrm>
              <a:off x="1797750" y="2218700"/>
              <a:ext cx="11375" cy="59500"/>
            </a:xfrm>
            <a:custGeom>
              <a:rect b="b" l="l" r="r" t="t"/>
              <a:pathLst>
                <a:path extrusionOk="0" h="2380" w="455">
                  <a:moveTo>
                    <a:pt x="1" y="1"/>
                  </a:moveTo>
                  <a:lnTo>
                    <a:pt x="1" y="2380"/>
                  </a:lnTo>
                  <a:lnTo>
                    <a:pt x="180" y="2380"/>
                  </a:lnTo>
                  <a:cubicBezTo>
                    <a:pt x="335" y="2380"/>
                    <a:pt x="455" y="2260"/>
                    <a:pt x="455" y="2105"/>
                  </a:cubicBezTo>
                  <a:lnTo>
                    <a:pt x="45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90"/>
            <p:cNvSpPr/>
            <p:nvPr/>
          </p:nvSpPr>
          <p:spPr>
            <a:xfrm>
              <a:off x="1786400" y="2278175"/>
              <a:ext cx="11375" cy="35000"/>
            </a:xfrm>
            <a:custGeom>
              <a:rect b="b" l="l" r="r" t="t"/>
              <a:pathLst>
                <a:path extrusionOk="0" h="1400" w="455">
                  <a:moveTo>
                    <a:pt x="0" y="1"/>
                  </a:moveTo>
                  <a:lnTo>
                    <a:pt x="0" y="1399"/>
                  </a:lnTo>
                  <a:lnTo>
                    <a:pt x="192" y="1399"/>
                  </a:lnTo>
                  <a:cubicBezTo>
                    <a:pt x="335" y="1399"/>
                    <a:pt x="455" y="1280"/>
                    <a:pt x="455" y="1124"/>
                  </a:cubicBezTo>
                  <a:lnTo>
                    <a:pt x="455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90"/>
            <p:cNvSpPr/>
            <p:nvPr/>
          </p:nvSpPr>
          <p:spPr>
            <a:xfrm>
              <a:off x="1556600" y="1719950"/>
              <a:ext cx="231325" cy="471300"/>
            </a:xfrm>
            <a:custGeom>
              <a:rect b="b" l="l" r="r" t="t"/>
              <a:pathLst>
                <a:path extrusionOk="0" h="18852" w="9253">
                  <a:moveTo>
                    <a:pt x="8906" y="0"/>
                  </a:moveTo>
                  <a:cubicBezTo>
                    <a:pt x="8559" y="0"/>
                    <a:pt x="8224" y="144"/>
                    <a:pt x="7973" y="395"/>
                  </a:cubicBezTo>
                  <a:cubicBezTo>
                    <a:pt x="7806" y="574"/>
                    <a:pt x="7686" y="789"/>
                    <a:pt x="7627" y="1040"/>
                  </a:cubicBezTo>
                  <a:lnTo>
                    <a:pt x="5140" y="12480"/>
                  </a:lnTo>
                  <a:lnTo>
                    <a:pt x="5594" y="16162"/>
                  </a:lnTo>
                  <a:lnTo>
                    <a:pt x="1351" y="16162"/>
                  </a:lnTo>
                  <a:cubicBezTo>
                    <a:pt x="598" y="16162"/>
                    <a:pt x="0" y="16759"/>
                    <a:pt x="0" y="17500"/>
                  </a:cubicBezTo>
                  <a:cubicBezTo>
                    <a:pt x="0" y="18253"/>
                    <a:pt x="610" y="18851"/>
                    <a:pt x="1351" y="18851"/>
                  </a:cubicBezTo>
                  <a:lnTo>
                    <a:pt x="7686" y="18851"/>
                  </a:lnTo>
                  <a:lnTo>
                    <a:pt x="925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90"/>
            <p:cNvSpPr/>
            <p:nvPr/>
          </p:nvSpPr>
          <p:spPr>
            <a:xfrm>
              <a:off x="1709300" y="1719950"/>
              <a:ext cx="281525" cy="471300"/>
            </a:xfrm>
            <a:custGeom>
              <a:rect b="b" l="l" r="r" t="t"/>
              <a:pathLst>
                <a:path extrusionOk="0" h="18852" w="11261">
                  <a:moveTo>
                    <a:pt x="3144" y="0"/>
                  </a:moveTo>
                  <a:cubicBezTo>
                    <a:pt x="2845" y="0"/>
                    <a:pt x="2582" y="215"/>
                    <a:pt x="2523" y="502"/>
                  </a:cubicBezTo>
                  <a:lnTo>
                    <a:pt x="108" y="12026"/>
                  </a:lnTo>
                  <a:cubicBezTo>
                    <a:pt x="12" y="12492"/>
                    <a:pt x="0" y="12958"/>
                    <a:pt x="84" y="13424"/>
                  </a:cubicBezTo>
                  <a:lnTo>
                    <a:pt x="969" y="18337"/>
                  </a:lnTo>
                  <a:cubicBezTo>
                    <a:pt x="1028" y="18636"/>
                    <a:pt x="1279" y="18851"/>
                    <a:pt x="1578" y="18851"/>
                  </a:cubicBezTo>
                  <a:lnTo>
                    <a:pt x="10555" y="18851"/>
                  </a:lnTo>
                  <a:cubicBezTo>
                    <a:pt x="10938" y="18851"/>
                    <a:pt x="11237" y="18504"/>
                    <a:pt x="11177" y="18122"/>
                  </a:cubicBezTo>
                  <a:lnTo>
                    <a:pt x="10197" y="12061"/>
                  </a:lnTo>
                  <a:cubicBezTo>
                    <a:pt x="10197" y="12014"/>
                    <a:pt x="10197" y="11954"/>
                    <a:pt x="10197" y="11906"/>
                  </a:cubicBezTo>
                  <a:lnTo>
                    <a:pt x="11237" y="694"/>
                  </a:lnTo>
                  <a:cubicBezTo>
                    <a:pt x="11261" y="323"/>
                    <a:pt x="10974" y="0"/>
                    <a:pt x="1060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0" name="Google Shape;640;p90"/>
          <p:cNvSpPr txBox="1"/>
          <p:nvPr/>
        </p:nvSpPr>
        <p:spPr>
          <a:xfrm>
            <a:off x="1012554" y="1141777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900">
                <a:latin typeface="Oswald"/>
                <a:ea typeface="Oswald"/>
                <a:cs typeface="Oswald"/>
                <a:sym typeface="Oswald"/>
              </a:rPr>
              <a:t>УМОВИ.</a:t>
            </a:r>
            <a:endParaRPr b="1" sz="29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900">
                <a:latin typeface="Oswald"/>
                <a:ea typeface="Oswald"/>
                <a:cs typeface="Oswald"/>
                <a:sym typeface="Oswald"/>
              </a:rPr>
              <a:t>ПРАКТИКА</a:t>
            </a:r>
            <a:endParaRPr b="1" sz="29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С++</a:t>
            </a:r>
            <a:endParaRPr b="1" sz="2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91"/>
          <p:cNvSpPr txBox="1"/>
          <p:nvPr>
            <p:ph type="title"/>
          </p:nvPr>
        </p:nvSpPr>
        <p:spPr>
          <a:xfrm>
            <a:off x="725200" y="373713"/>
            <a:ext cx="7704000" cy="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Всі види умов в с++</a:t>
            </a:r>
            <a:endParaRPr/>
          </a:p>
        </p:txBody>
      </p:sp>
      <p:sp>
        <p:nvSpPr>
          <p:cNvPr id="647" name="Google Shape;647;p91"/>
          <p:cNvSpPr txBox="1"/>
          <p:nvPr/>
        </p:nvSpPr>
        <p:spPr>
          <a:xfrm>
            <a:off x="3036753" y="1070622"/>
            <a:ext cx="3070500" cy="39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Roboto"/>
              <a:buAutoNum type="arabicPeriod"/>
            </a:pPr>
            <a:r>
              <a:rPr lang="uk" sz="2800">
                <a:latin typeface="Roboto"/>
                <a:ea typeface="Roboto"/>
                <a:cs typeface="Roboto"/>
                <a:sym typeface="Roboto"/>
              </a:rPr>
              <a:t>if ()   ;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Roboto"/>
              <a:buAutoNum type="arabicPeriod"/>
            </a:pPr>
            <a:r>
              <a:rPr lang="uk" sz="2800">
                <a:latin typeface="Roboto"/>
                <a:ea typeface="Roboto"/>
                <a:cs typeface="Roboto"/>
                <a:sym typeface="Roboto"/>
              </a:rPr>
              <a:t>if()    ; else   ;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Roboto"/>
              <a:buAutoNum type="arabicPeriod"/>
            </a:pPr>
            <a:r>
              <a:rPr lang="uk" sz="2800">
                <a:latin typeface="Roboto"/>
                <a:ea typeface="Roboto"/>
                <a:cs typeface="Roboto"/>
                <a:sym typeface="Roboto"/>
              </a:rPr>
              <a:t>if (&amp;&amp; || ! ).  ;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Roboto"/>
              <a:buAutoNum type="arabicPeriod"/>
            </a:pPr>
            <a:r>
              <a:rPr lang="uk" sz="2800">
                <a:latin typeface="Roboto"/>
                <a:ea typeface="Roboto"/>
                <a:cs typeface="Roboto"/>
                <a:sym typeface="Roboto"/>
              </a:rPr>
              <a:t>? : ;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Roboto"/>
              <a:buAutoNum type="arabicPeriod"/>
            </a:pPr>
            <a:r>
              <a:rPr lang="uk" sz="2800">
                <a:latin typeface="Roboto"/>
                <a:ea typeface="Roboto"/>
                <a:cs typeface="Roboto"/>
                <a:sym typeface="Roboto"/>
              </a:rPr>
              <a:t>switch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800">
                <a:latin typeface="Roboto"/>
                <a:ea typeface="Roboto"/>
                <a:cs typeface="Roboto"/>
                <a:sym typeface="Roboto"/>
              </a:rPr>
              <a:t>{ 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800">
                <a:latin typeface="Roboto"/>
                <a:ea typeface="Roboto"/>
                <a:cs typeface="Roboto"/>
                <a:sym typeface="Roboto"/>
              </a:rPr>
              <a:t>case: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800">
                <a:latin typeface="Roboto"/>
                <a:ea typeface="Roboto"/>
                <a:cs typeface="Roboto"/>
                <a:sym typeface="Roboto"/>
              </a:rPr>
              <a:t>}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8" name="Google Shape;648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249" y="880375"/>
            <a:ext cx="965625" cy="96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Google Shape;649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4650" y="2325200"/>
            <a:ext cx="965625" cy="9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91"/>
          <p:cNvSpPr txBox="1"/>
          <p:nvPr/>
        </p:nvSpPr>
        <p:spPr>
          <a:xfrm>
            <a:off x="1124651" y="3461825"/>
            <a:ext cx="1277400" cy="12960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2800">
                <a:solidFill>
                  <a:srgbClr val="0B5394"/>
                </a:solidFill>
                <a:latin typeface="Comfortaa"/>
                <a:ea typeface="Comfortaa"/>
                <a:cs typeface="Comfortaa"/>
                <a:sym typeface="Comfortaa"/>
              </a:rPr>
              <a:t>&amp;&amp;  </a:t>
            </a:r>
            <a:endParaRPr b="1" sz="2800">
              <a:solidFill>
                <a:srgbClr val="0B5394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2800">
                <a:solidFill>
                  <a:srgbClr val="0B5394"/>
                </a:solidFill>
                <a:latin typeface="Comfortaa"/>
                <a:ea typeface="Comfortaa"/>
                <a:cs typeface="Comfortaa"/>
                <a:sym typeface="Comfortaa"/>
              </a:rPr>
              <a:t> ||      </a:t>
            </a:r>
            <a:endParaRPr b="1" sz="2800">
              <a:solidFill>
                <a:srgbClr val="0B5394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2800">
                <a:solidFill>
                  <a:srgbClr val="0B5394"/>
                </a:solidFill>
                <a:latin typeface="Comfortaa"/>
                <a:ea typeface="Comfortaa"/>
                <a:cs typeface="Comfortaa"/>
                <a:sym typeface="Comfortaa"/>
              </a:rPr>
              <a:t>  !      </a:t>
            </a:r>
            <a:endParaRPr b="1" sz="2800">
              <a:solidFill>
                <a:srgbClr val="0B5394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sz="2800">
              <a:solidFill>
                <a:srgbClr val="0B539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51" name="Google Shape;651;p91"/>
          <p:cNvPicPr preferRelativeResize="0"/>
          <p:nvPr/>
        </p:nvPicPr>
        <p:blipFill rotWithShape="1">
          <a:blip r:embed="rId5">
            <a:alphaModFix/>
          </a:blip>
          <a:srcRect b="6994" l="9804" r="0" t="0"/>
          <a:stretch/>
        </p:blipFill>
        <p:spPr>
          <a:xfrm>
            <a:off x="5364327" y="2764205"/>
            <a:ext cx="3908850" cy="12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39525" y="4485375"/>
            <a:ext cx="4704475" cy="555750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91"/>
          <p:cNvSpPr/>
          <p:nvPr/>
        </p:nvSpPr>
        <p:spPr>
          <a:xfrm>
            <a:off x="7376757" y="880375"/>
            <a:ext cx="1579200" cy="1691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6900"/>
              <a:t>5</a:t>
            </a:r>
            <a:endParaRPr b="1" sz="6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92"/>
          <p:cNvSpPr txBox="1"/>
          <p:nvPr>
            <p:ph type="title"/>
          </p:nvPr>
        </p:nvSpPr>
        <p:spPr>
          <a:xfrm>
            <a:off x="976888" y="1365382"/>
            <a:ext cx="2697300" cy="277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Правильно прописуємо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вкладені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умови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92"/>
          <p:cNvSpPr txBox="1"/>
          <p:nvPr/>
        </p:nvSpPr>
        <p:spPr>
          <a:xfrm>
            <a:off x="918968" y="2149312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660" name="Google Shape;660;p92"/>
          <p:cNvSpPr txBox="1"/>
          <p:nvPr/>
        </p:nvSpPr>
        <p:spPr>
          <a:xfrm>
            <a:off x="4572000" y="229600"/>
            <a:ext cx="4572000" cy="23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300">
                <a:latin typeface="Ubuntu Light"/>
                <a:ea typeface="Ubuntu Light"/>
                <a:cs typeface="Ubuntu Light"/>
                <a:sym typeface="Ubuntu Light"/>
              </a:rPr>
              <a:t>if();</a:t>
            </a:r>
            <a:endParaRPr sz="23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300">
                <a:latin typeface="Ubuntu Light"/>
                <a:ea typeface="Ubuntu Light"/>
                <a:cs typeface="Ubuntu Light"/>
                <a:sym typeface="Ubuntu Light"/>
              </a:rPr>
              <a:t>   else if();</a:t>
            </a:r>
            <a:endParaRPr sz="23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300">
                <a:latin typeface="Ubuntu Light"/>
                <a:ea typeface="Ubuntu Light"/>
                <a:cs typeface="Ubuntu Light"/>
                <a:sym typeface="Ubuntu Light"/>
              </a:rPr>
              <a:t>         else if();</a:t>
            </a:r>
            <a:endParaRPr sz="23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300">
                <a:latin typeface="Ubuntu Light"/>
                <a:ea typeface="Ubuntu Light"/>
                <a:cs typeface="Ubuntu Light"/>
                <a:sym typeface="Ubuntu Light"/>
              </a:rPr>
              <a:t>else.  ;</a:t>
            </a:r>
            <a:endParaRPr sz="2300">
              <a:solidFill>
                <a:srgbClr val="B7B7B7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661" name="Google Shape;661;p92"/>
          <p:cNvSpPr txBox="1"/>
          <p:nvPr/>
        </p:nvSpPr>
        <p:spPr>
          <a:xfrm>
            <a:off x="4013625" y="2544499"/>
            <a:ext cx="4780200" cy="27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  if( a == 10 )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     cout &lt;&lt; "Value of a is 10";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   else if( a == 20 )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     cout &lt;&lt; "Value of a is 20";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   else if( a == 30 )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     cout &lt;&lt; "Value of a is 30";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   else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     cout &lt;&lt; "Value of a is not matching";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   cout &lt;&lt; "Exact value of a is : " &lt;&lt; a;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93"/>
          <p:cNvSpPr txBox="1"/>
          <p:nvPr>
            <p:ph type="title"/>
          </p:nvPr>
        </p:nvSpPr>
        <p:spPr>
          <a:xfrm>
            <a:off x="783525" y="621500"/>
            <a:ext cx="76182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Знак числа</a:t>
            </a:r>
            <a:endParaRPr/>
          </a:p>
        </p:txBody>
      </p:sp>
      <p:pic>
        <p:nvPicPr>
          <p:cNvPr id="667" name="Google Shape;667;p93"/>
          <p:cNvPicPr preferRelativeResize="0"/>
          <p:nvPr/>
        </p:nvPicPr>
        <p:blipFill rotWithShape="1">
          <a:blip r:embed="rId3">
            <a:alphaModFix/>
          </a:blip>
          <a:srcRect b="0" l="0" r="0" t="11738"/>
          <a:stretch/>
        </p:blipFill>
        <p:spPr>
          <a:xfrm>
            <a:off x="3198950" y="766300"/>
            <a:ext cx="5548424" cy="234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93"/>
          <p:cNvSpPr txBox="1"/>
          <p:nvPr/>
        </p:nvSpPr>
        <p:spPr>
          <a:xfrm>
            <a:off x="634322" y="2940450"/>
            <a:ext cx="23427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if (x&gt;0) cout&lt;&lt;x*x;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if(x&lt;0) cout&lt;&lt;x*(-1);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if (x==0) cout&lt;&lt;x;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9" name="Google Shape;669;p93"/>
          <p:cNvSpPr txBox="1"/>
          <p:nvPr/>
        </p:nvSpPr>
        <p:spPr>
          <a:xfrm>
            <a:off x="3891079" y="3275850"/>
            <a:ext cx="3407700" cy="1049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Ubuntu"/>
                <a:ea typeface="Ubuntu"/>
                <a:cs typeface="Ubuntu"/>
                <a:sym typeface="Ubuntu"/>
              </a:rPr>
              <a:t>Завдання: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Ubuntu"/>
                <a:ea typeface="Ubuntu"/>
                <a:cs typeface="Ubuntu"/>
                <a:sym typeface="Ubuntu"/>
              </a:rPr>
              <a:t>перепишіть три короткі умови в одну складену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94"/>
          <p:cNvSpPr txBox="1"/>
          <p:nvPr>
            <p:ph type="title"/>
          </p:nvPr>
        </p:nvSpPr>
        <p:spPr>
          <a:xfrm>
            <a:off x="838981" y="817874"/>
            <a:ext cx="2118900" cy="130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Непарні від</a:t>
            </a:r>
            <a:r>
              <a:rPr lang="uk"/>
              <a:t>’ємні</a:t>
            </a:r>
            <a:endParaRPr/>
          </a:p>
        </p:txBody>
      </p:sp>
      <p:sp>
        <p:nvSpPr>
          <p:cNvPr id="675" name="Google Shape;675;p94"/>
          <p:cNvSpPr txBox="1"/>
          <p:nvPr/>
        </p:nvSpPr>
        <p:spPr>
          <a:xfrm>
            <a:off x="1564297" y="3724664"/>
            <a:ext cx="47952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if(a&lt;0 &amp;&amp; a%2==0) cout&lt;&lt;”YES”;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76" name="Google Shape;676;p94"/>
          <p:cNvPicPr preferRelativeResize="0"/>
          <p:nvPr/>
        </p:nvPicPr>
        <p:blipFill rotWithShape="1">
          <a:blip r:embed="rId3">
            <a:alphaModFix/>
          </a:blip>
          <a:srcRect b="0" l="0" r="0" t="10152"/>
          <a:stretch/>
        </p:blipFill>
        <p:spPr>
          <a:xfrm>
            <a:off x="3494625" y="560150"/>
            <a:ext cx="5074900" cy="239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95"/>
          <p:cNvSpPr txBox="1"/>
          <p:nvPr>
            <p:ph type="title"/>
          </p:nvPr>
        </p:nvSpPr>
        <p:spPr>
          <a:xfrm>
            <a:off x="907075" y="922847"/>
            <a:ext cx="2405100" cy="145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Хоча б одна з двох умов</a:t>
            </a:r>
            <a:endParaRPr/>
          </a:p>
        </p:txBody>
      </p:sp>
      <p:pic>
        <p:nvPicPr>
          <p:cNvPr id="682" name="Google Shape;682;p95"/>
          <p:cNvPicPr preferRelativeResize="0"/>
          <p:nvPr/>
        </p:nvPicPr>
        <p:blipFill rotWithShape="1">
          <a:blip r:embed="rId3">
            <a:alphaModFix/>
          </a:blip>
          <a:srcRect b="0" l="0" r="0" t="6725"/>
          <a:stretch/>
        </p:blipFill>
        <p:spPr>
          <a:xfrm>
            <a:off x="4092175" y="569950"/>
            <a:ext cx="4380175" cy="2964375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95"/>
          <p:cNvSpPr txBox="1"/>
          <p:nvPr/>
        </p:nvSpPr>
        <p:spPr>
          <a:xfrm>
            <a:off x="652227" y="3942700"/>
            <a:ext cx="45906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Courier New"/>
                <a:ea typeface="Courier New"/>
                <a:cs typeface="Courier New"/>
                <a:sym typeface="Courier New"/>
              </a:rPr>
              <a:t>if ((x&gt;0 &amp;&amp; x&gt;99&amp;&amp;x&lt;1000) || (x%2!=0))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96"/>
          <p:cNvSpPr txBox="1"/>
          <p:nvPr>
            <p:ph type="ctrTitle"/>
          </p:nvPr>
        </p:nvSpPr>
        <p:spPr>
          <a:xfrm>
            <a:off x="3060725" y="389143"/>
            <a:ext cx="6083400" cy="50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3800"/>
              <a:t>ЧАС ДЛЯ  </a:t>
            </a:r>
            <a:r>
              <a:rPr lang="uk" sz="3800">
                <a:solidFill>
                  <a:schemeClr val="lt1"/>
                </a:solidFill>
              </a:rPr>
              <a:t>КОДУ</a:t>
            </a:r>
            <a:endParaRPr sz="3800"/>
          </a:p>
        </p:txBody>
      </p:sp>
      <p:cxnSp>
        <p:nvCxnSpPr>
          <p:cNvPr id="689" name="Google Shape;689;p96"/>
          <p:cNvCxnSpPr/>
          <p:nvPr/>
        </p:nvCxnSpPr>
        <p:spPr>
          <a:xfrm>
            <a:off x="4217325" y="1231846"/>
            <a:ext cx="3684600" cy="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0" name="Google Shape;690;p96"/>
          <p:cNvSpPr txBox="1"/>
          <p:nvPr/>
        </p:nvSpPr>
        <p:spPr>
          <a:xfrm>
            <a:off x="1076526" y="1907688"/>
            <a:ext cx="8067600" cy="15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300">
                <a:latin typeface="Roboto"/>
                <a:ea typeface="Roboto"/>
                <a:cs typeface="Roboto"/>
                <a:sym typeface="Roboto"/>
              </a:rPr>
              <a:t>Завдання: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300">
                <a:latin typeface="Roboto"/>
                <a:ea typeface="Roboto"/>
                <a:cs typeface="Roboto"/>
                <a:sym typeface="Roboto"/>
              </a:rPr>
              <a:t>змініть умови в останньому прикладі на 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uk" sz="2300">
                <a:latin typeface="Roboto"/>
                <a:ea typeface="Roboto"/>
                <a:cs typeface="Roboto"/>
                <a:sym typeface="Roboto"/>
              </a:rPr>
              <a:t>жодна з трьох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uk" sz="2300">
                <a:latin typeface="Roboto"/>
                <a:ea typeface="Roboto"/>
                <a:cs typeface="Roboto"/>
                <a:sym typeface="Roboto"/>
              </a:rPr>
              <a:t>всі три умови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uk" sz="2300">
                <a:latin typeface="Roboto"/>
                <a:ea typeface="Roboto"/>
                <a:cs typeface="Roboto"/>
                <a:sym typeface="Roboto"/>
              </a:rPr>
              <a:t>Лише дві  з трьох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73F5AD"/>
      </a:accent1>
      <a:accent2>
        <a:srgbClr val="94FCC2"/>
      </a:accent2>
      <a:accent3>
        <a:srgbClr val="1CC768"/>
      </a:accent3>
      <a:accent4>
        <a:srgbClr val="1D8A4D"/>
      </a:accent4>
      <a:accent5>
        <a:srgbClr val="2BC36F"/>
      </a:accent5>
      <a:accent6>
        <a:srgbClr val="ADECCA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73F5AD"/>
      </a:accent1>
      <a:accent2>
        <a:srgbClr val="94FCC2"/>
      </a:accent2>
      <a:accent3>
        <a:srgbClr val="1CC768"/>
      </a:accent3>
      <a:accent4>
        <a:srgbClr val="1D8A4D"/>
      </a:accent4>
      <a:accent5>
        <a:srgbClr val="2BC36F"/>
      </a:accent5>
      <a:accent6>
        <a:srgbClr val="ADECCA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