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Ubuntu"/>
      <p:regular r:id="rId25"/>
      <p:bold r:id="rId26"/>
      <p:italic r:id="rId27"/>
      <p:boldItalic r:id="rId28"/>
    </p:embeddedFont>
    <p:embeddedFont>
      <p:font typeface="Ubuntu Light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Arvo"/>
      <p:regular r:id="rId37"/>
      <p:bold r:id="rId38"/>
      <p:italic r:id="rId39"/>
      <p:boldItalic r:id="rId40"/>
    </p:embeddedFont>
    <p:embeddedFont>
      <p:font typeface="Bodoni"/>
      <p:regular r:id="rId41"/>
      <p:bold r:id="rId42"/>
      <p:italic r:id="rId43"/>
      <p:boldItalic r:id="rId44"/>
    </p:embeddedFont>
    <p:embeddedFont>
      <p:font typeface="Oswald"/>
      <p:regular r:id="rId45"/>
      <p:bold r:id="rId46"/>
    </p:embeddedFont>
    <p:embeddedFont>
      <p:font typeface="Comforta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vo-boldItalic.fntdata"/><Relationship Id="rId20" Type="http://schemas.openxmlformats.org/officeDocument/2006/relationships/slide" Target="slides/slide15.xml"/><Relationship Id="rId42" Type="http://schemas.openxmlformats.org/officeDocument/2006/relationships/font" Target="fonts/Bodoni-bold.fntdata"/><Relationship Id="rId41" Type="http://schemas.openxmlformats.org/officeDocument/2006/relationships/font" Target="fonts/Bodoni-regular.fntdata"/><Relationship Id="rId22" Type="http://schemas.openxmlformats.org/officeDocument/2006/relationships/slide" Target="slides/slide17.xml"/><Relationship Id="rId44" Type="http://schemas.openxmlformats.org/officeDocument/2006/relationships/font" Target="fonts/Bodoni-boldItalic.fntdata"/><Relationship Id="rId21" Type="http://schemas.openxmlformats.org/officeDocument/2006/relationships/slide" Target="slides/slide16.xml"/><Relationship Id="rId43" Type="http://schemas.openxmlformats.org/officeDocument/2006/relationships/font" Target="fonts/Bodoni-italic.fntdata"/><Relationship Id="rId24" Type="http://schemas.openxmlformats.org/officeDocument/2006/relationships/slide" Target="slides/slide19.xml"/><Relationship Id="rId46" Type="http://schemas.openxmlformats.org/officeDocument/2006/relationships/font" Target="fonts/Oswald-bold.fntdata"/><Relationship Id="rId23" Type="http://schemas.openxmlformats.org/officeDocument/2006/relationships/slide" Target="slides/slide18.xml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.fntdata"/><Relationship Id="rId48" Type="http://schemas.openxmlformats.org/officeDocument/2006/relationships/font" Target="fonts/Comfortaa-bold.fntdata"/><Relationship Id="rId25" Type="http://schemas.openxmlformats.org/officeDocument/2006/relationships/font" Target="fonts/Ubuntu-regular.fntdata"/><Relationship Id="rId47" Type="http://schemas.openxmlformats.org/officeDocument/2006/relationships/font" Target="fonts/Comfortaa-regular.fntdata"/><Relationship Id="rId28" Type="http://schemas.openxmlformats.org/officeDocument/2006/relationships/font" Target="fonts/Ubuntu-boldItalic.fntdata"/><Relationship Id="rId27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Light-italic.fntdata"/><Relationship Id="rId30" Type="http://schemas.openxmlformats.org/officeDocument/2006/relationships/font" Target="fonts/UbuntuLight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Ubuntu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Arv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Arvo-italic.fntdata"/><Relationship Id="rId16" Type="http://schemas.openxmlformats.org/officeDocument/2006/relationships/slide" Target="slides/slide11.xml"/><Relationship Id="rId38" Type="http://schemas.openxmlformats.org/officeDocument/2006/relationships/font" Target="fonts/Arv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682c746f39ab8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f682c746f39ab8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2fde98f726d3fe9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2fde98f726d3fe9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72fde98f726d3fe9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f2ab9e5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f2ab9e5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665ef3f9dc481e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665ef3f9dc481e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1791863d30b222f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1791863d30b222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51791863d30b222f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1791863d30b222f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1791863d30b222f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51791863d30b222f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1791863d30b222f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1791863d30b222f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665ef3f9dc481ea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665ef3f9dc481ea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665ef3f9dc481ea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665ef3f9dc481ea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f2ab9e54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f2ab9e54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2fde98f726d3fe9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2fde98f726d3fe9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72fde98f726d3fe9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2fde98f726d3fe9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2fde98f726d3fe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72fde98f726d3fe9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2fde98f726d3fe9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2fde98f726d3fe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72fde98f726d3fe9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2fde98f726d3fe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2fde98f726d3fe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f2ab9e5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f2ab9e5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2fde98f726d3fe9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2fde98f726d3fe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72fde98f726d3fe9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f2ab9e5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f2ab9e5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2fde98f726d3fe9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2fde98f726d3fe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f2ab9e5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f2ab9e5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6" name="Google Shape;146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2" name="Google Shape;152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5" name="Google Shape;165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8" name="Google Shape;178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29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9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9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30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0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30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0" y="0"/>
            <a:ext cx="2288100" cy="5143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720000" y="360750"/>
            <a:ext cx="3131100" cy="4430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4500925" y="1307388"/>
            <a:ext cx="30561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30"/>
          <p:cNvSpPr txBox="1"/>
          <p:nvPr>
            <p:ph idx="1" type="subTitle"/>
          </p:nvPr>
        </p:nvSpPr>
        <p:spPr>
          <a:xfrm>
            <a:off x="4500925" y="2627693"/>
            <a:ext cx="28938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3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1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1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>
            <p:ph idx="1" type="subTitle"/>
          </p:nvPr>
        </p:nvSpPr>
        <p:spPr>
          <a:xfrm>
            <a:off x="12558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2" type="subTitle"/>
          </p:nvPr>
        </p:nvSpPr>
        <p:spPr>
          <a:xfrm>
            <a:off x="36079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1"/>
          <p:cNvSpPr txBox="1"/>
          <p:nvPr>
            <p:ph idx="3" type="subTitle"/>
          </p:nvPr>
        </p:nvSpPr>
        <p:spPr>
          <a:xfrm>
            <a:off x="598912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31"/>
          <p:cNvSpPr txBox="1"/>
          <p:nvPr>
            <p:ph type="title"/>
          </p:nvPr>
        </p:nvSpPr>
        <p:spPr>
          <a:xfrm>
            <a:off x="2465450" y="374913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4" type="subTitle"/>
          </p:nvPr>
        </p:nvSpPr>
        <p:spPr>
          <a:xfrm>
            <a:off x="1298775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7" name="Google Shape;217;p31"/>
          <p:cNvSpPr txBox="1"/>
          <p:nvPr>
            <p:ph idx="5" type="subTitle"/>
          </p:nvPr>
        </p:nvSpPr>
        <p:spPr>
          <a:xfrm>
            <a:off x="3670601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8" name="Google Shape;218;p31"/>
          <p:cNvSpPr txBox="1"/>
          <p:nvPr>
            <p:ph idx="6" type="subTitle"/>
          </p:nvPr>
        </p:nvSpPr>
        <p:spPr>
          <a:xfrm>
            <a:off x="6042424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32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2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2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5" name="Google Shape;225;p32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7" name="Google Shape;227;p32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31" name="Google Shape;231;p3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33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3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33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3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 1">
  <p:cSld name="SECTION_HEADER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3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6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6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6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6" name="Google Shape;256;p36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37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7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7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7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5" name="Google Shape;26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8"/>
          <p:cNvGrpSpPr/>
          <p:nvPr/>
        </p:nvGrpSpPr>
        <p:grpSpPr>
          <a:xfrm>
            <a:off x="4573309" y="1394291"/>
            <a:ext cx="4775932" cy="2954327"/>
            <a:chOff x="819350" y="1151725"/>
            <a:chExt cx="1640650" cy="1290550"/>
          </a:xfrm>
        </p:grpSpPr>
        <p:sp>
          <p:nvSpPr>
            <p:cNvPr id="271" name="Google Shape;271;p38"/>
            <p:cNvSpPr/>
            <p:nvPr/>
          </p:nvSpPr>
          <p:spPr>
            <a:xfrm>
              <a:off x="1970475" y="1400475"/>
              <a:ext cx="341300" cy="57725"/>
            </a:xfrm>
            <a:custGeom>
              <a:rect b="b" l="l" r="r" t="t"/>
              <a:pathLst>
                <a:path extrusionOk="0" h="2309" w="13652">
                  <a:moveTo>
                    <a:pt x="1" y="1"/>
                  </a:moveTo>
                  <a:lnTo>
                    <a:pt x="1" y="2308"/>
                  </a:lnTo>
                  <a:lnTo>
                    <a:pt x="13652" y="2308"/>
                  </a:lnTo>
                  <a:lnTo>
                    <a:pt x="136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1970475" y="1458175"/>
              <a:ext cx="341300" cy="194550"/>
            </a:xfrm>
            <a:custGeom>
              <a:rect b="b" l="l" r="r" t="t"/>
              <a:pathLst>
                <a:path extrusionOk="0" h="7782" w="13652">
                  <a:moveTo>
                    <a:pt x="1" y="0"/>
                  </a:moveTo>
                  <a:lnTo>
                    <a:pt x="1" y="7782"/>
                  </a:lnTo>
                  <a:lnTo>
                    <a:pt x="13652" y="7782"/>
                  </a:lnTo>
                  <a:lnTo>
                    <a:pt x="13652" y="0"/>
                  </a:lnTo>
                  <a:close/>
                </a:path>
              </a:pathLst>
            </a:custGeom>
            <a:solidFill>
              <a:srgbClr val="FEFEF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22552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1" y="0"/>
                  </a:moveTo>
                  <a:lnTo>
                    <a:pt x="1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219820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214112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208405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20266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1970475" y="1505375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1"/>
                  </a:moveTo>
                  <a:lnTo>
                    <a:pt x="13652" y="1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1970475" y="1554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1970475" y="1603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2204575" y="1564525"/>
              <a:ext cx="46475" cy="34075"/>
            </a:xfrm>
            <a:custGeom>
              <a:rect b="b" l="l" r="r" t="t"/>
              <a:pathLst>
                <a:path extrusionOk="0" h="1363" w="1859">
                  <a:moveTo>
                    <a:pt x="217" y="1"/>
                  </a:moveTo>
                  <a:cubicBezTo>
                    <a:pt x="104" y="1"/>
                    <a:pt x="1" y="147"/>
                    <a:pt x="104" y="241"/>
                  </a:cubicBezTo>
                  <a:cubicBezTo>
                    <a:pt x="558" y="659"/>
                    <a:pt x="1048" y="1029"/>
                    <a:pt x="1574" y="1340"/>
                  </a:cubicBezTo>
                  <a:cubicBezTo>
                    <a:pt x="1601" y="1356"/>
                    <a:pt x="1628" y="1362"/>
                    <a:pt x="1652" y="1362"/>
                  </a:cubicBezTo>
                  <a:cubicBezTo>
                    <a:pt x="1780" y="1362"/>
                    <a:pt x="1858" y="1181"/>
                    <a:pt x="1718" y="1101"/>
                  </a:cubicBezTo>
                  <a:cubicBezTo>
                    <a:pt x="1216" y="802"/>
                    <a:pt x="738" y="444"/>
                    <a:pt x="307" y="37"/>
                  </a:cubicBezTo>
                  <a:cubicBezTo>
                    <a:pt x="279" y="12"/>
                    <a:pt x="248" y="1"/>
                    <a:pt x="217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2194325" y="1559150"/>
              <a:ext cx="57525" cy="47500"/>
            </a:xfrm>
            <a:custGeom>
              <a:rect b="b" l="l" r="r" t="t"/>
              <a:pathLst>
                <a:path extrusionOk="0" h="1900" w="2301">
                  <a:moveTo>
                    <a:pt x="2076" y="1"/>
                  </a:moveTo>
                  <a:cubicBezTo>
                    <a:pt x="2044" y="1"/>
                    <a:pt x="2012" y="12"/>
                    <a:pt x="1984" y="37"/>
                  </a:cubicBezTo>
                  <a:cubicBezTo>
                    <a:pt x="1387" y="599"/>
                    <a:pt x="753" y="1137"/>
                    <a:pt x="96" y="1627"/>
                  </a:cubicBezTo>
                  <a:cubicBezTo>
                    <a:pt x="36" y="1675"/>
                    <a:pt x="0" y="1758"/>
                    <a:pt x="48" y="1818"/>
                  </a:cubicBezTo>
                  <a:cubicBezTo>
                    <a:pt x="72" y="1867"/>
                    <a:pt x="125" y="1900"/>
                    <a:pt x="175" y="1900"/>
                  </a:cubicBezTo>
                  <a:cubicBezTo>
                    <a:pt x="198" y="1900"/>
                    <a:pt x="220" y="1893"/>
                    <a:pt x="239" y="1878"/>
                  </a:cubicBezTo>
                  <a:cubicBezTo>
                    <a:pt x="920" y="1364"/>
                    <a:pt x="1566" y="814"/>
                    <a:pt x="2188" y="240"/>
                  </a:cubicBezTo>
                  <a:cubicBezTo>
                    <a:pt x="2300" y="146"/>
                    <a:pt x="2192" y="1"/>
                    <a:pt x="2076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1411650" y="1881625"/>
              <a:ext cx="486550" cy="49025"/>
            </a:xfrm>
            <a:custGeom>
              <a:rect b="b" l="l" r="r" t="t"/>
              <a:pathLst>
                <a:path extrusionOk="0" h="1961" w="19462">
                  <a:moveTo>
                    <a:pt x="1" y="0"/>
                  </a:moveTo>
                  <a:lnTo>
                    <a:pt x="1" y="682"/>
                  </a:lnTo>
                  <a:cubicBezTo>
                    <a:pt x="1" y="1387"/>
                    <a:pt x="574" y="1961"/>
                    <a:pt x="1292" y="1961"/>
                  </a:cubicBezTo>
                  <a:lnTo>
                    <a:pt x="18170" y="1961"/>
                  </a:lnTo>
                  <a:cubicBezTo>
                    <a:pt x="18887" y="1961"/>
                    <a:pt x="19461" y="1387"/>
                    <a:pt x="19461" y="682"/>
                  </a:cubicBezTo>
                  <a:lnTo>
                    <a:pt x="19461" y="0"/>
                  </a:ln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1605900" y="1930625"/>
              <a:ext cx="99825" cy="43050"/>
            </a:xfrm>
            <a:custGeom>
              <a:rect b="b" l="l" r="r" t="t"/>
              <a:pathLst>
                <a:path extrusionOk="0" h="1722" w="3993">
                  <a:moveTo>
                    <a:pt x="0" y="1"/>
                  </a:moveTo>
                  <a:lnTo>
                    <a:pt x="0" y="1722"/>
                  </a:lnTo>
                  <a:lnTo>
                    <a:pt x="3993" y="1722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rgbClr val="E3CC9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1411650" y="1598025"/>
              <a:ext cx="486550" cy="284525"/>
            </a:xfrm>
            <a:custGeom>
              <a:rect b="b" l="l" r="r" t="t"/>
              <a:pathLst>
                <a:path extrusionOk="0" h="11381" w="19462">
                  <a:moveTo>
                    <a:pt x="1184" y="0"/>
                  </a:moveTo>
                  <a:cubicBezTo>
                    <a:pt x="527" y="0"/>
                    <a:pt x="1" y="538"/>
                    <a:pt x="1" y="1196"/>
                  </a:cubicBezTo>
                  <a:lnTo>
                    <a:pt x="1" y="11380"/>
                  </a:lnTo>
                  <a:lnTo>
                    <a:pt x="19461" y="11380"/>
                  </a:lnTo>
                  <a:lnTo>
                    <a:pt x="19461" y="1196"/>
                  </a:lnTo>
                  <a:cubicBezTo>
                    <a:pt x="19461" y="538"/>
                    <a:pt x="18935" y="0"/>
                    <a:pt x="182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1431375" y="1618650"/>
              <a:ext cx="450075" cy="246250"/>
            </a:xfrm>
            <a:custGeom>
              <a:rect b="b" l="l" r="r" t="t"/>
              <a:pathLst>
                <a:path extrusionOk="0" h="9850" w="18003">
                  <a:moveTo>
                    <a:pt x="1" y="0"/>
                  </a:moveTo>
                  <a:lnTo>
                    <a:pt x="1" y="9850"/>
                  </a:lnTo>
                  <a:lnTo>
                    <a:pt x="18003" y="9850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1643850" y="1892975"/>
              <a:ext cx="22150" cy="22125"/>
            </a:xfrm>
            <a:custGeom>
              <a:rect b="b" l="l" r="r" t="t"/>
              <a:pathLst>
                <a:path extrusionOk="0" h="885" w="886">
                  <a:moveTo>
                    <a:pt x="443" y="0"/>
                  </a:moveTo>
                  <a:cubicBezTo>
                    <a:pt x="204" y="0"/>
                    <a:pt x="1" y="192"/>
                    <a:pt x="1" y="443"/>
                  </a:cubicBezTo>
                  <a:cubicBezTo>
                    <a:pt x="1" y="682"/>
                    <a:pt x="204" y="885"/>
                    <a:pt x="443" y="885"/>
                  </a:cubicBezTo>
                  <a:cubicBezTo>
                    <a:pt x="682" y="885"/>
                    <a:pt x="885" y="682"/>
                    <a:pt x="885" y="443"/>
                  </a:cubicBezTo>
                  <a:cubicBezTo>
                    <a:pt x="885" y="192"/>
                    <a:pt x="682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1461250" y="1732800"/>
              <a:ext cx="148250" cy="107300"/>
            </a:xfrm>
            <a:custGeom>
              <a:rect b="b" l="l" r="r" t="t"/>
              <a:pathLst>
                <a:path extrusionOk="0" h="4292" w="5930">
                  <a:moveTo>
                    <a:pt x="360" y="0"/>
                  </a:moveTo>
                  <a:cubicBezTo>
                    <a:pt x="156" y="0"/>
                    <a:pt x="1" y="156"/>
                    <a:pt x="1" y="359"/>
                  </a:cubicBezTo>
                  <a:lnTo>
                    <a:pt x="1" y="3933"/>
                  </a:lnTo>
                  <a:cubicBezTo>
                    <a:pt x="1" y="4124"/>
                    <a:pt x="156" y="4292"/>
                    <a:pt x="360" y="4292"/>
                  </a:cubicBezTo>
                  <a:lnTo>
                    <a:pt x="5571" y="4292"/>
                  </a:lnTo>
                  <a:cubicBezTo>
                    <a:pt x="5775" y="4292"/>
                    <a:pt x="5930" y="4124"/>
                    <a:pt x="5930" y="3933"/>
                  </a:cubicBezTo>
                  <a:lnTo>
                    <a:pt x="5930" y="359"/>
                  </a:lnTo>
                  <a:cubicBezTo>
                    <a:pt x="5930" y="156"/>
                    <a:pt x="5775" y="0"/>
                    <a:pt x="5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1478000" y="1802125"/>
              <a:ext cx="114775" cy="6600"/>
            </a:xfrm>
            <a:custGeom>
              <a:rect b="b" l="l" r="r" t="t"/>
              <a:pathLst>
                <a:path extrusionOk="0" h="264" w="4591">
                  <a:moveTo>
                    <a:pt x="132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144"/>
                  </a:lnTo>
                  <a:cubicBezTo>
                    <a:pt x="0" y="204"/>
                    <a:pt x="60" y="264"/>
                    <a:pt x="132" y="264"/>
                  </a:cubicBezTo>
                  <a:lnTo>
                    <a:pt x="4459" y="264"/>
                  </a:lnTo>
                  <a:cubicBezTo>
                    <a:pt x="4531" y="264"/>
                    <a:pt x="4591" y="204"/>
                    <a:pt x="4591" y="144"/>
                  </a:cubicBezTo>
                  <a:lnTo>
                    <a:pt x="4591" y="132"/>
                  </a:lnTo>
                  <a:cubicBezTo>
                    <a:pt x="4591" y="60"/>
                    <a:pt x="4531" y="1"/>
                    <a:pt x="4459" y="1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1478000" y="1817375"/>
              <a:ext cx="68150" cy="6300"/>
            </a:xfrm>
            <a:custGeom>
              <a:rect b="b" l="l" r="r" t="t"/>
              <a:pathLst>
                <a:path extrusionOk="0" h="252" w="2726">
                  <a:moveTo>
                    <a:pt x="132" y="0"/>
                  </a:moveTo>
                  <a:cubicBezTo>
                    <a:pt x="60" y="0"/>
                    <a:pt x="0" y="48"/>
                    <a:pt x="0" y="120"/>
                  </a:cubicBezTo>
                  <a:lnTo>
                    <a:pt x="0" y="132"/>
                  </a:lnTo>
                  <a:cubicBezTo>
                    <a:pt x="0" y="203"/>
                    <a:pt x="60" y="251"/>
                    <a:pt x="132" y="251"/>
                  </a:cubicBezTo>
                  <a:lnTo>
                    <a:pt x="2594" y="251"/>
                  </a:lnTo>
                  <a:cubicBezTo>
                    <a:pt x="2666" y="251"/>
                    <a:pt x="2726" y="203"/>
                    <a:pt x="2726" y="132"/>
                  </a:cubicBezTo>
                  <a:lnTo>
                    <a:pt x="2726" y="120"/>
                  </a:lnTo>
                  <a:cubicBezTo>
                    <a:pt x="2726" y="48"/>
                    <a:pt x="2666" y="0"/>
                    <a:pt x="2594" y="0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1474400" y="1745050"/>
              <a:ext cx="40675" cy="40975"/>
            </a:xfrm>
            <a:custGeom>
              <a:rect b="b" l="l" r="r" t="t"/>
              <a:pathLst>
                <a:path extrusionOk="0" h="1639" w="1627">
                  <a:moveTo>
                    <a:pt x="814" y="0"/>
                  </a:moveTo>
                  <a:cubicBezTo>
                    <a:pt x="360" y="0"/>
                    <a:pt x="1" y="359"/>
                    <a:pt x="1" y="813"/>
                  </a:cubicBezTo>
                  <a:cubicBezTo>
                    <a:pt x="1" y="1267"/>
                    <a:pt x="360" y="1638"/>
                    <a:pt x="814" y="1638"/>
                  </a:cubicBezTo>
                  <a:cubicBezTo>
                    <a:pt x="1268" y="1638"/>
                    <a:pt x="1627" y="1267"/>
                    <a:pt x="1627" y="813"/>
                  </a:cubicBezTo>
                  <a:cubicBezTo>
                    <a:pt x="1627" y="371"/>
                    <a:pt x="1268" y="0"/>
                    <a:pt x="814" y="0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1561375" y="1973650"/>
              <a:ext cx="187100" cy="14675"/>
            </a:xfrm>
            <a:custGeom>
              <a:rect b="b" l="l" r="r" t="t"/>
              <a:pathLst>
                <a:path extrusionOk="0" h="587" w="7484">
                  <a:moveTo>
                    <a:pt x="574" y="1"/>
                  </a:moveTo>
                  <a:cubicBezTo>
                    <a:pt x="263" y="1"/>
                    <a:pt x="0" y="264"/>
                    <a:pt x="0" y="587"/>
                  </a:cubicBezTo>
                  <a:lnTo>
                    <a:pt x="7483" y="587"/>
                  </a:lnTo>
                  <a:cubicBezTo>
                    <a:pt x="7483" y="264"/>
                    <a:pt x="7232" y="1"/>
                    <a:pt x="6910" y="1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1462450" y="1670350"/>
              <a:ext cx="119575" cy="6575"/>
            </a:xfrm>
            <a:custGeom>
              <a:rect b="b" l="l" r="r" t="t"/>
              <a:pathLst>
                <a:path extrusionOk="0" h="263" w="4783">
                  <a:moveTo>
                    <a:pt x="120" y="0"/>
                  </a:moveTo>
                  <a:cubicBezTo>
                    <a:pt x="61" y="0"/>
                    <a:pt x="1" y="60"/>
                    <a:pt x="1" y="132"/>
                  </a:cubicBezTo>
                  <a:lnTo>
                    <a:pt x="1" y="143"/>
                  </a:lnTo>
                  <a:cubicBezTo>
                    <a:pt x="1" y="203"/>
                    <a:pt x="61" y="263"/>
                    <a:pt x="120" y="263"/>
                  </a:cubicBezTo>
                  <a:lnTo>
                    <a:pt x="4651" y="263"/>
                  </a:lnTo>
                  <a:cubicBezTo>
                    <a:pt x="4722" y="263"/>
                    <a:pt x="4782" y="203"/>
                    <a:pt x="4782" y="143"/>
                  </a:cubicBezTo>
                  <a:lnTo>
                    <a:pt x="4782" y="132"/>
                  </a:lnTo>
                  <a:cubicBezTo>
                    <a:pt x="4782" y="60"/>
                    <a:pt x="4722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462450" y="1710975"/>
              <a:ext cx="119575" cy="6300"/>
            </a:xfrm>
            <a:custGeom>
              <a:rect b="b" l="l" r="r" t="t"/>
              <a:pathLst>
                <a:path extrusionOk="0" h="252" w="4783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4651" y="252"/>
                  </a:lnTo>
                  <a:cubicBezTo>
                    <a:pt x="4722" y="252"/>
                    <a:pt x="4782" y="204"/>
                    <a:pt x="4782" y="132"/>
                  </a:cubicBezTo>
                  <a:lnTo>
                    <a:pt x="4782" y="120"/>
                  </a:lnTo>
                  <a:cubicBezTo>
                    <a:pt x="4782" y="49"/>
                    <a:pt x="4722" y="1"/>
                    <a:pt x="465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1462450" y="1690650"/>
              <a:ext cx="146475" cy="6300"/>
            </a:xfrm>
            <a:custGeom>
              <a:rect b="b" l="l" r="r" t="t"/>
              <a:pathLst>
                <a:path extrusionOk="0" h="252" w="5859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5738" y="252"/>
                  </a:lnTo>
                  <a:cubicBezTo>
                    <a:pt x="5798" y="252"/>
                    <a:pt x="5858" y="204"/>
                    <a:pt x="5858" y="132"/>
                  </a:cubicBezTo>
                  <a:lnTo>
                    <a:pt x="5858" y="120"/>
                  </a:lnTo>
                  <a:cubicBezTo>
                    <a:pt x="5858" y="49"/>
                    <a:pt x="5798" y="1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1454100" y="1912100"/>
              <a:ext cx="68150" cy="40075"/>
            </a:xfrm>
            <a:custGeom>
              <a:rect b="b" l="l" r="r" t="t"/>
              <a:pathLst>
                <a:path extrusionOk="0" h="1603" w="2726">
                  <a:moveTo>
                    <a:pt x="0" y="0"/>
                  </a:moveTo>
                  <a:lnTo>
                    <a:pt x="0" y="1602"/>
                  </a:lnTo>
                  <a:lnTo>
                    <a:pt x="2725" y="1602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1474400" y="1904625"/>
              <a:ext cx="24850" cy="14975"/>
            </a:xfrm>
            <a:custGeom>
              <a:rect b="b" l="l" r="r" t="t"/>
              <a:pathLst>
                <a:path extrusionOk="0" h="599" w="994">
                  <a:moveTo>
                    <a:pt x="1" y="1"/>
                  </a:moveTo>
                  <a:lnTo>
                    <a:pt x="1" y="598"/>
                  </a:lnTo>
                  <a:lnTo>
                    <a:pt x="993" y="598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C9A03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1644150" y="1651800"/>
              <a:ext cx="196375" cy="188300"/>
            </a:xfrm>
            <a:custGeom>
              <a:rect b="b" l="l" r="r" t="t"/>
              <a:pathLst>
                <a:path extrusionOk="0" h="7532" w="7855">
                  <a:moveTo>
                    <a:pt x="371" y="1"/>
                  </a:moveTo>
                  <a:cubicBezTo>
                    <a:pt x="168" y="1"/>
                    <a:pt x="1" y="168"/>
                    <a:pt x="1" y="383"/>
                  </a:cubicBezTo>
                  <a:lnTo>
                    <a:pt x="1" y="7161"/>
                  </a:lnTo>
                  <a:cubicBezTo>
                    <a:pt x="1" y="7364"/>
                    <a:pt x="168" y="7532"/>
                    <a:pt x="371" y="7532"/>
                  </a:cubicBezTo>
                  <a:lnTo>
                    <a:pt x="7472" y="7532"/>
                  </a:lnTo>
                  <a:cubicBezTo>
                    <a:pt x="7687" y="7532"/>
                    <a:pt x="7854" y="7364"/>
                    <a:pt x="7842" y="7161"/>
                  </a:cubicBezTo>
                  <a:lnTo>
                    <a:pt x="7842" y="383"/>
                  </a:lnTo>
                  <a:cubicBezTo>
                    <a:pt x="7842" y="180"/>
                    <a:pt x="7675" y="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1679425" y="1684075"/>
              <a:ext cx="128525" cy="128525"/>
            </a:xfrm>
            <a:custGeom>
              <a:rect b="b" l="l" r="r" t="t"/>
              <a:pathLst>
                <a:path extrusionOk="0" h="5141" w="5141">
                  <a:moveTo>
                    <a:pt x="0" y="1"/>
                  </a:moveTo>
                  <a:lnTo>
                    <a:pt x="0" y="5141"/>
                  </a:lnTo>
                  <a:lnTo>
                    <a:pt x="5140" y="5141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1748450" y="1744750"/>
              <a:ext cx="59500" cy="67850"/>
            </a:xfrm>
            <a:custGeom>
              <a:rect b="b" l="l" r="r" t="t"/>
              <a:pathLst>
                <a:path extrusionOk="0" h="2714" w="2380">
                  <a:moveTo>
                    <a:pt x="921" y="0"/>
                  </a:moveTo>
                  <a:lnTo>
                    <a:pt x="0" y="1100"/>
                  </a:lnTo>
                  <a:lnTo>
                    <a:pt x="0" y="2714"/>
                  </a:lnTo>
                  <a:lnTo>
                    <a:pt x="2379" y="2714"/>
                  </a:lnTo>
                  <a:lnTo>
                    <a:pt x="2379" y="1327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1679425" y="1731900"/>
              <a:ext cx="108500" cy="80700"/>
            </a:xfrm>
            <a:custGeom>
              <a:rect b="b" l="l" r="r" t="t"/>
              <a:pathLst>
                <a:path extrusionOk="0" h="3228" w="4340">
                  <a:moveTo>
                    <a:pt x="1040" y="0"/>
                  </a:moveTo>
                  <a:lnTo>
                    <a:pt x="0" y="1590"/>
                  </a:lnTo>
                  <a:lnTo>
                    <a:pt x="0" y="3228"/>
                  </a:lnTo>
                  <a:lnTo>
                    <a:pt x="4339" y="32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262825" y="1556925"/>
              <a:ext cx="63075" cy="57700"/>
            </a:xfrm>
            <a:custGeom>
              <a:rect b="b" l="l" r="r" t="t"/>
              <a:pathLst>
                <a:path extrusionOk="0" h="2308" w="2523">
                  <a:moveTo>
                    <a:pt x="1260" y="1"/>
                  </a:moveTo>
                  <a:cubicBezTo>
                    <a:pt x="966" y="1"/>
                    <a:pt x="670" y="114"/>
                    <a:pt x="443" y="341"/>
                  </a:cubicBezTo>
                  <a:cubicBezTo>
                    <a:pt x="1" y="796"/>
                    <a:pt x="1" y="1525"/>
                    <a:pt x="443" y="1967"/>
                  </a:cubicBezTo>
                  <a:cubicBezTo>
                    <a:pt x="670" y="2194"/>
                    <a:pt x="966" y="2308"/>
                    <a:pt x="1260" y="2308"/>
                  </a:cubicBezTo>
                  <a:cubicBezTo>
                    <a:pt x="1555" y="2308"/>
                    <a:pt x="1848" y="2194"/>
                    <a:pt x="2069" y="1967"/>
                  </a:cubicBezTo>
                  <a:cubicBezTo>
                    <a:pt x="2523" y="1525"/>
                    <a:pt x="2523" y="796"/>
                    <a:pt x="2069" y="341"/>
                  </a:cubicBezTo>
                  <a:cubicBezTo>
                    <a:pt x="1848" y="114"/>
                    <a:pt x="1555" y="1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1025250" y="1538225"/>
              <a:ext cx="231625" cy="191900"/>
            </a:xfrm>
            <a:custGeom>
              <a:rect b="b" l="l" r="r" t="t"/>
              <a:pathLst>
                <a:path extrusionOk="0" h="7676" w="9265">
                  <a:moveTo>
                    <a:pt x="9024" y="1"/>
                  </a:moveTo>
                  <a:cubicBezTo>
                    <a:pt x="9017" y="1"/>
                    <a:pt x="9009" y="1"/>
                    <a:pt x="9002" y="2"/>
                  </a:cubicBezTo>
                  <a:lnTo>
                    <a:pt x="7567" y="109"/>
                  </a:lnTo>
                  <a:cubicBezTo>
                    <a:pt x="7508" y="109"/>
                    <a:pt x="7460" y="133"/>
                    <a:pt x="7424" y="169"/>
                  </a:cubicBezTo>
                  <a:lnTo>
                    <a:pt x="96" y="7281"/>
                  </a:lnTo>
                  <a:cubicBezTo>
                    <a:pt x="1" y="7365"/>
                    <a:pt x="1" y="7520"/>
                    <a:pt x="96" y="7604"/>
                  </a:cubicBezTo>
                  <a:cubicBezTo>
                    <a:pt x="132" y="7652"/>
                    <a:pt x="204" y="7676"/>
                    <a:pt x="264" y="7676"/>
                  </a:cubicBezTo>
                  <a:cubicBezTo>
                    <a:pt x="323" y="7676"/>
                    <a:pt x="383" y="7652"/>
                    <a:pt x="419" y="7616"/>
                  </a:cubicBezTo>
                  <a:lnTo>
                    <a:pt x="7687" y="563"/>
                  </a:lnTo>
                  <a:lnTo>
                    <a:pt x="9038" y="468"/>
                  </a:lnTo>
                  <a:cubicBezTo>
                    <a:pt x="9169" y="456"/>
                    <a:pt x="9265" y="336"/>
                    <a:pt x="9253" y="217"/>
                  </a:cubicBezTo>
                  <a:cubicBezTo>
                    <a:pt x="9241" y="93"/>
                    <a:pt x="9145" y="1"/>
                    <a:pt x="90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036300" y="1718525"/>
              <a:ext cx="84300" cy="250975"/>
            </a:xfrm>
            <a:custGeom>
              <a:rect b="b" l="l" r="r" t="t"/>
              <a:pathLst>
                <a:path extrusionOk="0" h="10039" w="3372">
                  <a:moveTo>
                    <a:pt x="268" y="0"/>
                  </a:moveTo>
                  <a:cubicBezTo>
                    <a:pt x="246" y="0"/>
                    <a:pt x="225" y="3"/>
                    <a:pt x="204" y="10"/>
                  </a:cubicBezTo>
                  <a:cubicBezTo>
                    <a:pt x="73" y="45"/>
                    <a:pt x="1" y="177"/>
                    <a:pt x="37" y="296"/>
                  </a:cubicBezTo>
                  <a:lnTo>
                    <a:pt x="2882" y="9871"/>
                  </a:lnTo>
                  <a:cubicBezTo>
                    <a:pt x="2918" y="9979"/>
                    <a:pt x="3013" y="10039"/>
                    <a:pt x="3109" y="10039"/>
                  </a:cubicBezTo>
                  <a:cubicBezTo>
                    <a:pt x="3133" y="10039"/>
                    <a:pt x="3157" y="10039"/>
                    <a:pt x="3181" y="10027"/>
                  </a:cubicBezTo>
                  <a:cubicBezTo>
                    <a:pt x="3300" y="9991"/>
                    <a:pt x="3372" y="9859"/>
                    <a:pt x="3336" y="9740"/>
                  </a:cubicBezTo>
                  <a:lnTo>
                    <a:pt x="491" y="165"/>
                  </a:lnTo>
                  <a:cubicBezTo>
                    <a:pt x="461" y="66"/>
                    <a:pt x="367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1223975" y="1487075"/>
              <a:ext cx="67275" cy="78400"/>
            </a:xfrm>
            <a:custGeom>
              <a:rect b="b" l="l" r="r" t="t"/>
              <a:pathLst>
                <a:path extrusionOk="0" h="3136" w="2691">
                  <a:moveTo>
                    <a:pt x="876" y="1"/>
                  </a:moveTo>
                  <a:cubicBezTo>
                    <a:pt x="749" y="1"/>
                    <a:pt x="620" y="33"/>
                    <a:pt x="503" y="99"/>
                  </a:cubicBezTo>
                  <a:cubicBezTo>
                    <a:pt x="132" y="314"/>
                    <a:pt x="1" y="780"/>
                    <a:pt x="216" y="1151"/>
                  </a:cubicBezTo>
                  <a:lnTo>
                    <a:pt x="1364" y="3135"/>
                  </a:lnTo>
                  <a:lnTo>
                    <a:pt x="2690" y="2370"/>
                  </a:lnTo>
                  <a:lnTo>
                    <a:pt x="1543" y="386"/>
                  </a:lnTo>
                  <a:cubicBezTo>
                    <a:pt x="1398" y="137"/>
                    <a:pt x="1139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1046175" y="1959025"/>
              <a:ext cx="136000" cy="29000"/>
            </a:xfrm>
            <a:custGeom>
              <a:rect b="b" l="l" r="r" t="t"/>
              <a:pathLst>
                <a:path extrusionOk="0" h="1160" w="5440">
                  <a:moveTo>
                    <a:pt x="2750" y="0"/>
                  </a:moveTo>
                  <a:cubicBezTo>
                    <a:pt x="742" y="0"/>
                    <a:pt x="0" y="1160"/>
                    <a:pt x="0" y="1160"/>
                  </a:cubicBezTo>
                  <a:lnTo>
                    <a:pt x="5439" y="1160"/>
                  </a:lnTo>
                  <a:cubicBezTo>
                    <a:pt x="5439" y="1160"/>
                    <a:pt x="4746" y="0"/>
                    <a:pt x="27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1030025" y="1711575"/>
              <a:ext cx="39475" cy="25425"/>
            </a:xfrm>
            <a:custGeom>
              <a:rect b="b" l="l" r="r" t="t"/>
              <a:pathLst>
                <a:path extrusionOk="0" h="1017" w="1579">
                  <a:moveTo>
                    <a:pt x="1" y="1"/>
                  </a:moveTo>
                  <a:lnTo>
                    <a:pt x="1" y="1005"/>
                  </a:lnTo>
                  <a:lnTo>
                    <a:pt x="945" y="1005"/>
                  </a:lnTo>
                  <a:cubicBezTo>
                    <a:pt x="993" y="1017"/>
                    <a:pt x="1029" y="1017"/>
                    <a:pt x="1065" y="1017"/>
                  </a:cubicBezTo>
                  <a:cubicBezTo>
                    <a:pt x="1352" y="1017"/>
                    <a:pt x="1579" y="790"/>
                    <a:pt x="1579" y="515"/>
                  </a:cubicBezTo>
                  <a:cubicBezTo>
                    <a:pt x="1579" y="228"/>
                    <a:pt x="1352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1018375" y="1711575"/>
              <a:ext cx="25725" cy="25425"/>
            </a:xfrm>
            <a:custGeom>
              <a:rect b="b" l="l" r="r" t="t"/>
              <a:pathLst>
                <a:path extrusionOk="0" h="1017" w="1029">
                  <a:moveTo>
                    <a:pt x="515" y="1"/>
                  </a:moveTo>
                  <a:cubicBezTo>
                    <a:pt x="228" y="1"/>
                    <a:pt x="1" y="228"/>
                    <a:pt x="1" y="515"/>
                  </a:cubicBezTo>
                  <a:cubicBezTo>
                    <a:pt x="1" y="790"/>
                    <a:pt x="228" y="1017"/>
                    <a:pt x="515" y="1017"/>
                  </a:cubicBezTo>
                  <a:cubicBezTo>
                    <a:pt x="802" y="1017"/>
                    <a:pt x="1029" y="790"/>
                    <a:pt x="1029" y="515"/>
                  </a:cubicBezTo>
                  <a:cubicBezTo>
                    <a:pt x="1029" y="228"/>
                    <a:pt x="802" y="1"/>
                    <a:pt x="5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229650" y="1524500"/>
              <a:ext cx="118375" cy="92675"/>
            </a:xfrm>
            <a:custGeom>
              <a:rect b="b" l="l" r="r" t="t"/>
              <a:pathLst>
                <a:path extrusionOk="0" h="3707" w="4735">
                  <a:moveTo>
                    <a:pt x="2511" y="1"/>
                  </a:moveTo>
                  <a:cubicBezTo>
                    <a:pt x="1125" y="1"/>
                    <a:pt x="1" y="1124"/>
                    <a:pt x="1" y="2511"/>
                  </a:cubicBezTo>
                  <a:cubicBezTo>
                    <a:pt x="1" y="2941"/>
                    <a:pt x="109" y="3348"/>
                    <a:pt x="300" y="3706"/>
                  </a:cubicBezTo>
                  <a:lnTo>
                    <a:pt x="4735" y="1328"/>
                  </a:lnTo>
                  <a:cubicBezTo>
                    <a:pt x="4316" y="527"/>
                    <a:pt x="3479" y="1"/>
                    <a:pt x="25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2064325" y="1862800"/>
              <a:ext cx="116575" cy="124925"/>
            </a:xfrm>
            <a:custGeom>
              <a:rect b="b" l="l" r="r" t="t"/>
              <a:pathLst>
                <a:path extrusionOk="0" h="4997" w="4663">
                  <a:moveTo>
                    <a:pt x="0" y="0"/>
                  </a:moveTo>
                  <a:lnTo>
                    <a:pt x="729" y="4997"/>
                  </a:lnTo>
                  <a:lnTo>
                    <a:pt x="3969" y="499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2032650" y="1889950"/>
              <a:ext cx="50825" cy="69100"/>
            </a:xfrm>
            <a:custGeom>
              <a:rect b="b" l="l" r="r" t="t"/>
              <a:pathLst>
                <a:path extrusionOk="0" h="2764" w="2033">
                  <a:moveTo>
                    <a:pt x="1629" y="0"/>
                  </a:moveTo>
                  <a:cubicBezTo>
                    <a:pt x="1414" y="0"/>
                    <a:pt x="870" y="31"/>
                    <a:pt x="466" y="349"/>
                  </a:cubicBezTo>
                  <a:cubicBezTo>
                    <a:pt x="156" y="588"/>
                    <a:pt x="0" y="946"/>
                    <a:pt x="0" y="1388"/>
                  </a:cubicBezTo>
                  <a:cubicBezTo>
                    <a:pt x="0" y="1795"/>
                    <a:pt x="144" y="2118"/>
                    <a:pt x="454" y="2357"/>
                  </a:cubicBezTo>
                  <a:cubicBezTo>
                    <a:pt x="921" y="2727"/>
                    <a:pt x="1590" y="2763"/>
                    <a:pt x="1889" y="2763"/>
                  </a:cubicBezTo>
                  <a:lnTo>
                    <a:pt x="2032" y="2763"/>
                  </a:lnTo>
                  <a:lnTo>
                    <a:pt x="1973" y="2225"/>
                  </a:lnTo>
                  <a:cubicBezTo>
                    <a:pt x="1973" y="2225"/>
                    <a:pt x="1946" y="2227"/>
                    <a:pt x="1901" y="2227"/>
                  </a:cubicBezTo>
                  <a:cubicBezTo>
                    <a:pt x="1712" y="2227"/>
                    <a:pt x="1193" y="2203"/>
                    <a:pt x="885" y="1962"/>
                  </a:cubicBezTo>
                  <a:cubicBezTo>
                    <a:pt x="717" y="1831"/>
                    <a:pt x="634" y="1640"/>
                    <a:pt x="634" y="1388"/>
                  </a:cubicBezTo>
                  <a:cubicBezTo>
                    <a:pt x="634" y="1102"/>
                    <a:pt x="717" y="886"/>
                    <a:pt x="897" y="755"/>
                  </a:cubicBezTo>
                  <a:cubicBezTo>
                    <a:pt x="1117" y="571"/>
                    <a:pt x="1451" y="550"/>
                    <a:pt x="1594" y="550"/>
                  </a:cubicBezTo>
                  <a:cubicBezTo>
                    <a:pt x="1636" y="550"/>
                    <a:pt x="1662" y="552"/>
                    <a:pt x="1662" y="552"/>
                  </a:cubicBezTo>
                  <a:lnTo>
                    <a:pt x="1721" y="2"/>
                  </a:lnTo>
                  <a:cubicBezTo>
                    <a:pt x="1714" y="2"/>
                    <a:pt x="1682" y="0"/>
                    <a:pt x="16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984025" y="1151725"/>
              <a:ext cx="281225" cy="248625"/>
            </a:xfrm>
            <a:custGeom>
              <a:rect b="b" l="l" r="r" t="t"/>
              <a:pathLst>
                <a:path extrusionOk="0" h="9945" w="11249">
                  <a:moveTo>
                    <a:pt x="5616" y="0"/>
                  </a:moveTo>
                  <a:cubicBezTo>
                    <a:pt x="3613" y="0"/>
                    <a:pt x="1729" y="1223"/>
                    <a:pt x="980" y="3209"/>
                  </a:cubicBezTo>
                  <a:cubicBezTo>
                    <a:pt x="0" y="5779"/>
                    <a:pt x="1291" y="8648"/>
                    <a:pt x="3861" y="9616"/>
                  </a:cubicBezTo>
                  <a:cubicBezTo>
                    <a:pt x="4445" y="9839"/>
                    <a:pt x="5044" y="9944"/>
                    <a:pt x="5632" y="9944"/>
                  </a:cubicBezTo>
                  <a:cubicBezTo>
                    <a:pt x="7636" y="9944"/>
                    <a:pt x="9520" y="8722"/>
                    <a:pt x="10268" y="6735"/>
                  </a:cubicBezTo>
                  <a:cubicBezTo>
                    <a:pt x="11248" y="4165"/>
                    <a:pt x="9957" y="1297"/>
                    <a:pt x="7387" y="328"/>
                  </a:cubicBezTo>
                  <a:cubicBezTo>
                    <a:pt x="6804" y="106"/>
                    <a:pt x="6205" y="0"/>
                    <a:pt x="561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1016875" y="1177975"/>
              <a:ext cx="215500" cy="196125"/>
            </a:xfrm>
            <a:custGeom>
              <a:rect b="b" l="l" r="r" t="t"/>
              <a:pathLst>
                <a:path extrusionOk="0" h="7845" w="8620">
                  <a:moveTo>
                    <a:pt x="4312" y="1"/>
                  </a:moveTo>
                  <a:cubicBezTo>
                    <a:pt x="2531" y="1"/>
                    <a:pt x="912" y="1225"/>
                    <a:pt x="491" y="3032"/>
                  </a:cubicBezTo>
                  <a:cubicBezTo>
                    <a:pt x="1" y="5148"/>
                    <a:pt x="1304" y="7251"/>
                    <a:pt x="3420" y="7741"/>
                  </a:cubicBezTo>
                  <a:cubicBezTo>
                    <a:pt x="3719" y="7811"/>
                    <a:pt x="4018" y="7845"/>
                    <a:pt x="4313" y="7845"/>
                  </a:cubicBezTo>
                  <a:cubicBezTo>
                    <a:pt x="6092" y="7845"/>
                    <a:pt x="7709" y="6628"/>
                    <a:pt x="8129" y="4813"/>
                  </a:cubicBezTo>
                  <a:cubicBezTo>
                    <a:pt x="8620" y="2709"/>
                    <a:pt x="7305" y="593"/>
                    <a:pt x="5201" y="103"/>
                  </a:cubicBezTo>
                  <a:cubicBezTo>
                    <a:pt x="4903" y="34"/>
                    <a:pt x="4606" y="1"/>
                    <a:pt x="431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1084725" y="1208325"/>
              <a:ext cx="40075" cy="92975"/>
            </a:xfrm>
            <a:custGeom>
              <a:rect b="b" l="l" r="r" t="t"/>
              <a:pathLst>
                <a:path extrusionOk="0" fill="none" h="3719" w="1603">
                  <a:moveTo>
                    <a:pt x="1602" y="1"/>
                  </a:moveTo>
                  <a:lnTo>
                    <a:pt x="1602" y="2714"/>
                  </a:lnTo>
                  <a:lnTo>
                    <a:pt x="0" y="3718"/>
                  </a:lnTo>
                </a:path>
              </a:pathLst>
            </a:custGeom>
            <a:noFill/>
            <a:ln cap="rnd" cmpd="sng" w="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102765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2905" y="0"/>
                  </a:moveTo>
                  <a:lnTo>
                    <a:pt x="0" y="13831"/>
                  </a:lnTo>
                  <a:lnTo>
                    <a:pt x="634" y="13962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111760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634" y="0"/>
                  </a:moveTo>
                  <a:lnTo>
                    <a:pt x="0" y="144"/>
                  </a:lnTo>
                  <a:lnTo>
                    <a:pt x="2905" y="13962"/>
                  </a:lnTo>
                  <a:lnTo>
                    <a:pt x="3539" y="1383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10449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10243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057750" y="2041200"/>
              <a:ext cx="88475" cy="348775"/>
            </a:xfrm>
            <a:custGeom>
              <a:rect b="b" l="l" r="r" t="t"/>
              <a:pathLst>
                <a:path extrusionOk="0" h="13951" w="3539">
                  <a:moveTo>
                    <a:pt x="2905" y="0"/>
                  </a:moveTo>
                  <a:lnTo>
                    <a:pt x="0" y="13819"/>
                  </a:lnTo>
                  <a:lnTo>
                    <a:pt x="634" y="13950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147400" y="2041200"/>
              <a:ext cx="88775" cy="348775"/>
            </a:xfrm>
            <a:custGeom>
              <a:rect b="b" l="l" r="r" t="t"/>
              <a:pathLst>
                <a:path extrusionOk="0" h="13951" w="3551">
                  <a:moveTo>
                    <a:pt x="646" y="0"/>
                  </a:moveTo>
                  <a:lnTo>
                    <a:pt x="0" y="132"/>
                  </a:lnTo>
                  <a:lnTo>
                    <a:pt x="2905" y="13950"/>
                  </a:lnTo>
                  <a:lnTo>
                    <a:pt x="3551" y="1381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0750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0544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972950" y="1988900"/>
              <a:ext cx="1325975" cy="42750"/>
            </a:xfrm>
            <a:custGeom>
              <a:rect b="b" l="l" r="r" t="t"/>
              <a:pathLst>
                <a:path extrusionOk="0" h="1710" w="53039">
                  <a:moveTo>
                    <a:pt x="1" y="1"/>
                  </a:moveTo>
                  <a:lnTo>
                    <a:pt x="1" y="1710"/>
                  </a:lnTo>
                  <a:lnTo>
                    <a:pt x="53039" y="1710"/>
                  </a:lnTo>
                  <a:lnTo>
                    <a:pt x="5303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819350" y="2382775"/>
              <a:ext cx="1640650" cy="11075"/>
            </a:xfrm>
            <a:custGeom>
              <a:rect b="b" l="l" r="r" t="t"/>
              <a:pathLst>
                <a:path extrusionOk="0" h="443" w="65626">
                  <a:moveTo>
                    <a:pt x="216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7"/>
                    <a:pt x="96" y="443"/>
                    <a:pt x="216" y="443"/>
                  </a:cubicBezTo>
                  <a:lnTo>
                    <a:pt x="65411" y="443"/>
                  </a:lnTo>
                  <a:cubicBezTo>
                    <a:pt x="65530" y="443"/>
                    <a:pt x="65626" y="347"/>
                    <a:pt x="65626" y="227"/>
                  </a:cubicBezTo>
                  <a:cubicBezTo>
                    <a:pt x="65626" y="108"/>
                    <a:pt x="65530" y="0"/>
                    <a:pt x="6541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1767875" y="2410275"/>
              <a:ext cx="32300" cy="32000"/>
            </a:xfrm>
            <a:custGeom>
              <a:rect b="b" l="l" r="r" t="t"/>
              <a:pathLst>
                <a:path extrusionOk="0" h="1280" w="1292">
                  <a:moveTo>
                    <a:pt x="646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46" y="0"/>
                  </a:cubicBezTo>
                  <a:cubicBezTo>
                    <a:pt x="1004" y="0"/>
                    <a:pt x="1291" y="287"/>
                    <a:pt x="1291" y="646"/>
                  </a:cubicBezTo>
                  <a:cubicBezTo>
                    <a:pt x="1291" y="992"/>
                    <a:pt x="1004" y="1279"/>
                    <a:pt x="646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601725" y="2410275"/>
              <a:ext cx="32000" cy="32000"/>
            </a:xfrm>
            <a:custGeom>
              <a:rect b="b" l="l" r="r" t="t"/>
              <a:pathLst>
                <a:path extrusionOk="0" h="1280" w="1280">
                  <a:moveTo>
                    <a:pt x="634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34" y="0"/>
                  </a:cubicBezTo>
                  <a:cubicBezTo>
                    <a:pt x="992" y="0"/>
                    <a:pt x="1279" y="287"/>
                    <a:pt x="1279" y="646"/>
                  </a:cubicBezTo>
                  <a:cubicBezTo>
                    <a:pt x="1279" y="992"/>
                    <a:pt x="992" y="1279"/>
                    <a:pt x="634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60700" y="2275775"/>
              <a:ext cx="28425" cy="109700"/>
            </a:xfrm>
            <a:custGeom>
              <a:rect b="b" l="l" r="r" t="t"/>
              <a:pathLst>
                <a:path extrusionOk="0" h="4388" w="1137">
                  <a:moveTo>
                    <a:pt x="0" y="1"/>
                  </a:moveTo>
                  <a:lnTo>
                    <a:pt x="1136" y="1"/>
                  </a:lnTo>
                  <a:lnTo>
                    <a:pt x="1136" y="4388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609775" y="2372000"/>
              <a:ext cx="330250" cy="43075"/>
            </a:xfrm>
            <a:custGeom>
              <a:rect b="b" l="l" r="r" t="t"/>
              <a:pathLst>
                <a:path extrusionOk="0" h="1723" w="13210">
                  <a:moveTo>
                    <a:pt x="7113" y="1"/>
                  </a:moveTo>
                  <a:lnTo>
                    <a:pt x="6097" y="1"/>
                  </a:lnTo>
                  <a:cubicBezTo>
                    <a:pt x="5954" y="1"/>
                    <a:pt x="5846" y="109"/>
                    <a:pt x="5846" y="252"/>
                  </a:cubicBezTo>
                  <a:lnTo>
                    <a:pt x="5846" y="718"/>
                  </a:lnTo>
                  <a:lnTo>
                    <a:pt x="670" y="1017"/>
                  </a:lnTo>
                  <a:cubicBezTo>
                    <a:pt x="300" y="1041"/>
                    <a:pt x="1" y="1352"/>
                    <a:pt x="1" y="1722"/>
                  </a:cubicBezTo>
                  <a:lnTo>
                    <a:pt x="1" y="1722"/>
                  </a:lnTo>
                  <a:lnTo>
                    <a:pt x="5846" y="1722"/>
                  </a:lnTo>
                  <a:lnTo>
                    <a:pt x="6300" y="1722"/>
                  </a:lnTo>
                  <a:lnTo>
                    <a:pt x="6910" y="1722"/>
                  </a:lnTo>
                  <a:lnTo>
                    <a:pt x="6910" y="1722"/>
                  </a:lnTo>
                  <a:lnTo>
                    <a:pt x="13210" y="1722"/>
                  </a:lnTo>
                  <a:lnTo>
                    <a:pt x="13210" y="1722"/>
                  </a:lnTo>
                  <a:cubicBezTo>
                    <a:pt x="13210" y="1352"/>
                    <a:pt x="12911" y="1041"/>
                    <a:pt x="12540" y="1017"/>
                  </a:cubicBezTo>
                  <a:lnTo>
                    <a:pt x="7364" y="718"/>
                  </a:lnTo>
                  <a:lnTo>
                    <a:pt x="7364" y="252"/>
                  </a:lnTo>
                  <a:cubicBezTo>
                    <a:pt x="7364" y="109"/>
                    <a:pt x="7257" y="1"/>
                    <a:pt x="71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752025" y="2273100"/>
              <a:ext cx="45750" cy="43350"/>
            </a:xfrm>
            <a:custGeom>
              <a:rect b="b" l="l" r="r" t="t"/>
              <a:pathLst>
                <a:path extrusionOk="0" h="1734" w="1830">
                  <a:moveTo>
                    <a:pt x="1579" y="1734"/>
                  </a:moveTo>
                  <a:lnTo>
                    <a:pt x="252" y="1734"/>
                  </a:lnTo>
                  <a:cubicBezTo>
                    <a:pt x="120" y="1734"/>
                    <a:pt x="1" y="1614"/>
                    <a:pt x="1" y="1483"/>
                  </a:cubicBezTo>
                  <a:lnTo>
                    <a:pt x="1" y="0"/>
                  </a:lnTo>
                  <a:lnTo>
                    <a:pt x="1830" y="0"/>
                  </a:lnTo>
                  <a:lnTo>
                    <a:pt x="1830" y="1483"/>
                  </a:lnTo>
                  <a:cubicBezTo>
                    <a:pt x="1830" y="1614"/>
                    <a:pt x="1722" y="1734"/>
                    <a:pt x="1579" y="173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740675" y="2222000"/>
              <a:ext cx="68450" cy="59500"/>
            </a:xfrm>
            <a:custGeom>
              <a:rect b="b" l="l" r="r" t="t"/>
              <a:pathLst>
                <a:path extrusionOk="0" h="2380" w="2738">
                  <a:moveTo>
                    <a:pt x="2451" y="2379"/>
                  </a:moveTo>
                  <a:lnTo>
                    <a:pt x="299" y="2379"/>
                  </a:lnTo>
                  <a:cubicBezTo>
                    <a:pt x="132" y="2379"/>
                    <a:pt x="1" y="2248"/>
                    <a:pt x="1" y="2092"/>
                  </a:cubicBezTo>
                  <a:lnTo>
                    <a:pt x="1" y="0"/>
                  </a:lnTo>
                  <a:lnTo>
                    <a:pt x="2738" y="0"/>
                  </a:lnTo>
                  <a:lnTo>
                    <a:pt x="2738" y="2092"/>
                  </a:lnTo>
                  <a:cubicBezTo>
                    <a:pt x="2738" y="2248"/>
                    <a:pt x="2606" y="2379"/>
                    <a:pt x="2451" y="237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683300" y="2191225"/>
              <a:ext cx="183200" cy="31100"/>
            </a:xfrm>
            <a:custGeom>
              <a:rect b="b" l="l" r="r" t="t"/>
              <a:pathLst>
                <a:path extrusionOk="0" h="1244" w="7328">
                  <a:moveTo>
                    <a:pt x="6097" y="1243"/>
                  </a:moveTo>
                  <a:lnTo>
                    <a:pt x="1232" y="1243"/>
                  </a:lnTo>
                  <a:cubicBezTo>
                    <a:pt x="550" y="1243"/>
                    <a:pt x="0" y="681"/>
                    <a:pt x="0" y="0"/>
                  </a:cubicBezTo>
                  <a:lnTo>
                    <a:pt x="0" y="0"/>
                  </a:lnTo>
                  <a:lnTo>
                    <a:pt x="7328" y="0"/>
                  </a:lnTo>
                  <a:lnTo>
                    <a:pt x="7328" y="0"/>
                  </a:lnTo>
                  <a:cubicBezTo>
                    <a:pt x="7328" y="681"/>
                    <a:pt x="6778" y="1243"/>
                    <a:pt x="6097" y="1243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912500" y="2426400"/>
              <a:ext cx="32000" cy="15875"/>
            </a:xfrm>
            <a:custGeom>
              <a:rect b="b" l="l" r="r" t="t"/>
              <a:pathLst>
                <a:path extrusionOk="0" h="635" w="1280">
                  <a:moveTo>
                    <a:pt x="1" y="1"/>
                  </a:moveTo>
                  <a:cubicBezTo>
                    <a:pt x="1" y="347"/>
                    <a:pt x="288" y="634"/>
                    <a:pt x="646" y="634"/>
                  </a:cubicBezTo>
                  <a:cubicBezTo>
                    <a:pt x="993" y="634"/>
                    <a:pt x="1280" y="347"/>
                    <a:pt x="1280" y="1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912500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46" y="0"/>
                  </a:moveTo>
                  <a:cubicBezTo>
                    <a:pt x="288" y="0"/>
                    <a:pt x="1" y="287"/>
                    <a:pt x="1" y="646"/>
                  </a:cubicBezTo>
                  <a:lnTo>
                    <a:pt x="1280" y="646"/>
                  </a:lnTo>
                  <a:cubicBezTo>
                    <a:pt x="1280" y="287"/>
                    <a:pt x="993" y="0"/>
                    <a:pt x="646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767875" y="2410275"/>
              <a:ext cx="32300" cy="16150"/>
            </a:xfrm>
            <a:custGeom>
              <a:rect b="b" l="l" r="r" t="t"/>
              <a:pathLst>
                <a:path extrusionOk="0" h="646" w="1292">
                  <a:moveTo>
                    <a:pt x="646" y="0"/>
                  </a:moveTo>
                  <a:cubicBezTo>
                    <a:pt x="299" y="0"/>
                    <a:pt x="0" y="287"/>
                    <a:pt x="12" y="646"/>
                  </a:cubicBezTo>
                  <a:lnTo>
                    <a:pt x="1291" y="646"/>
                  </a:lnTo>
                  <a:cubicBezTo>
                    <a:pt x="1291" y="287"/>
                    <a:pt x="1004" y="0"/>
                    <a:pt x="64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601725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34" y="0"/>
                  </a:moveTo>
                  <a:cubicBezTo>
                    <a:pt x="287" y="0"/>
                    <a:pt x="0" y="287"/>
                    <a:pt x="0" y="646"/>
                  </a:cubicBezTo>
                  <a:lnTo>
                    <a:pt x="1279" y="646"/>
                  </a:lnTo>
                  <a:cubicBezTo>
                    <a:pt x="1279" y="287"/>
                    <a:pt x="992" y="0"/>
                    <a:pt x="634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797750" y="2218700"/>
              <a:ext cx="11375" cy="59500"/>
            </a:xfrm>
            <a:custGeom>
              <a:rect b="b" l="l" r="r" t="t"/>
              <a:pathLst>
                <a:path extrusionOk="0" h="2380" w="455">
                  <a:moveTo>
                    <a:pt x="1" y="1"/>
                  </a:moveTo>
                  <a:lnTo>
                    <a:pt x="1" y="2380"/>
                  </a:lnTo>
                  <a:lnTo>
                    <a:pt x="180" y="2380"/>
                  </a:lnTo>
                  <a:cubicBezTo>
                    <a:pt x="335" y="2380"/>
                    <a:pt x="455" y="2260"/>
                    <a:pt x="455" y="2105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786400" y="2278175"/>
              <a:ext cx="11375" cy="35000"/>
            </a:xfrm>
            <a:custGeom>
              <a:rect b="b" l="l" r="r" t="t"/>
              <a:pathLst>
                <a:path extrusionOk="0" h="1400" w="455">
                  <a:moveTo>
                    <a:pt x="0" y="1"/>
                  </a:moveTo>
                  <a:lnTo>
                    <a:pt x="0" y="1399"/>
                  </a:lnTo>
                  <a:lnTo>
                    <a:pt x="192" y="1399"/>
                  </a:lnTo>
                  <a:cubicBezTo>
                    <a:pt x="335" y="1399"/>
                    <a:pt x="455" y="1280"/>
                    <a:pt x="455" y="1124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556600" y="1719950"/>
              <a:ext cx="231325" cy="471300"/>
            </a:xfrm>
            <a:custGeom>
              <a:rect b="b" l="l" r="r" t="t"/>
              <a:pathLst>
                <a:path extrusionOk="0" h="18852" w="9253">
                  <a:moveTo>
                    <a:pt x="8906" y="0"/>
                  </a:moveTo>
                  <a:cubicBezTo>
                    <a:pt x="8559" y="0"/>
                    <a:pt x="8224" y="144"/>
                    <a:pt x="7973" y="395"/>
                  </a:cubicBezTo>
                  <a:cubicBezTo>
                    <a:pt x="7806" y="574"/>
                    <a:pt x="7686" y="789"/>
                    <a:pt x="7627" y="1040"/>
                  </a:cubicBezTo>
                  <a:lnTo>
                    <a:pt x="5140" y="12480"/>
                  </a:lnTo>
                  <a:lnTo>
                    <a:pt x="5594" y="16162"/>
                  </a:lnTo>
                  <a:lnTo>
                    <a:pt x="1351" y="16162"/>
                  </a:lnTo>
                  <a:cubicBezTo>
                    <a:pt x="598" y="16162"/>
                    <a:pt x="0" y="16759"/>
                    <a:pt x="0" y="17500"/>
                  </a:cubicBezTo>
                  <a:cubicBezTo>
                    <a:pt x="0" y="18253"/>
                    <a:pt x="610" y="18851"/>
                    <a:pt x="1351" y="18851"/>
                  </a:cubicBezTo>
                  <a:lnTo>
                    <a:pt x="7686" y="18851"/>
                  </a:lnTo>
                  <a:lnTo>
                    <a:pt x="92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709300" y="1719950"/>
              <a:ext cx="281525" cy="471300"/>
            </a:xfrm>
            <a:custGeom>
              <a:rect b="b" l="l" r="r" t="t"/>
              <a:pathLst>
                <a:path extrusionOk="0" h="18852" w="11261">
                  <a:moveTo>
                    <a:pt x="3144" y="0"/>
                  </a:moveTo>
                  <a:cubicBezTo>
                    <a:pt x="2845" y="0"/>
                    <a:pt x="2582" y="215"/>
                    <a:pt x="2523" y="502"/>
                  </a:cubicBezTo>
                  <a:lnTo>
                    <a:pt x="108" y="12026"/>
                  </a:lnTo>
                  <a:cubicBezTo>
                    <a:pt x="12" y="12492"/>
                    <a:pt x="0" y="12958"/>
                    <a:pt x="84" y="13424"/>
                  </a:cubicBezTo>
                  <a:lnTo>
                    <a:pt x="969" y="18337"/>
                  </a:lnTo>
                  <a:cubicBezTo>
                    <a:pt x="1028" y="18636"/>
                    <a:pt x="1279" y="18851"/>
                    <a:pt x="1578" y="18851"/>
                  </a:cubicBezTo>
                  <a:lnTo>
                    <a:pt x="10555" y="18851"/>
                  </a:lnTo>
                  <a:cubicBezTo>
                    <a:pt x="10938" y="18851"/>
                    <a:pt x="11237" y="18504"/>
                    <a:pt x="11177" y="18122"/>
                  </a:cubicBezTo>
                  <a:lnTo>
                    <a:pt x="10197" y="12061"/>
                  </a:lnTo>
                  <a:cubicBezTo>
                    <a:pt x="10197" y="12014"/>
                    <a:pt x="10197" y="11954"/>
                    <a:pt x="10197" y="11906"/>
                  </a:cubicBezTo>
                  <a:lnTo>
                    <a:pt x="11237" y="694"/>
                  </a:lnTo>
                  <a:cubicBezTo>
                    <a:pt x="11261" y="323"/>
                    <a:pt x="10974" y="0"/>
                    <a:pt x="1060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38"/>
          <p:cNvSpPr txBox="1"/>
          <p:nvPr>
            <p:ph type="ctrTitle"/>
          </p:nvPr>
        </p:nvSpPr>
        <p:spPr>
          <a:xfrm>
            <a:off x="975840" y="212778"/>
            <a:ext cx="6456000" cy="29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>
                <a:latin typeface="Oswald"/>
                <a:ea typeface="Oswald"/>
                <a:cs typeface="Oswald"/>
                <a:sym typeface="Oswald"/>
              </a:rPr>
              <a:t>УМОВИ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uk" sz="32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С++</a:t>
            </a:r>
            <a:endParaRPr sz="32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1" name="Google Shape;34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/>
        </p:nvSpPr>
        <p:spPr>
          <a:xfrm>
            <a:off x="560500" y="32373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Логічні операції та складені умови 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0" name="Google Shape;420;p47"/>
          <p:cNvSpPr txBox="1"/>
          <p:nvPr/>
        </p:nvSpPr>
        <p:spPr>
          <a:xfrm>
            <a:off x="5824480" y="1535823"/>
            <a:ext cx="26421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800">
                <a:latin typeface="Roboto"/>
                <a:ea typeface="Roboto"/>
                <a:cs typeface="Roboto"/>
                <a:sym typeface="Roboto"/>
              </a:rPr>
              <a:t>&amp;&amp;     and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800">
                <a:latin typeface="Roboto"/>
                <a:ea typeface="Roboto"/>
                <a:cs typeface="Roboto"/>
                <a:sym typeface="Roboto"/>
              </a:rPr>
              <a:t> ||        or  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800">
                <a:latin typeface="Roboto"/>
                <a:ea typeface="Roboto"/>
                <a:cs typeface="Roboto"/>
                <a:sym typeface="Roboto"/>
              </a:rPr>
              <a:t>  !        not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1" name="Google Shape;421;p47"/>
          <p:cNvSpPr txBox="1"/>
          <p:nvPr/>
        </p:nvSpPr>
        <p:spPr>
          <a:xfrm>
            <a:off x="623409" y="3646280"/>
            <a:ext cx="8520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latin typeface="Courier New"/>
                <a:ea typeface="Courier New"/>
                <a:cs typeface="Courier New"/>
                <a:sym typeface="Courier New"/>
              </a:rPr>
              <a:t>if (head==count &amp;&amp; time&lt;24) k++;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47"/>
          <p:cNvSpPr txBox="1"/>
          <p:nvPr/>
        </p:nvSpPr>
        <p:spPr>
          <a:xfrm>
            <a:off x="1155945" y="4091705"/>
            <a:ext cx="8520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latin typeface="Courier New"/>
                <a:ea typeface="Courier New"/>
                <a:cs typeface="Courier New"/>
                <a:sym typeface="Courier New"/>
              </a:rPr>
              <a:t>if (a&lt;0 || a&gt;</a:t>
            </a:r>
            <a:r>
              <a:rPr lang="uk" sz="2100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uk" sz="2100">
                <a:latin typeface="Courier New"/>
                <a:ea typeface="Courier New"/>
                <a:cs typeface="Courier New"/>
                <a:sym typeface="Courier New"/>
              </a:rPr>
              <a:t>) cout&lt;&lt;”not water”;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424" name="Google Shape;4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027076"/>
            <a:ext cx="3317379" cy="23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30" name="Google Shape;430;p48"/>
          <p:cNvSpPr txBox="1"/>
          <p:nvPr/>
        </p:nvSpPr>
        <p:spPr>
          <a:xfrm>
            <a:off x="393125" y="633350"/>
            <a:ext cx="481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{int temp;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cin&gt;&gt;temp;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if (temp&lt;0) cout&lt;&lt;"ice";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if (temp&gt;100) cout&lt;&lt;"para";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if (temp&gt;=0 &amp;&amp; temp&lt;=100) cout&lt;&lt;"water";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1" name="Google Shape;4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575" y="1572075"/>
            <a:ext cx="3775775" cy="162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>
            <p:ph type="ctrTitle"/>
          </p:nvPr>
        </p:nvSpPr>
        <p:spPr>
          <a:xfrm>
            <a:off x="3060725" y="389144"/>
            <a:ext cx="6083400" cy="8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800"/>
              <a:t>ЧАС ДЛЯ  </a:t>
            </a:r>
            <a:r>
              <a:rPr lang="uk" sz="3800">
                <a:solidFill>
                  <a:schemeClr val="lt1"/>
                </a:solidFill>
              </a:rPr>
              <a:t>КОДУ</a:t>
            </a:r>
            <a:endParaRPr sz="3800"/>
          </a:p>
        </p:txBody>
      </p:sp>
      <p:cxnSp>
        <p:nvCxnSpPr>
          <p:cNvPr id="437" name="Google Shape;437;p49"/>
          <p:cNvCxnSpPr/>
          <p:nvPr/>
        </p:nvCxnSpPr>
        <p:spPr>
          <a:xfrm>
            <a:off x="4217325" y="1231846"/>
            <a:ext cx="3684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49"/>
          <p:cNvSpPr txBox="1"/>
          <p:nvPr/>
        </p:nvSpPr>
        <p:spPr>
          <a:xfrm>
            <a:off x="1735725" y="1868900"/>
            <a:ext cx="59853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latin typeface="Roboto"/>
                <a:ea typeface="Roboto"/>
                <a:cs typeface="Roboto"/>
                <a:sym typeface="Roboto"/>
              </a:rPr>
              <a:t>Завдання: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uk" sz="2300">
                <a:latin typeface="Roboto"/>
                <a:ea typeface="Roboto"/>
                <a:cs typeface="Roboto"/>
                <a:sym typeface="Roboto"/>
              </a:rPr>
              <a:t>Визначити чи є введене число парним і від’ємним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uk" sz="2300">
                <a:latin typeface="Roboto"/>
                <a:ea typeface="Roboto"/>
                <a:cs typeface="Roboto"/>
                <a:sym typeface="Roboto"/>
              </a:rPr>
              <a:t>Вивести Ok, якщо обидва введених числа парні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"/>
          <p:cNvSpPr txBox="1"/>
          <p:nvPr/>
        </p:nvSpPr>
        <p:spPr>
          <a:xfrm>
            <a:off x="1719600" y="1173543"/>
            <a:ext cx="74244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uk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Змінюють порядок операцій або використовуються для вхідних параметрів функцій</a:t>
            </a:r>
            <a:endParaRPr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uk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Приклад: </a:t>
            </a:r>
            <a:r>
              <a:rPr b="1" i="0" lang="uk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 main( )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50"/>
          <p:cNvSpPr txBox="1"/>
          <p:nvPr/>
        </p:nvSpPr>
        <p:spPr>
          <a:xfrm>
            <a:off x="1884765" y="2391316"/>
            <a:ext cx="586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uk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Блоки коду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uk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Об'єднують  частини коду в групи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uk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Приклад: </a:t>
            </a:r>
            <a:r>
              <a:rPr b="1" i="0" lang="uk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 ) { … }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50"/>
          <p:cNvSpPr txBox="1"/>
          <p:nvPr/>
        </p:nvSpPr>
        <p:spPr>
          <a:xfrm>
            <a:off x="1884775" y="3899780"/>
            <a:ext cx="586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uk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Визначають індекси масивів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uk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Приклад: </a:t>
            </a:r>
            <a:r>
              <a:rPr b="1" i="0" lang="uk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massiv[100];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50"/>
          <p:cNvSpPr txBox="1"/>
          <p:nvPr/>
        </p:nvSpPr>
        <p:spPr>
          <a:xfrm>
            <a:off x="497100" y="3552963"/>
            <a:ext cx="12225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b="0" i="0" lang="uk" sz="63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[ ]</a:t>
            </a:r>
            <a:endParaRPr b="0" i="0" sz="63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50"/>
          <p:cNvSpPr txBox="1"/>
          <p:nvPr/>
        </p:nvSpPr>
        <p:spPr>
          <a:xfrm>
            <a:off x="497100" y="2174875"/>
            <a:ext cx="10584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b="0" i="0" lang="uk" sz="63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{ }</a:t>
            </a:r>
            <a:endParaRPr b="0" i="0" sz="63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0" name="Google Shape;450;p50"/>
          <p:cNvSpPr txBox="1"/>
          <p:nvPr/>
        </p:nvSpPr>
        <p:spPr>
          <a:xfrm>
            <a:off x="560500" y="983575"/>
            <a:ext cx="9300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b="0" i="0" lang="uk" sz="63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( )</a:t>
            </a:r>
            <a:endParaRPr b="0" i="0" sz="63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1" name="Google Shape;451;p50"/>
          <p:cNvSpPr txBox="1"/>
          <p:nvPr/>
        </p:nvSpPr>
        <p:spPr>
          <a:xfrm>
            <a:off x="560500" y="327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uk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Поговоримо про дужки? 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2" name="Google Shape;452;p5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1"/>
          <p:cNvSpPr txBox="1"/>
          <p:nvPr/>
        </p:nvSpPr>
        <p:spPr>
          <a:xfrm>
            <a:off x="808375" y="637425"/>
            <a:ext cx="3763500" cy="4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uk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uk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uk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uk" sz="1600" u="none" cap="none" strike="noStrike">
                <a:solidFill>
                  <a:schemeClr val="dk1"/>
                </a:solidFill>
                <a:highlight>
                  <a:srgbClr val="4A86E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0" lang="uk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long int a=1000000, b=10;</a:t>
            </a:r>
            <a:endParaRPr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uk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(a&gt;b) </a:t>
            </a:r>
            <a:endParaRPr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uk" sz="16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0" sz="1600" u="none" cap="none" strike="noStrike">
              <a:solidFill>
                <a:schemeClr val="dk1"/>
              </a:solidFill>
              <a:highlight>
                <a:srgbClr val="C9DA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uk" sz="16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    				a=b;</a:t>
            </a:r>
            <a:endParaRPr i="0" sz="1600" u="none" cap="none" strike="noStrike">
              <a:solidFill>
                <a:schemeClr val="dk1"/>
              </a:solidFill>
              <a:highlight>
                <a:srgbClr val="C9DA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uk" sz="16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    				b=a;</a:t>
            </a:r>
            <a:endParaRPr i="0" sz="1600" u="none" cap="none" strike="noStrike">
              <a:solidFill>
                <a:schemeClr val="dk1"/>
              </a:solidFill>
              <a:highlight>
                <a:srgbClr val="C9DA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uk" sz="16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   				cout&lt;&lt;a&lt;&lt;" "&lt;&lt;b;</a:t>
            </a:r>
            <a:endParaRPr i="0" sz="1600" u="none" cap="none" strike="noStrike">
              <a:solidFill>
                <a:schemeClr val="dk1"/>
              </a:solidFill>
              <a:highlight>
                <a:srgbClr val="C9DA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uk" sz="16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i="0" sz="1600" u="none" cap="none" strike="noStrike">
              <a:solidFill>
                <a:schemeClr val="dk1"/>
              </a:solidFill>
              <a:highlight>
                <a:srgbClr val="C9DA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uk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uk" sz="1600" u="none" cap="none" strike="noStrike">
                <a:solidFill>
                  <a:schemeClr val="dk1"/>
                </a:solidFill>
                <a:highlight>
                  <a:srgbClr val="4A86E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0" sz="1600" u="none" cap="none" strike="noStrike">
              <a:solidFill>
                <a:schemeClr val="dk1"/>
              </a:solidFill>
              <a:highlight>
                <a:srgbClr val="4A86E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9" name="Google Shape;45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0513" y="1253207"/>
            <a:ext cx="2131519" cy="213151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61" name="Google Shape;461;p51"/>
          <p:cNvSpPr txBox="1"/>
          <p:nvPr/>
        </p:nvSpPr>
        <p:spPr>
          <a:xfrm>
            <a:off x="808375" y="0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latin typeface="Oswald"/>
                <a:ea typeface="Oswald"/>
                <a:cs typeface="Oswald"/>
                <a:sym typeface="Oswald"/>
              </a:rPr>
              <a:t>Блоки коду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2"/>
          <p:cNvSpPr txBox="1"/>
          <p:nvPr>
            <p:ph type="ctrTitle"/>
          </p:nvPr>
        </p:nvSpPr>
        <p:spPr>
          <a:xfrm>
            <a:off x="3060725" y="389143"/>
            <a:ext cx="6083400" cy="6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800"/>
              <a:t>ЧАС ДЛЯ  </a:t>
            </a:r>
            <a:r>
              <a:rPr lang="uk" sz="3800">
                <a:solidFill>
                  <a:schemeClr val="lt1"/>
                </a:solidFill>
              </a:rPr>
              <a:t>КОДУ</a:t>
            </a:r>
            <a:endParaRPr sz="3800"/>
          </a:p>
        </p:txBody>
      </p:sp>
      <p:cxnSp>
        <p:nvCxnSpPr>
          <p:cNvPr id="467" name="Google Shape;467;p52"/>
          <p:cNvCxnSpPr/>
          <p:nvPr/>
        </p:nvCxnSpPr>
        <p:spPr>
          <a:xfrm>
            <a:off x="4217325" y="1231846"/>
            <a:ext cx="3684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52"/>
          <p:cNvSpPr txBox="1"/>
          <p:nvPr/>
        </p:nvSpPr>
        <p:spPr>
          <a:xfrm>
            <a:off x="918968" y="2149312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2"/>
          <p:cNvSpPr txBox="1"/>
          <p:nvPr/>
        </p:nvSpPr>
        <p:spPr>
          <a:xfrm>
            <a:off x="2005325" y="2250375"/>
            <a:ext cx="55278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>
                <a:latin typeface="Ubuntu"/>
                <a:ea typeface="Ubuntu"/>
                <a:cs typeface="Ubuntu"/>
                <a:sym typeface="Ubuntu"/>
              </a:rPr>
              <a:t>Протестуйте  код з попереднього слайду, змінюючи параметри та умови</a:t>
            </a:r>
            <a:endParaRPr sz="25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0" name="Google Shape;470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3"/>
          <p:cNvSpPr txBox="1"/>
          <p:nvPr/>
        </p:nvSpPr>
        <p:spPr>
          <a:xfrm>
            <a:off x="936536" y="1456498"/>
            <a:ext cx="2920800" cy="22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300">
                <a:latin typeface="Oswald"/>
                <a:ea typeface="Oswald"/>
                <a:cs typeface="Oswald"/>
                <a:sym typeface="Oswald"/>
              </a:rPr>
              <a:t>Тернарна операція</a:t>
            </a:r>
            <a:endParaRPr b="1" sz="33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6" name="Google Shape;4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525" y="3687000"/>
            <a:ext cx="4704475" cy="5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3"/>
          <p:cNvSpPr txBox="1"/>
          <p:nvPr/>
        </p:nvSpPr>
        <p:spPr>
          <a:xfrm>
            <a:off x="4540563" y="176002"/>
            <a:ext cx="4502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Ubuntu"/>
                <a:ea typeface="Ubuntu"/>
                <a:cs typeface="Ubuntu"/>
                <a:sym typeface="Ubuntu"/>
              </a:rPr>
              <a:t>Тернарна операція дозволяє скоротити запис умовної конструкції if ... else   і найкраще підходить до ситуацій, коли необхідно обрати два різних значення в залежності від однієї умови.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Ubuntu"/>
                <a:ea typeface="Ubuntu"/>
                <a:cs typeface="Ubuntu"/>
                <a:sym typeface="Ubuntu"/>
              </a:rPr>
              <a:t>Синтаксис тернарного оператору :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Ubuntu"/>
                <a:ea typeface="Ubuntu"/>
                <a:cs typeface="Ubuntu"/>
                <a:sym typeface="Ubuntu"/>
              </a:rPr>
              <a:t>умова ? інструкція 1 : інструкція 1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8" name="Google Shape;478;p5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4"/>
          <p:cNvSpPr txBox="1"/>
          <p:nvPr/>
        </p:nvSpPr>
        <p:spPr>
          <a:xfrm>
            <a:off x="936536" y="1456498"/>
            <a:ext cx="2920800" cy="22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300">
                <a:latin typeface="Oswald"/>
                <a:ea typeface="Oswald"/>
                <a:cs typeface="Oswald"/>
                <a:sym typeface="Oswald"/>
              </a:rPr>
              <a:t>Оператор вибору </a:t>
            </a:r>
            <a:endParaRPr b="1" sz="33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84" name="Google Shape;484;p54"/>
          <p:cNvPicPr preferRelativeResize="0"/>
          <p:nvPr/>
        </p:nvPicPr>
        <p:blipFill rotWithShape="1">
          <a:blip r:embed="rId3">
            <a:alphaModFix/>
          </a:blip>
          <a:srcRect b="6994" l="9804" r="0" t="0"/>
          <a:stretch/>
        </p:blipFill>
        <p:spPr>
          <a:xfrm>
            <a:off x="4382423" y="3215100"/>
            <a:ext cx="4527850" cy="17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4"/>
          <p:cNvSpPr txBox="1"/>
          <p:nvPr/>
        </p:nvSpPr>
        <p:spPr>
          <a:xfrm>
            <a:off x="4659375" y="174725"/>
            <a:ext cx="4205700" cy="22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Ubuntu"/>
                <a:ea typeface="Ubuntu"/>
                <a:cs typeface="Ubuntu"/>
                <a:sym typeface="Ubuntu"/>
              </a:rPr>
              <a:t>О</a:t>
            </a:r>
            <a:r>
              <a:rPr lang="uk" sz="1800">
                <a:latin typeface="Ubuntu"/>
                <a:ea typeface="Ubuntu"/>
                <a:cs typeface="Ubuntu"/>
                <a:sym typeface="Ubuntu"/>
              </a:rPr>
              <a:t>ператор вибору switch є заміною множинного використання операторів if.  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Ubuntu"/>
                <a:ea typeface="Ubuntu"/>
                <a:cs typeface="Ubuntu"/>
                <a:sym typeface="Ubuntu"/>
              </a:rPr>
              <a:t>Оператор switch порівнює значення однієї змінної з декількома константа</a:t>
            </a:r>
            <a:r>
              <a:rPr lang="uk" sz="1900">
                <a:latin typeface="Ubuntu"/>
                <a:ea typeface="Ubuntu"/>
                <a:cs typeface="Ubuntu"/>
                <a:sym typeface="Ubuntu"/>
              </a:rPr>
              <a:t>ми.</a:t>
            </a:r>
            <a:endParaRPr sz="19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6" name="Google Shape;486;p5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92" name="Google Shape;492;p55"/>
          <p:cNvSpPr txBox="1"/>
          <p:nvPr/>
        </p:nvSpPr>
        <p:spPr>
          <a:xfrm>
            <a:off x="360375" y="0"/>
            <a:ext cx="4444800" cy="4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switch (color)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	case COLOR_GRAY: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		std::cout &lt;&lt; "Gray";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	case COLOR_BLUE: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		std::cout &lt;&lt; "Blue";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	case COLOR_RED: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		std::cout &lt;&lt; "Red";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	default: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		std::cout &lt;&lt; "Unknown";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3" name="Google Shape;4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125" y="119800"/>
            <a:ext cx="2898513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Oswald"/>
                <a:ea typeface="Oswald"/>
                <a:cs typeface="Oswald"/>
                <a:sym typeface="Oswald"/>
              </a:rPr>
              <a:t>Всі види умов в с++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0" name="Google Shape;500;p56"/>
          <p:cNvSpPr txBox="1"/>
          <p:nvPr/>
        </p:nvSpPr>
        <p:spPr>
          <a:xfrm>
            <a:off x="3036753" y="1070622"/>
            <a:ext cx="3070500" cy="3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lang="uk" sz="2100">
                <a:latin typeface="Roboto"/>
                <a:ea typeface="Roboto"/>
                <a:cs typeface="Roboto"/>
                <a:sym typeface="Roboto"/>
              </a:rPr>
              <a:t>if ()   ;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lang="uk" sz="2100">
                <a:latin typeface="Roboto"/>
                <a:ea typeface="Roboto"/>
                <a:cs typeface="Roboto"/>
                <a:sym typeface="Roboto"/>
              </a:rPr>
              <a:t>if()    ; else   ;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lang="uk" sz="2100">
                <a:latin typeface="Roboto"/>
                <a:ea typeface="Roboto"/>
                <a:cs typeface="Roboto"/>
                <a:sym typeface="Roboto"/>
              </a:rPr>
              <a:t>if (&amp;&amp; || ! ).  ;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lang="uk" sz="2100">
                <a:latin typeface="Roboto"/>
                <a:ea typeface="Roboto"/>
                <a:cs typeface="Roboto"/>
                <a:sym typeface="Roboto"/>
              </a:rPr>
              <a:t>? : ;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lang="uk" sz="2100">
                <a:latin typeface="Roboto"/>
                <a:ea typeface="Roboto"/>
                <a:cs typeface="Roboto"/>
                <a:sym typeface="Roboto"/>
              </a:rPr>
              <a:t>switch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latin typeface="Roboto"/>
                <a:ea typeface="Roboto"/>
                <a:cs typeface="Roboto"/>
                <a:sym typeface="Roboto"/>
              </a:rPr>
              <a:t>{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latin typeface="Roboto"/>
                <a:ea typeface="Roboto"/>
                <a:cs typeface="Roboto"/>
                <a:sym typeface="Roboto"/>
              </a:rPr>
              <a:t>case: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latin typeface="Roboto"/>
                <a:ea typeface="Roboto"/>
                <a:cs typeface="Roboto"/>
                <a:sym typeface="Roboto"/>
              </a:rPr>
              <a:t>}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249" y="880375"/>
            <a:ext cx="965625" cy="9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650" y="2325200"/>
            <a:ext cx="965625" cy="9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6"/>
          <p:cNvSpPr txBox="1"/>
          <p:nvPr/>
        </p:nvSpPr>
        <p:spPr>
          <a:xfrm>
            <a:off x="1124651" y="3461825"/>
            <a:ext cx="1277400" cy="1296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8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&amp;&amp;  </a:t>
            </a:r>
            <a:endParaRPr b="1" sz="28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8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 ||      </a:t>
            </a:r>
            <a:endParaRPr b="1" sz="28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8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  !      </a:t>
            </a:r>
            <a:endParaRPr b="1" sz="28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28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04" name="Google Shape;504;p56"/>
          <p:cNvPicPr preferRelativeResize="0"/>
          <p:nvPr/>
        </p:nvPicPr>
        <p:blipFill rotWithShape="1">
          <a:blip r:embed="rId5">
            <a:alphaModFix/>
          </a:blip>
          <a:srcRect b="6994" l="9804" r="0" t="0"/>
          <a:stretch/>
        </p:blipFill>
        <p:spPr>
          <a:xfrm>
            <a:off x="5578375" y="2325201"/>
            <a:ext cx="3456437" cy="11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0325" y="4125000"/>
            <a:ext cx="4704475" cy="5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6"/>
          <p:cNvSpPr/>
          <p:nvPr/>
        </p:nvSpPr>
        <p:spPr>
          <a:xfrm>
            <a:off x="7551475" y="149175"/>
            <a:ext cx="1052400" cy="1146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6900"/>
              <a:t>5</a:t>
            </a:r>
            <a:endParaRPr b="1" sz="6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900"/>
          </a:p>
        </p:txBody>
      </p:sp>
      <p:sp>
        <p:nvSpPr>
          <p:cNvPr id="507" name="Google Shape;50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113" y="1454817"/>
            <a:ext cx="2814525" cy="250492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 txBox="1"/>
          <p:nvPr/>
        </p:nvSpPr>
        <p:spPr>
          <a:xfrm>
            <a:off x="4245950" y="327900"/>
            <a:ext cx="22989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Умови</a:t>
            </a:r>
            <a:endParaRPr sz="3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4363959" y="1325665"/>
            <a:ext cx="33111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Roboto"/>
              <a:buChar char="●"/>
            </a:pPr>
            <a:r>
              <a:rPr i="0" lang="uk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Коротка</a:t>
            </a:r>
            <a:r>
              <a:rPr lang="uk" sz="2300">
                <a:latin typeface="Roboto"/>
                <a:ea typeface="Roboto"/>
                <a:cs typeface="Roboto"/>
                <a:sym typeface="Roboto"/>
              </a:rPr>
              <a:t> (if)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Roboto"/>
              <a:buChar char="●"/>
            </a:pPr>
            <a:r>
              <a:rPr i="0" lang="uk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Повна (if - else)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Roboto"/>
              <a:buChar char="●"/>
            </a:pPr>
            <a:r>
              <a:rPr i="0" lang="uk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Складена (</a:t>
            </a:r>
            <a:r>
              <a:rPr lang="uk" sz="2300">
                <a:latin typeface="Roboto"/>
                <a:ea typeface="Roboto"/>
                <a:cs typeface="Roboto"/>
                <a:sym typeface="Roboto"/>
              </a:rPr>
              <a:t>декілька умов)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9"/>
          <p:cNvSpPr txBox="1"/>
          <p:nvPr/>
        </p:nvSpPr>
        <p:spPr>
          <a:xfrm>
            <a:off x="4245950" y="3338675"/>
            <a:ext cx="3781800" cy="17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uk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if(умова) </a:t>
            </a:r>
            <a:r>
              <a:rPr b="1" lang="uk" sz="2400">
                <a:latin typeface="Roboto"/>
                <a:ea typeface="Roboto"/>
                <a:cs typeface="Roboto"/>
                <a:sym typeface="Roboto"/>
              </a:rPr>
              <a:t>дія</a:t>
            </a:r>
            <a:r>
              <a:rPr b="1" i="0" lang="uk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;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uk" sz="24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i="0" lang="uk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lang="uk" sz="2400">
                <a:latin typeface="Roboto"/>
                <a:ea typeface="Roboto"/>
                <a:cs typeface="Roboto"/>
                <a:sym typeface="Roboto"/>
              </a:rPr>
              <a:t>(умова) дія 1; дія 2;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/>
        </p:nvSpPr>
        <p:spPr>
          <a:xfrm>
            <a:off x="3729550" y="0"/>
            <a:ext cx="41574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Коротка форма</a:t>
            </a:r>
            <a:endParaRPr sz="3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8" name="Google Shape;3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64" y="1320277"/>
            <a:ext cx="2502975" cy="25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0"/>
          <p:cNvSpPr txBox="1"/>
          <p:nvPr/>
        </p:nvSpPr>
        <p:spPr>
          <a:xfrm>
            <a:off x="4007650" y="1805125"/>
            <a:ext cx="36012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uk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(умова) </a:t>
            </a:r>
            <a:r>
              <a:rPr b="1" lang="uk" sz="2400">
                <a:latin typeface="Roboto"/>
                <a:ea typeface="Roboto"/>
                <a:cs typeface="Roboto"/>
                <a:sym typeface="Roboto"/>
              </a:rPr>
              <a:t>дія</a:t>
            </a:r>
            <a:r>
              <a:rPr b="1" i="0" lang="uk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;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40"/>
          <p:cNvSpPr txBox="1"/>
          <p:nvPr/>
        </p:nvSpPr>
        <p:spPr>
          <a:xfrm>
            <a:off x="4475708" y="2247016"/>
            <a:ext cx="38793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Якщо умова вірна, то виконується певна дія. яку вказав програміст.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0"/>
          <p:cNvSpPr txBox="1"/>
          <p:nvPr/>
        </p:nvSpPr>
        <p:spPr>
          <a:xfrm>
            <a:off x="4013700" y="3823221"/>
            <a:ext cx="48033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>
                <a:latin typeface="Courier New"/>
                <a:ea typeface="Courier New"/>
                <a:cs typeface="Courier New"/>
                <a:sym typeface="Courier New"/>
              </a:rPr>
              <a:t>if (t&gt;0) cout&lt;&lt;”+”;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type="ctrTitle"/>
          </p:nvPr>
        </p:nvSpPr>
        <p:spPr>
          <a:xfrm>
            <a:off x="3017925" y="-207562"/>
            <a:ext cx="6083400" cy="14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800"/>
              <a:t>ЧАС ДЛЯ  </a:t>
            </a:r>
            <a:r>
              <a:rPr lang="uk" sz="3800">
                <a:solidFill>
                  <a:schemeClr val="lt1"/>
                </a:solidFill>
              </a:rPr>
              <a:t>КОДУ</a:t>
            </a:r>
            <a:endParaRPr sz="3800"/>
          </a:p>
        </p:txBody>
      </p:sp>
      <p:cxnSp>
        <p:nvCxnSpPr>
          <p:cNvPr id="368" name="Google Shape;368;p41"/>
          <p:cNvCxnSpPr/>
          <p:nvPr/>
        </p:nvCxnSpPr>
        <p:spPr>
          <a:xfrm>
            <a:off x="4217325" y="1231846"/>
            <a:ext cx="3684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41"/>
          <p:cNvSpPr txBox="1"/>
          <p:nvPr/>
        </p:nvSpPr>
        <p:spPr>
          <a:xfrm>
            <a:off x="2336000" y="1491350"/>
            <a:ext cx="66177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latin typeface="Roboto"/>
                <a:ea typeface="Roboto"/>
                <a:cs typeface="Roboto"/>
                <a:sym typeface="Roboto"/>
              </a:rPr>
              <a:t>Завдання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latin typeface="Roboto"/>
                <a:ea typeface="Roboto"/>
                <a:cs typeface="Roboto"/>
                <a:sym typeface="Roboto"/>
              </a:rPr>
              <a:t>Спробуємо порахувати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latin typeface="Roboto"/>
                <a:ea typeface="Roboto"/>
                <a:cs typeface="Roboto"/>
                <a:sym typeface="Roboto"/>
              </a:rPr>
              <a:t>Жили собі люди,  які не не дуже  вміли рахувати. До 3 в них ще якось виходило, а далі вони вже не могли придумати числа.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latin typeface="Roboto"/>
                <a:ea typeface="Roboto"/>
                <a:cs typeface="Roboto"/>
                <a:sym typeface="Roboto"/>
              </a:rPr>
              <a:t>Напишіть код, який реалізує їх систему підрахунків.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0" name="Google Shape;3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37" y="2255050"/>
            <a:ext cx="1243325" cy="12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77" name="Google Shape;377;p42"/>
          <p:cNvSpPr txBox="1"/>
          <p:nvPr/>
        </p:nvSpPr>
        <p:spPr>
          <a:xfrm>
            <a:off x="469600" y="939150"/>
            <a:ext cx="351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{int num;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cin&gt;&gt;num;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if (num==1) cout&lt;&lt;"one";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if (num==2) cout&lt;&lt;"two";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if (num==3) cout&lt;&lt;"three";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if (num&gt;3) cout&lt;&lt;"What???";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8" name="Google Shape;3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350" y="1171024"/>
            <a:ext cx="2411575" cy="24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 txBox="1"/>
          <p:nvPr/>
        </p:nvSpPr>
        <p:spPr>
          <a:xfrm>
            <a:off x="3732375" y="327900"/>
            <a:ext cx="3418200" cy="100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Повна форма</a:t>
            </a:r>
            <a:endParaRPr b="1" sz="2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5" name="Google Shape;3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950" y="1332300"/>
            <a:ext cx="1379962" cy="1379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400" y="2522000"/>
            <a:ext cx="1379963" cy="137996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3"/>
          <p:cNvSpPr txBox="1"/>
          <p:nvPr/>
        </p:nvSpPr>
        <p:spPr>
          <a:xfrm>
            <a:off x="4398602" y="1038440"/>
            <a:ext cx="41982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Якщо умова вірна, то виконується певна дія , інакше - виконується інша.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43"/>
          <p:cNvSpPr txBox="1"/>
          <p:nvPr/>
        </p:nvSpPr>
        <p:spPr>
          <a:xfrm>
            <a:off x="4398601" y="2285723"/>
            <a:ext cx="40863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uk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(умова) </a:t>
            </a:r>
            <a:r>
              <a:rPr b="1" lang="uk" sz="2400">
                <a:latin typeface="Roboto"/>
                <a:ea typeface="Roboto"/>
                <a:cs typeface="Roboto"/>
                <a:sym typeface="Roboto"/>
              </a:rPr>
              <a:t>{ дія 1</a:t>
            </a:r>
            <a:r>
              <a:rPr b="1" i="0" lang="uk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; }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uk" sz="2400">
                <a:latin typeface="Roboto"/>
                <a:ea typeface="Roboto"/>
                <a:cs typeface="Roboto"/>
                <a:sym typeface="Roboto"/>
              </a:rPr>
              <a:t>else { дія 2; }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3"/>
          <p:cNvSpPr txBox="1"/>
          <p:nvPr/>
        </p:nvSpPr>
        <p:spPr>
          <a:xfrm>
            <a:off x="4091698" y="3290130"/>
            <a:ext cx="4812000" cy="2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if (t&gt;=0)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cout&lt;&lt;”+”;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cout&lt;&lt;”-”;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96" name="Google Shape;396;p44"/>
          <p:cNvSpPr txBox="1"/>
          <p:nvPr/>
        </p:nvSpPr>
        <p:spPr>
          <a:xfrm>
            <a:off x="465700" y="797225"/>
            <a:ext cx="40626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{int num;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cin&gt;&gt;num;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if (num==1) cout&lt;&lt;"one";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if (num==2) cout&lt;&lt;"two";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if (num==3) cout&lt;&lt;"three";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 cout&lt;&lt;"What???";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7" name="Google Shape;3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350" y="1171024"/>
            <a:ext cx="2411575" cy="24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/>
          <p:nvPr>
            <p:ph type="ctrTitle"/>
          </p:nvPr>
        </p:nvSpPr>
        <p:spPr>
          <a:xfrm>
            <a:off x="3060725" y="389143"/>
            <a:ext cx="60834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800"/>
              <a:t>ЧАС ДЛЯ  </a:t>
            </a:r>
            <a:r>
              <a:rPr lang="uk" sz="3800">
                <a:solidFill>
                  <a:schemeClr val="lt1"/>
                </a:solidFill>
              </a:rPr>
              <a:t>КОДУ</a:t>
            </a:r>
            <a:endParaRPr sz="3800"/>
          </a:p>
        </p:txBody>
      </p:sp>
      <p:cxnSp>
        <p:nvCxnSpPr>
          <p:cNvPr id="403" name="Google Shape;403;p45"/>
          <p:cNvCxnSpPr/>
          <p:nvPr/>
        </p:nvCxnSpPr>
        <p:spPr>
          <a:xfrm>
            <a:off x="4217325" y="1231846"/>
            <a:ext cx="3684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45"/>
          <p:cNvSpPr txBox="1"/>
          <p:nvPr/>
        </p:nvSpPr>
        <p:spPr>
          <a:xfrm>
            <a:off x="2093300" y="1200150"/>
            <a:ext cx="6828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Ubuntu"/>
                <a:ea typeface="Ubuntu"/>
                <a:cs typeface="Ubuntu"/>
                <a:sym typeface="Ubuntu"/>
              </a:rPr>
              <a:t>Завдання 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Ubuntu"/>
                <a:ea typeface="Ubuntu"/>
                <a:cs typeface="Ubuntu"/>
                <a:sym typeface="Ubuntu"/>
              </a:rPr>
              <a:t>Визначити агрегатний стан води за температурою.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Ubuntu"/>
                <a:ea typeface="Ubuntu"/>
                <a:cs typeface="Ubuntu"/>
                <a:sym typeface="Ubuntu"/>
              </a:rPr>
              <a:t>Вода може знаходитись у трьох агрегатних станах в залежності від температури: твердому (лід), рідкому (вода) та газоподібному (пар)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Ubuntu"/>
                <a:ea typeface="Ubuntu"/>
                <a:cs typeface="Ubuntu"/>
                <a:sym typeface="Ubuntu"/>
              </a:rPr>
              <a:t>Напишіть код, який визначає стан води в залежності від введеної температури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05" name="Google Shape;4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900" y="2152025"/>
            <a:ext cx="1026525" cy="10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412" name="Google Shape;4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575" y="1572075"/>
            <a:ext cx="3775775" cy="162241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6"/>
          <p:cNvSpPr txBox="1"/>
          <p:nvPr/>
        </p:nvSpPr>
        <p:spPr>
          <a:xfrm>
            <a:off x="443700" y="950075"/>
            <a:ext cx="4128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{int temp;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cin&gt;&gt;temp;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if (temp&lt;0) cout&lt;&lt;"ice";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if (temp&gt;100) cout&lt;&lt;"para";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cout&lt;&lt;"water";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