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742" r:id="rId4"/>
    <p:sldMasterId id="2147483743" r:id="rId5"/>
    <p:sldMasterId id="214748374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Ubuntu"/>
      <p:regular r:id="rId26"/>
      <p:bold r:id="rId27"/>
      <p:italic r:id="rId28"/>
      <p:boldItalic r:id="rId29"/>
    </p:embeddedFont>
    <p:embeddedFont>
      <p:font typeface="Ubuntu Light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Arvo"/>
      <p:regular r:id="rId38"/>
      <p:bold r:id="rId39"/>
      <p:italic r:id="rId40"/>
      <p:boldItalic r:id="rId41"/>
    </p:embeddedFont>
    <p:embeddedFont>
      <p:font typeface="Bodoni"/>
      <p:regular r:id="rId42"/>
      <p:bold r:id="rId43"/>
      <p:italic r:id="rId44"/>
      <p:boldItalic r:id="rId45"/>
    </p:embeddedFont>
    <p:embeddedFont>
      <p:font typeface="Oswald"/>
      <p:regular r:id="rId46"/>
      <p:bold r:id="rId47"/>
    </p:embeddedFont>
    <p:embeddedFont>
      <p:font typeface="Comfortaa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vo-italic.fntdata"/><Relationship Id="rId42" Type="http://schemas.openxmlformats.org/officeDocument/2006/relationships/font" Target="fonts/Bodoni-regular.fntdata"/><Relationship Id="rId41" Type="http://schemas.openxmlformats.org/officeDocument/2006/relationships/font" Target="fonts/Arvo-boldItalic.fntdata"/><Relationship Id="rId44" Type="http://schemas.openxmlformats.org/officeDocument/2006/relationships/font" Target="fonts/Bodoni-italic.fntdata"/><Relationship Id="rId43" Type="http://schemas.openxmlformats.org/officeDocument/2006/relationships/font" Target="fonts/Bodoni-bold.fntdata"/><Relationship Id="rId46" Type="http://schemas.openxmlformats.org/officeDocument/2006/relationships/font" Target="fonts/Oswald-regular.fntdata"/><Relationship Id="rId45" Type="http://schemas.openxmlformats.org/officeDocument/2006/relationships/font" Target="fonts/Bodoni-bold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Comfortaa-regular.fntdata"/><Relationship Id="rId47" Type="http://schemas.openxmlformats.org/officeDocument/2006/relationships/font" Target="fonts/Oswald-bold.fntdata"/><Relationship Id="rId49" Type="http://schemas.openxmlformats.org/officeDocument/2006/relationships/font" Target="fonts/Comfortaa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UbuntuLight-bold.fntdata"/><Relationship Id="rId30" Type="http://schemas.openxmlformats.org/officeDocument/2006/relationships/font" Target="fonts/UbuntuLight-regular.fntdata"/><Relationship Id="rId33" Type="http://schemas.openxmlformats.org/officeDocument/2006/relationships/font" Target="fonts/UbuntuLight-boldItalic.fntdata"/><Relationship Id="rId32" Type="http://schemas.openxmlformats.org/officeDocument/2006/relationships/font" Target="fonts/UbuntuLight-italic.fntdata"/><Relationship Id="rId35" Type="http://schemas.openxmlformats.org/officeDocument/2006/relationships/font" Target="fonts/Roboto-bold.fntdata"/><Relationship Id="rId34" Type="http://schemas.openxmlformats.org/officeDocument/2006/relationships/font" Target="fonts/Roboto-regular.fntdata"/><Relationship Id="rId37" Type="http://schemas.openxmlformats.org/officeDocument/2006/relationships/font" Target="fonts/Roboto-boldItalic.fntdata"/><Relationship Id="rId36" Type="http://schemas.openxmlformats.org/officeDocument/2006/relationships/font" Target="fonts/Roboto-italic.fntdata"/><Relationship Id="rId39" Type="http://schemas.openxmlformats.org/officeDocument/2006/relationships/font" Target="fonts/Arvo-bold.fntdata"/><Relationship Id="rId38" Type="http://schemas.openxmlformats.org/officeDocument/2006/relationships/font" Target="fonts/Arvo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font" Target="fonts/Ubuntu-regular.fntdata"/><Relationship Id="rId25" Type="http://schemas.openxmlformats.org/officeDocument/2006/relationships/slide" Target="slides/slide18.xml"/><Relationship Id="rId28" Type="http://schemas.openxmlformats.org/officeDocument/2006/relationships/font" Target="fonts/Ubuntu-italic.fntdata"/><Relationship Id="rId27" Type="http://schemas.openxmlformats.org/officeDocument/2006/relationships/font" Target="fonts/Ubuntu-bold.fntdata"/><Relationship Id="rId29" Type="http://schemas.openxmlformats.org/officeDocument/2006/relationships/font" Target="fonts/Ubuntu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4ad5b0322258886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4ad5b0322258886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4d23b903c608d137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4d23b903c608d137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4d23b903c608d137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4d23b903c608d137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4d23b903c608d137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4d23b903c608d137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4d23b903c608d137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4d23b903c608d137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4d23b903c608d137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4d23b903c608d137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4d23b903c608d137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4d23b903c608d137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4d23b903c608d137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4d23b903c608d137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b03c9748e46dd9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b03c9748e46dd9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4d23b903c608d137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4d23b903c608d137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9e90e90586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9e90e9058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3457a2bceb2c65d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3457a2bceb2c65d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22eb8121bbd600a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22eb8121bbd600a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22eb8121bbd600a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222eb8121bbd600a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2905b079dd9122c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2905b079dd9122c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2905b079dd9122c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2905b079dd9122c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dcf6ca33facf16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dcf6ca33facf16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4d23b903c608d137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4d23b903c608d137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11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11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2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2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3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3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4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4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14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14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20" name="Google Shape;120;p15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5" name="Google Shape;145;p20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6" name="Google Shape;146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1" name="Google Shape;151;p21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52" name="Google Shape;152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1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0" name="Google Shape;160;p23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5" name="Google Shape;165;p24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chemeClr val="accen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6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178" name="Google Shape;178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chemeClr val="accen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8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8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8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29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9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9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p30"/>
          <p:cNvCxnSpPr/>
          <p:nvPr/>
        </p:nvCxnSpPr>
        <p:spPr>
          <a:xfrm>
            <a:off x="8424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30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30"/>
          <p:cNvSpPr/>
          <p:nvPr/>
        </p:nvSpPr>
        <p:spPr>
          <a:xfrm>
            <a:off x="8244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/>
          <p:nvPr/>
        </p:nvSpPr>
        <p:spPr>
          <a:xfrm>
            <a:off x="0" y="0"/>
            <a:ext cx="2288100" cy="5143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720000" y="360750"/>
            <a:ext cx="3131100" cy="44304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 txBox="1"/>
          <p:nvPr>
            <p:ph type="title"/>
          </p:nvPr>
        </p:nvSpPr>
        <p:spPr>
          <a:xfrm>
            <a:off x="4500925" y="1307388"/>
            <a:ext cx="3056100" cy="13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" name="Google Shape;205;p30"/>
          <p:cNvSpPr txBox="1"/>
          <p:nvPr>
            <p:ph idx="1" type="subTitle"/>
          </p:nvPr>
        </p:nvSpPr>
        <p:spPr>
          <a:xfrm>
            <a:off x="4500925" y="2627693"/>
            <a:ext cx="28938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2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31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1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31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 txBox="1"/>
          <p:nvPr>
            <p:ph idx="1" type="subTitle"/>
          </p:nvPr>
        </p:nvSpPr>
        <p:spPr>
          <a:xfrm>
            <a:off x="12558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31"/>
          <p:cNvSpPr txBox="1"/>
          <p:nvPr>
            <p:ph idx="2" type="subTitle"/>
          </p:nvPr>
        </p:nvSpPr>
        <p:spPr>
          <a:xfrm>
            <a:off x="36079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31"/>
          <p:cNvSpPr txBox="1"/>
          <p:nvPr>
            <p:ph idx="3" type="subTitle"/>
          </p:nvPr>
        </p:nvSpPr>
        <p:spPr>
          <a:xfrm>
            <a:off x="598912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31"/>
          <p:cNvSpPr txBox="1"/>
          <p:nvPr>
            <p:ph type="title"/>
          </p:nvPr>
        </p:nvSpPr>
        <p:spPr>
          <a:xfrm>
            <a:off x="2465450" y="374913"/>
            <a:ext cx="42132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4" type="subTitle"/>
          </p:nvPr>
        </p:nvSpPr>
        <p:spPr>
          <a:xfrm>
            <a:off x="1298775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7" name="Google Shape;217;p31"/>
          <p:cNvSpPr txBox="1"/>
          <p:nvPr>
            <p:ph idx="5" type="subTitle"/>
          </p:nvPr>
        </p:nvSpPr>
        <p:spPr>
          <a:xfrm>
            <a:off x="3670601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8" name="Google Shape;218;p31"/>
          <p:cNvSpPr txBox="1"/>
          <p:nvPr>
            <p:ph idx="6" type="subTitle"/>
          </p:nvPr>
        </p:nvSpPr>
        <p:spPr>
          <a:xfrm>
            <a:off x="6042424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3">
  <p:cSld name="TITLE_AND_TWO_COLUMNS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" name="Google Shape;222;p32"/>
          <p:cNvCxnSpPr/>
          <p:nvPr/>
        </p:nvCxnSpPr>
        <p:spPr>
          <a:xfrm>
            <a:off x="457185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2"/>
          <p:cNvCxnSpPr/>
          <p:nvPr/>
        </p:nvCxnSpPr>
        <p:spPr>
          <a:xfrm rot="10800000">
            <a:off x="-68600" y="2580000"/>
            <a:ext cx="9399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2"/>
          <p:cNvSpPr txBox="1"/>
          <p:nvPr>
            <p:ph type="title"/>
          </p:nvPr>
        </p:nvSpPr>
        <p:spPr>
          <a:xfrm>
            <a:off x="712950" y="1585225"/>
            <a:ext cx="30954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5" name="Google Shape;225;p32"/>
          <p:cNvSpPr txBox="1"/>
          <p:nvPr>
            <p:ph idx="2" type="title"/>
          </p:nvPr>
        </p:nvSpPr>
        <p:spPr>
          <a:xfrm>
            <a:off x="5339975" y="1585225"/>
            <a:ext cx="3086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>
            <a:off x="583077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7" name="Google Shape;227;p32"/>
          <p:cNvSpPr txBox="1"/>
          <p:nvPr>
            <p:ph idx="3" type="subTitle"/>
          </p:nvPr>
        </p:nvSpPr>
        <p:spPr>
          <a:xfrm>
            <a:off x="120502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8" name="Google Shape;22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231" name="Google Shape;231;p33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3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33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" name="Google Shape;234;p33"/>
          <p:cNvCxnSpPr/>
          <p:nvPr/>
        </p:nvCxnSpPr>
        <p:spPr>
          <a:xfrm>
            <a:off x="8417375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33"/>
          <p:cNvSpPr/>
          <p:nvPr/>
        </p:nvSpPr>
        <p:spPr>
          <a:xfrm>
            <a:off x="8237375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33"/>
          <p:cNvCxnSpPr/>
          <p:nvPr/>
        </p:nvCxnSpPr>
        <p:spPr>
          <a:xfrm rot="10800000">
            <a:off x="-4965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3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8237375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озділу 1">
  <p:cSld name="SECTION_HEADER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3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3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3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36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6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6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6" name="Google Shape;256;p36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7" name="Google Shape;25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p37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7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7"/>
          <p:cNvSpPr/>
          <p:nvPr/>
        </p:nvSpPr>
        <p:spPr>
          <a:xfrm>
            <a:off x="540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7"/>
          <p:cNvSpPr txBox="1"/>
          <p:nvPr>
            <p:ph type="title"/>
          </p:nvPr>
        </p:nvSpPr>
        <p:spPr>
          <a:xfrm>
            <a:off x="991150" y="1404000"/>
            <a:ext cx="3056100" cy="12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3" name="Google Shape;263;p37"/>
          <p:cNvSpPr/>
          <p:nvPr/>
        </p:nvSpPr>
        <p:spPr>
          <a:xfrm>
            <a:off x="4577250" y="0"/>
            <a:ext cx="4566600" cy="5143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991150" y="2625600"/>
            <a:ext cx="30561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5" name="Google Shape;26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Google Shape;268;p38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8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8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8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2" name="Google Shape;272;p38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3" name="Google Shape;27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ONE_COLUMN_TEXT_1_1_2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39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9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9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9"/>
          <p:cNvSpPr txBox="1"/>
          <p:nvPr>
            <p:ph type="title"/>
          </p:nvPr>
        </p:nvSpPr>
        <p:spPr>
          <a:xfrm>
            <a:off x="2739300" y="360750"/>
            <a:ext cx="3665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0" name="Google Shape;280;p39"/>
          <p:cNvSpPr txBox="1"/>
          <p:nvPr>
            <p:ph idx="1" type="subTitle"/>
          </p:nvPr>
        </p:nvSpPr>
        <p:spPr>
          <a:xfrm>
            <a:off x="2860352" y="1183326"/>
            <a:ext cx="34233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1" name="Google Shape;28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3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4">
  <p:cSld name="TITLE_AND_TWO_COLUMNS_4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" name="Google Shape;284;p40"/>
          <p:cNvCxnSpPr/>
          <p:nvPr/>
        </p:nvCxnSpPr>
        <p:spPr>
          <a:xfrm>
            <a:off x="457185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40"/>
          <p:cNvCxnSpPr/>
          <p:nvPr/>
        </p:nvCxnSpPr>
        <p:spPr>
          <a:xfrm rot="10800000">
            <a:off x="-68600" y="2580000"/>
            <a:ext cx="9399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40"/>
          <p:cNvSpPr txBox="1"/>
          <p:nvPr>
            <p:ph type="title"/>
          </p:nvPr>
        </p:nvSpPr>
        <p:spPr>
          <a:xfrm>
            <a:off x="712950" y="1585225"/>
            <a:ext cx="30954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7" name="Google Shape;287;p40"/>
          <p:cNvSpPr txBox="1"/>
          <p:nvPr>
            <p:ph idx="2" type="title"/>
          </p:nvPr>
        </p:nvSpPr>
        <p:spPr>
          <a:xfrm>
            <a:off x="5339975" y="1585225"/>
            <a:ext cx="3086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8" name="Google Shape;288;p40"/>
          <p:cNvSpPr txBox="1"/>
          <p:nvPr>
            <p:ph idx="1" type="subTitle"/>
          </p:nvPr>
        </p:nvSpPr>
        <p:spPr>
          <a:xfrm>
            <a:off x="583077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9" name="Google Shape;289;p40"/>
          <p:cNvSpPr txBox="1"/>
          <p:nvPr>
            <p:ph idx="3" type="subTitle"/>
          </p:nvPr>
        </p:nvSpPr>
        <p:spPr>
          <a:xfrm>
            <a:off x="120502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0" name="Google Shape;29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/>
          <p:nvPr/>
        </p:nvSpPr>
        <p:spPr>
          <a:xfrm>
            <a:off x="0" y="0"/>
            <a:ext cx="9144000" cy="139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41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41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41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1"/>
          <p:cNvSpPr txBox="1"/>
          <p:nvPr>
            <p:ph type="title"/>
          </p:nvPr>
        </p:nvSpPr>
        <p:spPr>
          <a:xfrm>
            <a:off x="601875" y="378050"/>
            <a:ext cx="82383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7" name="Google Shape;297;p41"/>
          <p:cNvSpPr txBox="1"/>
          <p:nvPr>
            <p:ph idx="1" type="subTitle"/>
          </p:nvPr>
        </p:nvSpPr>
        <p:spPr>
          <a:xfrm>
            <a:off x="949425" y="3050800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8" name="Google Shape;298;p41"/>
          <p:cNvSpPr txBox="1"/>
          <p:nvPr>
            <p:ph idx="2" type="subTitle"/>
          </p:nvPr>
        </p:nvSpPr>
        <p:spPr>
          <a:xfrm>
            <a:off x="5791075" y="1626600"/>
            <a:ext cx="17808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41"/>
          <p:cNvSpPr txBox="1"/>
          <p:nvPr>
            <p:ph idx="3" type="subTitle"/>
          </p:nvPr>
        </p:nvSpPr>
        <p:spPr>
          <a:xfrm>
            <a:off x="1736050" y="19635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0" name="Google Shape;300;p41"/>
          <p:cNvSpPr txBox="1"/>
          <p:nvPr>
            <p:ph idx="4" type="subTitle"/>
          </p:nvPr>
        </p:nvSpPr>
        <p:spPr>
          <a:xfrm>
            <a:off x="6801725" y="2792887"/>
            <a:ext cx="17808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1" name="Google Shape;301;p41"/>
          <p:cNvSpPr txBox="1"/>
          <p:nvPr>
            <p:ph idx="5" type="subTitle"/>
          </p:nvPr>
        </p:nvSpPr>
        <p:spPr>
          <a:xfrm>
            <a:off x="5731975" y="1900075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2" name="Google Shape;302;p41"/>
          <p:cNvSpPr txBox="1"/>
          <p:nvPr>
            <p:ph idx="6" type="subTitle"/>
          </p:nvPr>
        </p:nvSpPr>
        <p:spPr>
          <a:xfrm>
            <a:off x="949425" y="3323350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3" name="Google Shape;303;p41"/>
          <p:cNvSpPr txBox="1"/>
          <p:nvPr>
            <p:ph idx="7" type="subTitle"/>
          </p:nvPr>
        </p:nvSpPr>
        <p:spPr>
          <a:xfrm>
            <a:off x="6745325" y="3071950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4" name="Google Shape;304;p41"/>
          <p:cNvSpPr txBox="1"/>
          <p:nvPr>
            <p:ph idx="8" type="subTitle"/>
          </p:nvPr>
        </p:nvSpPr>
        <p:spPr>
          <a:xfrm>
            <a:off x="1736050" y="2235850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5" name="Google Shape;30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ONE_COLUMN_TEXT_1_1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" name="Google Shape;308;p42"/>
          <p:cNvCxnSpPr/>
          <p:nvPr/>
        </p:nvCxnSpPr>
        <p:spPr>
          <a:xfrm>
            <a:off x="8424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42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42"/>
          <p:cNvSpPr/>
          <p:nvPr/>
        </p:nvSpPr>
        <p:spPr>
          <a:xfrm>
            <a:off x="8244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2"/>
          <p:cNvSpPr txBox="1"/>
          <p:nvPr>
            <p:ph idx="1" type="subTitle"/>
          </p:nvPr>
        </p:nvSpPr>
        <p:spPr>
          <a:xfrm>
            <a:off x="2860352" y="1183326"/>
            <a:ext cx="34233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2" name="Google Shape;312;p42"/>
          <p:cNvSpPr txBox="1"/>
          <p:nvPr>
            <p:ph type="title"/>
          </p:nvPr>
        </p:nvSpPr>
        <p:spPr>
          <a:xfrm>
            <a:off x="2739300" y="360750"/>
            <a:ext cx="3665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3" name="Google Shape;313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3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0" name="Google Shape;320;p44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3" name="Google Shape;323;p45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24" name="Google Shape;324;p4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325" name="Google Shape;325;p45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6" name="Google Shape;326;p45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7" name="Google Shape;327;p45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28" name="Google Shape;328;p45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45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30" name="Google Shape;330;p45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1" name="Google Shape;331;p45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5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5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5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5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36" name="Google Shape;336;p45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37" name="Google Shape;337;p45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0" name="Google Shape;340;p46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41" name="Google Shape;341;p4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342" name="Google Shape;342;p46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6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4" name="Google Shape;344;p46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7" name="Google Shape;347;p4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348" name="Google Shape;348;p47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p48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52" name="Google Shape;352;p4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353" name="Google Shape;353;p48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9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357" name="Google Shape;357;p4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358" name="Google Shape;358;p49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0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362" name="Google Shape;362;p50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63" name="Google Shape;363;p5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364" name="Google Shape;364;p50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1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368" name="Google Shape;368;p5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369" name="Google Shape;369;p51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2" name="Google Shape;372;p5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373" name="Google Shape;373;p52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2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375" name="Google Shape;375;p52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53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5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380" name="Google Shape;380;p53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1" name="Google Shape;381;p53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82" name="Google Shape;382;p53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3" name="Google Shape;383;p53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84" name="Google Shape;384;p53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7" name="Google Shape;387;p54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5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389" name="Google Shape;389;p54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0" name="Google Shape;390;p54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91" name="Google Shape;391;p54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2" name="Google Shape;392;p54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93" name="Google Shape;393;p54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5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7" name="Google Shape;397;p5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398" name="Google Shape;398;p55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9" name="Google Shape;399;p55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00" name="Google Shape;400;p55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1" name="Google Shape;401;p55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02" name="Google Shape;402;p55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3" name="Google Shape;403;p55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404" name="Google Shape;404;p55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55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6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9" name="Google Shape;409;p56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0" name="Google Shape;410;p56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1" name="Google Shape;411;p56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2" name="Google Shape;412;p56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3" name="Google Shape;413;p56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4" name="Google Shape;414;p56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15" name="Google Shape;415;p5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416" name="Google Shape;416;p56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56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56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56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56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1" name="Google Shape;421;p56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2" name="Google Shape;422;p56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3" name="Google Shape;423;p56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4" name="Google Shape;424;p56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5" name="Google Shape;425;p56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429" name="Google Shape;429;p57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0" name="Google Shape;430;p57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8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4" name="Google Shape;434;p5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435" name="Google Shape;435;p58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9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9" name="Google Shape;439;p5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440" name="Google Shape;440;p59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1" name="Google Shape;441;p59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2" name="Google Shape;442;p59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3" name="Google Shape;443;p59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4" name="Google Shape;444;p59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452" name="Google Shape;452;p62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62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54" name="Google Shape;454;p62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455" name="Google Shape;455;p62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3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6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59" name="Google Shape;459;p63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60" name="Google Shape;460;p63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461" name="Google Shape;461;p63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63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4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6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5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65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69" name="Google Shape;469;p65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0" name="Google Shape;470;p65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6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66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74" name="Google Shape;474;p66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5" name="Google Shape;475;p66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7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7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7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7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1" name="Google Shape;481;p67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2" name="Google Shape;482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chemeClr val="accent1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8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86" name="Google Shape;486;p68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487" name="Google Shape;487;p68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chemeClr val="accent1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91" name="Google Shape;491;p69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0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4" name="Google Shape;494;p70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70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70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70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8" name="Google Shape;498;p70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9" name="Google Shape;499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1" name="Google Shape;501;p71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71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" name="Google Shape;503;p71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71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71"/>
          <p:cNvSpPr txBox="1"/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06" name="Google Shape;506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FFFF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Google Shape;508;p72"/>
          <p:cNvCxnSpPr/>
          <p:nvPr/>
        </p:nvCxnSpPr>
        <p:spPr>
          <a:xfrm>
            <a:off x="8424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72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p72"/>
          <p:cNvSpPr/>
          <p:nvPr/>
        </p:nvSpPr>
        <p:spPr>
          <a:xfrm>
            <a:off x="8244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72"/>
          <p:cNvSpPr/>
          <p:nvPr/>
        </p:nvSpPr>
        <p:spPr>
          <a:xfrm>
            <a:off x="0" y="0"/>
            <a:ext cx="22881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72"/>
          <p:cNvSpPr/>
          <p:nvPr/>
        </p:nvSpPr>
        <p:spPr>
          <a:xfrm>
            <a:off x="720000" y="360750"/>
            <a:ext cx="3131100" cy="4430400"/>
          </a:xfrm>
          <a:prstGeom prst="rect">
            <a:avLst/>
          </a:prstGeom>
          <a:noFill/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72"/>
          <p:cNvSpPr txBox="1"/>
          <p:nvPr>
            <p:ph type="title"/>
          </p:nvPr>
        </p:nvSpPr>
        <p:spPr>
          <a:xfrm>
            <a:off x="4500925" y="1307388"/>
            <a:ext cx="3056100" cy="13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4" name="Google Shape;514;p72"/>
          <p:cNvSpPr txBox="1"/>
          <p:nvPr>
            <p:ph idx="1" type="subTitle"/>
          </p:nvPr>
        </p:nvSpPr>
        <p:spPr>
          <a:xfrm>
            <a:off x="4500925" y="2627693"/>
            <a:ext cx="28938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5" name="Google Shape;515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2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7" name="Google Shape;517;p73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73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73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73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73"/>
          <p:cNvSpPr txBox="1"/>
          <p:nvPr>
            <p:ph idx="1" type="subTitle"/>
          </p:nvPr>
        </p:nvSpPr>
        <p:spPr>
          <a:xfrm>
            <a:off x="12558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2" name="Google Shape;522;p73"/>
          <p:cNvSpPr txBox="1"/>
          <p:nvPr>
            <p:ph idx="2" type="subTitle"/>
          </p:nvPr>
        </p:nvSpPr>
        <p:spPr>
          <a:xfrm>
            <a:off x="36079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3" name="Google Shape;523;p73"/>
          <p:cNvSpPr txBox="1"/>
          <p:nvPr>
            <p:ph idx="3" type="subTitle"/>
          </p:nvPr>
        </p:nvSpPr>
        <p:spPr>
          <a:xfrm>
            <a:off x="598912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4" name="Google Shape;524;p73"/>
          <p:cNvSpPr txBox="1"/>
          <p:nvPr>
            <p:ph type="title"/>
          </p:nvPr>
        </p:nvSpPr>
        <p:spPr>
          <a:xfrm>
            <a:off x="2465450" y="374913"/>
            <a:ext cx="42132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5" name="Google Shape;525;p73"/>
          <p:cNvSpPr txBox="1"/>
          <p:nvPr>
            <p:ph idx="4" type="subTitle"/>
          </p:nvPr>
        </p:nvSpPr>
        <p:spPr>
          <a:xfrm>
            <a:off x="1298775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6" name="Google Shape;526;p73"/>
          <p:cNvSpPr txBox="1"/>
          <p:nvPr>
            <p:ph idx="5" type="subTitle"/>
          </p:nvPr>
        </p:nvSpPr>
        <p:spPr>
          <a:xfrm>
            <a:off x="3670601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7" name="Google Shape;527;p73"/>
          <p:cNvSpPr txBox="1"/>
          <p:nvPr>
            <p:ph idx="6" type="subTitle"/>
          </p:nvPr>
        </p:nvSpPr>
        <p:spPr>
          <a:xfrm>
            <a:off x="6042424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8" name="Google Shape;528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3">
  <p:cSld name="TITLE_AND_TWO_COLUMNS_3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4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1" name="Google Shape;531;p74"/>
          <p:cNvCxnSpPr/>
          <p:nvPr/>
        </p:nvCxnSpPr>
        <p:spPr>
          <a:xfrm>
            <a:off x="457185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74"/>
          <p:cNvCxnSpPr/>
          <p:nvPr/>
        </p:nvCxnSpPr>
        <p:spPr>
          <a:xfrm rot="10800000">
            <a:off x="-68600" y="2580000"/>
            <a:ext cx="9399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74"/>
          <p:cNvSpPr txBox="1"/>
          <p:nvPr>
            <p:ph type="title"/>
          </p:nvPr>
        </p:nvSpPr>
        <p:spPr>
          <a:xfrm>
            <a:off x="712950" y="1585225"/>
            <a:ext cx="30954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4" name="Google Shape;534;p74"/>
          <p:cNvSpPr txBox="1"/>
          <p:nvPr>
            <p:ph idx="2" type="title"/>
          </p:nvPr>
        </p:nvSpPr>
        <p:spPr>
          <a:xfrm>
            <a:off x="5339975" y="1585225"/>
            <a:ext cx="3086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5" name="Google Shape;535;p74"/>
          <p:cNvSpPr txBox="1"/>
          <p:nvPr>
            <p:ph idx="1" type="subTitle"/>
          </p:nvPr>
        </p:nvSpPr>
        <p:spPr>
          <a:xfrm>
            <a:off x="583077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6" name="Google Shape;536;p74"/>
          <p:cNvSpPr txBox="1"/>
          <p:nvPr>
            <p:ph idx="3" type="subTitle"/>
          </p:nvPr>
        </p:nvSpPr>
        <p:spPr>
          <a:xfrm>
            <a:off x="120502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7" name="Google Shape;537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5"/>
          <p:cNvSpPr txBox="1"/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540" name="Google Shape;540;p75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75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75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3" name="Google Shape;543;p75"/>
          <p:cNvCxnSpPr/>
          <p:nvPr/>
        </p:nvCxnSpPr>
        <p:spPr>
          <a:xfrm>
            <a:off x="8417375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75"/>
          <p:cNvSpPr/>
          <p:nvPr/>
        </p:nvSpPr>
        <p:spPr>
          <a:xfrm>
            <a:off x="8237375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5" name="Google Shape;545;p75"/>
          <p:cNvCxnSpPr/>
          <p:nvPr/>
        </p:nvCxnSpPr>
        <p:spPr>
          <a:xfrm rot="10800000">
            <a:off x="-4965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75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75"/>
          <p:cNvSpPr/>
          <p:nvPr/>
        </p:nvSpPr>
        <p:spPr>
          <a:xfrm>
            <a:off x="8237375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озділу 1">
  <p:cSld name="SECTION_HEADER_1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1" name="Google Shape;551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4" name="Google Shape;554;p7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5" name="Google Shape;555;p7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6" name="Google Shape;556;p7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7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7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8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1" name="Google Shape;561;p78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78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" name="Google Shape;563;p78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78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5" name="Google Shape;565;p78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6" name="Google Shape;566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8" name="Google Shape;568;p79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79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79"/>
          <p:cNvSpPr/>
          <p:nvPr/>
        </p:nvSpPr>
        <p:spPr>
          <a:xfrm>
            <a:off x="540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79"/>
          <p:cNvSpPr txBox="1"/>
          <p:nvPr>
            <p:ph type="title"/>
          </p:nvPr>
        </p:nvSpPr>
        <p:spPr>
          <a:xfrm>
            <a:off x="991150" y="1404000"/>
            <a:ext cx="3056100" cy="12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2" name="Google Shape;572;p79"/>
          <p:cNvSpPr/>
          <p:nvPr/>
        </p:nvSpPr>
        <p:spPr>
          <a:xfrm>
            <a:off x="4577250" y="0"/>
            <a:ext cx="45666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79"/>
          <p:cNvSpPr txBox="1"/>
          <p:nvPr>
            <p:ph idx="1" type="body"/>
          </p:nvPr>
        </p:nvSpPr>
        <p:spPr>
          <a:xfrm>
            <a:off x="991150" y="2625600"/>
            <a:ext cx="30561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74" name="Google Shape;574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0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7" name="Google Shape;577;p80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80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80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80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1" name="Google Shape;581;p80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2" name="Google Shape;582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ONE_COLUMN_TEXT_1_1_2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1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5" name="Google Shape;585;p81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81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81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81"/>
          <p:cNvSpPr txBox="1"/>
          <p:nvPr>
            <p:ph type="title"/>
          </p:nvPr>
        </p:nvSpPr>
        <p:spPr>
          <a:xfrm>
            <a:off x="2739300" y="360750"/>
            <a:ext cx="3665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9" name="Google Shape;589;p81"/>
          <p:cNvSpPr txBox="1"/>
          <p:nvPr>
            <p:ph idx="1" type="subTitle"/>
          </p:nvPr>
        </p:nvSpPr>
        <p:spPr>
          <a:xfrm>
            <a:off x="2860352" y="1183326"/>
            <a:ext cx="34233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0" name="Google Shape;590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3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ONE_COLUMN_TEXT_1_1_1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2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3" name="Google Shape;593;p82"/>
          <p:cNvCxnSpPr/>
          <p:nvPr/>
        </p:nvCxnSpPr>
        <p:spPr>
          <a:xfrm>
            <a:off x="8424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82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Google Shape;595;p82"/>
          <p:cNvSpPr/>
          <p:nvPr/>
        </p:nvSpPr>
        <p:spPr>
          <a:xfrm>
            <a:off x="8244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82"/>
          <p:cNvSpPr txBox="1"/>
          <p:nvPr>
            <p:ph idx="1" type="subTitle"/>
          </p:nvPr>
        </p:nvSpPr>
        <p:spPr>
          <a:xfrm>
            <a:off x="2860352" y="1183326"/>
            <a:ext cx="34233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7" name="Google Shape;597;p82"/>
          <p:cNvSpPr txBox="1"/>
          <p:nvPr>
            <p:ph type="title"/>
          </p:nvPr>
        </p:nvSpPr>
        <p:spPr>
          <a:xfrm>
            <a:off x="2739300" y="360750"/>
            <a:ext cx="3665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8" name="Google Shape;598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3">
          <p15:clr>
            <a:srgbClr val="FA7B17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iews and two columns">
  <p:cSld name="ONE_COLUMN_TEXT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3"/>
          <p:cNvSpPr txBox="1"/>
          <p:nvPr>
            <p:ph idx="1" type="subTitle"/>
          </p:nvPr>
        </p:nvSpPr>
        <p:spPr>
          <a:xfrm>
            <a:off x="1459800" y="3025600"/>
            <a:ext cx="6248700" cy="15081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1" name="Google Shape;601;p83"/>
          <p:cNvSpPr txBox="1"/>
          <p:nvPr>
            <p:ph idx="2" type="subTitle"/>
          </p:nvPr>
        </p:nvSpPr>
        <p:spPr>
          <a:xfrm>
            <a:off x="1459800" y="763750"/>
            <a:ext cx="6248700" cy="15081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2" name="Google Shape;602;p83"/>
          <p:cNvSpPr txBox="1"/>
          <p:nvPr>
            <p:ph type="title"/>
          </p:nvPr>
        </p:nvSpPr>
        <p:spPr>
          <a:xfrm>
            <a:off x="1619250" y="774550"/>
            <a:ext cx="15558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3" name="Google Shape;603;p83"/>
          <p:cNvSpPr txBox="1"/>
          <p:nvPr>
            <p:ph idx="3" type="title"/>
          </p:nvPr>
        </p:nvSpPr>
        <p:spPr>
          <a:xfrm>
            <a:off x="1619250" y="3033150"/>
            <a:ext cx="15558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4" name="Google Shape;604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_1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4"/>
          <p:cNvSpPr/>
          <p:nvPr/>
        </p:nvSpPr>
        <p:spPr>
          <a:xfrm>
            <a:off x="0" y="0"/>
            <a:ext cx="9144000" cy="139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7" name="Google Shape;607;p84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84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84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84"/>
          <p:cNvSpPr txBox="1"/>
          <p:nvPr>
            <p:ph type="title"/>
          </p:nvPr>
        </p:nvSpPr>
        <p:spPr>
          <a:xfrm>
            <a:off x="601875" y="378050"/>
            <a:ext cx="82383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11" name="Google Shape;611;p84"/>
          <p:cNvSpPr txBox="1"/>
          <p:nvPr>
            <p:ph idx="1" type="subTitle"/>
          </p:nvPr>
        </p:nvSpPr>
        <p:spPr>
          <a:xfrm>
            <a:off x="949425" y="3050800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2" name="Google Shape;612;p84"/>
          <p:cNvSpPr txBox="1"/>
          <p:nvPr>
            <p:ph idx="2" type="subTitle"/>
          </p:nvPr>
        </p:nvSpPr>
        <p:spPr>
          <a:xfrm>
            <a:off x="5791075" y="1626600"/>
            <a:ext cx="17808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3" name="Google Shape;613;p84"/>
          <p:cNvSpPr txBox="1"/>
          <p:nvPr>
            <p:ph idx="3" type="subTitle"/>
          </p:nvPr>
        </p:nvSpPr>
        <p:spPr>
          <a:xfrm>
            <a:off x="1736050" y="19635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4" name="Google Shape;614;p84"/>
          <p:cNvSpPr txBox="1"/>
          <p:nvPr>
            <p:ph idx="4" type="subTitle"/>
          </p:nvPr>
        </p:nvSpPr>
        <p:spPr>
          <a:xfrm>
            <a:off x="6801725" y="2792887"/>
            <a:ext cx="17808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5" name="Google Shape;615;p84"/>
          <p:cNvSpPr txBox="1"/>
          <p:nvPr>
            <p:ph idx="5" type="subTitle"/>
          </p:nvPr>
        </p:nvSpPr>
        <p:spPr>
          <a:xfrm>
            <a:off x="5731975" y="1900075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6" name="Google Shape;616;p84"/>
          <p:cNvSpPr txBox="1"/>
          <p:nvPr>
            <p:ph idx="6" type="subTitle"/>
          </p:nvPr>
        </p:nvSpPr>
        <p:spPr>
          <a:xfrm>
            <a:off x="949425" y="3323350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7" name="Google Shape;617;p84"/>
          <p:cNvSpPr txBox="1"/>
          <p:nvPr>
            <p:ph idx="7" type="subTitle"/>
          </p:nvPr>
        </p:nvSpPr>
        <p:spPr>
          <a:xfrm>
            <a:off x="6745325" y="3071950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8" name="Google Shape;618;p84"/>
          <p:cNvSpPr txBox="1"/>
          <p:nvPr>
            <p:ph idx="8" type="subTitle"/>
          </p:nvPr>
        </p:nvSpPr>
        <p:spPr>
          <a:xfrm>
            <a:off x="1736050" y="2235850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9" name="Google Shape;619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5"/>
          <p:cNvSpPr txBox="1"/>
          <p:nvPr>
            <p:ph idx="1" type="subTitle"/>
          </p:nvPr>
        </p:nvSpPr>
        <p:spPr>
          <a:xfrm>
            <a:off x="2378149" y="3970450"/>
            <a:ext cx="17958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2" name="Google Shape;622;p85"/>
          <p:cNvSpPr txBox="1"/>
          <p:nvPr>
            <p:ph idx="2" type="subTitle"/>
          </p:nvPr>
        </p:nvSpPr>
        <p:spPr>
          <a:xfrm>
            <a:off x="4962750" y="3970450"/>
            <a:ext cx="17958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623" name="Google Shape;623;p85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85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85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85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85"/>
          <p:cNvSpPr txBox="1"/>
          <p:nvPr>
            <p:ph hasCustomPrompt="1" type="title"/>
          </p:nvPr>
        </p:nvSpPr>
        <p:spPr>
          <a:xfrm>
            <a:off x="2500925" y="1515826"/>
            <a:ext cx="1549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8" name="Google Shape;628;p85"/>
          <p:cNvSpPr txBox="1"/>
          <p:nvPr>
            <p:ph hasCustomPrompt="1" idx="3" type="title"/>
          </p:nvPr>
        </p:nvSpPr>
        <p:spPr>
          <a:xfrm>
            <a:off x="5089518" y="1548415"/>
            <a:ext cx="1549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9" name="Google Shape;629;p85"/>
          <p:cNvSpPr txBox="1"/>
          <p:nvPr>
            <p:ph hasCustomPrompt="1" idx="4" type="title"/>
          </p:nvPr>
        </p:nvSpPr>
        <p:spPr>
          <a:xfrm>
            <a:off x="2501169" y="3247044"/>
            <a:ext cx="1549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0" name="Google Shape;630;p85"/>
          <p:cNvSpPr txBox="1"/>
          <p:nvPr>
            <p:ph hasCustomPrompt="1" idx="5" type="title"/>
          </p:nvPr>
        </p:nvSpPr>
        <p:spPr>
          <a:xfrm>
            <a:off x="5089762" y="3247044"/>
            <a:ext cx="1549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1" name="Google Shape;631;p85"/>
          <p:cNvSpPr txBox="1"/>
          <p:nvPr>
            <p:ph idx="6" type="subTitle"/>
          </p:nvPr>
        </p:nvSpPr>
        <p:spPr>
          <a:xfrm>
            <a:off x="1974950" y="1994907"/>
            <a:ext cx="26022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2" name="Google Shape;632;p85"/>
          <p:cNvSpPr txBox="1"/>
          <p:nvPr>
            <p:ph idx="7" type="subTitle"/>
          </p:nvPr>
        </p:nvSpPr>
        <p:spPr>
          <a:xfrm>
            <a:off x="4590650" y="1994907"/>
            <a:ext cx="2540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3" name="Google Shape;633;p85"/>
          <p:cNvSpPr txBox="1"/>
          <p:nvPr>
            <p:ph idx="8" type="subTitle"/>
          </p:nvPr>
        </p:nvSpPr>
        <p:spPr>
          <a:xfrm>
            <a:off x="4567075" y="3697600"/>
            <a:ext cx="26022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4" name="Google Shape;634;p85"/>
          <p:cNvSpPr txBox="1"/>
          <p:nvPr>
            <p:ph idx="9" type="title"/>
          </p:nvPr>
        </p:nvSpPr>
        <p:spPr>
          <a:xfrm>
            <a:off x="2465400" y="375138"/>
            <a:ext cx="4213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5" name="Google Shape;635;p85"/>
          <p:cNvSpPr txBox="1"/>
          <p:nvPr>
            <p:ph idx="13" type="subTitle"/>
          </p:nvPr>
        </p:nvSpPr>
        <p:spPr>
          <a:xfrm>
            <a:off x="2378175" y="2266025"/>
            <a:ext cx="17958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6" name="Google Shape;636;p85"/>
          <p:cNvSpPr txBox="1"/>
          <p:nvPr>
            <p:ph idx="14" type="subTitle"/>
          </p:nvPr>
        </p:nvSpPr>
        <p:spPr>
          <a:xfrm>
            <a:off x="4970275" y="2263625"/>
            <a:ext cx="17958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7" name="Google Shape;637;p85"/>
          <p:cNvSpPr txBox="1"/>
          <p:nvPr>
            <p:ph idx="15" type="subTitle"/>
          </p:nvPr>
        </p:nvSpPr>
        <p:spPr>
          <a:xfrm>
            <a:off x="1973950" y="3697600"/>
            <a:ext cx="26022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8" name="Google Shape;638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5" name="Google Shape;645;p8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6" name="Google Shape;646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9" name="Google Shape;649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2" name="Google Shape;652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3" name="Google Shape;653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6" name="Google Shape;656;p9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7" name="Google Shape;657;p9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8" name="Google Shape;658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1" name="Google Shape;661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4" name="Google Shape;664;p9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5" name="Google Shape;665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8" name="Google Shape;668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9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2" name="Google Shape;672;p9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3" name="Google Shape;673;p9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4" name="Google Shape;674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9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77" name="Google Shape;677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9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0" name="Google Shape;680;p9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1" name="Google Shape;681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4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61.xml"/><Relationship Id="rId42" Type="http://schemas.openxmlformats.org/officeDocument/2006/relationships/slideLayout" Target="../slideLayouts/slideLayout83.xml"/><Relationship Id="rId41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62.xml"/><Relationship Id="rId43" Type="http://schemas.openxmlformats.org/officeDocument/2006/relationships/theme" Target="../theme/theme1.xml"/><Relationship Id="rId24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69.xml"/><Relationship Id="rId27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52.xml"/><Relationship Id="rId33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51.xml"/><Relationship Id="rId32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54.xml"/><Relationship Id="rId35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56.xml"/><Relationship Id="rId37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55.xml"/><Relationship Id="rId36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58.xml"/><Relationship Id="rId39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57.xml"/><Relationship Id="rId38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5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316" name="Google Shape;316;p4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317" name="Google Shape;317;p4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  <p:sldLayoutId id="2147483718" r:id="rId30"/>
    <p:sldLayoutId id="2147483719" r:id="rId31"/>
    <p:sldLayoutId id="2147483720" r:id="rId32"/>
    <p:sldLayoutId id="2147483721" r:id="rId33"/>
    <p:sldLayoutId id="2147483722" r:id="rId34"/>
    <p:sldLayoutId id="2147483723" r:id="rId35"/>
    <p:sldLayoutId id="2147483724" r:id="rId36"/>
    <p:sldLayoutId id="2147483725" r:id="rId37"/>
    <p:sldLayoutId id="2147483726" r:id="rId38"/>
    <p:sldLayoutId id="2147483727" r:id="rId39"/>
    <p:sldLayoutId id="2147483728" r:id="rId40"/>
    <p:sldLayoutId id="2147483729" r:id="rId41"/>
    <p:sldLayoutId id="2147483730" r:id="rId4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1" name="Google Shape;641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2" name="Google Shape;642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hyperlink" Target="https://stylesuxx.github.io/steganography/" TargetMode="External"/><Relationship Id="rId5" Type="http://schemas.openxmlformats.org/officeDocument/2006/relationships/image" Target="../media/image18.png"/><Relationship Id="rId6" Type="http://schemas.openxmlformats.org/officeDocument/2006/relationships/hyperlink" Target="https://stylesuxx.github.io/steganography/" TargetMode="External"/><Relationship Id="rId7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p98"/>
          <p:cNvGrpSpPr/>
          <p:nvPr/>
        </p:nvGrpSpPr>
        <p:grpSpPr>
          <a:xfrm>
            <a:off x="4573309" y="1394291"/>
            <a:ext cx="4775932" cy="2954327"/>
            <a:chOff x="819350" y="1151725"/>
            <a:chExt cx="1640650" cy="1290550"/>
          </a:xfrm>
        </p:grpSpPr>
        <p:sp>
          <p:nvSpPr>
            <p:cNvPr id="689" name="Google Shape;689;p98"/>
            <p:cNvSpPr/>
            <p:nvPr/>
          </p:nvSpPr>
          <p:spPr>
            <a:xfrm>
              <a:off x="1970475" y="1400475"/>
              <a:ext cx="341300" cy="57725"/>
            </a:xfrm>
            <a:custGeom>
              <a:rect b="b" l="l" r="r" t="t"/>
              <a:pathLst>
                <a:path extrusionOk="0" h="2309" w="13652">
                  <a:moveTo>
                    <a:pt x="1" y="1"/>
                  </a:moveTo>
                  <a:lnTo>
                    <a:pt x="1" y="2308"/>
                  </a:lnTo>
                  <a:lnTo>
                    <a:pt x="13652" y="2308"/>
                  </a:lnTo>
                  <a:lnTo>
                    <a:pt x="1365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90" name="Google Shape;690;p98"/>
            <p:cNvSpPr/>
            <p:nvPr/>
          </p:nvSpPr>
          <p:spPr>
            <a:xfrm>
              <a:off x="1970475" y="1458175"/>
              <a:ext cx="341300" cy="194550"/>
            </a:xfrm>
            <a:custGeom>
              <a:rect b="b" l="l" r="r" t="t"/>
              <a:pathLst>
                <a:path extrusionOk="0" h="7782" w="13652">
                  <a:moveTo>
                    <a:pt x="1" y="0"/>
                  </a:moveTo>
                  <a:lnTo>
                    <a:pt x="1" y="7782"/>
                  </a:lnTo>
                  <a:lnTo>
                    <a:pt x="13652" y="7782"/>
                  </a:lnTo>
                  <a:lnTo>
                    <a:pt x="13652" y="0"/>
                  </a:lnTo>
                  <a:close/>
                </a:path>
              </a:pathLst>
            </a:custGeom>
            <a:solidFill>
              <a:srgbClr val="FEFEF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8"/>
            <p:cNvSpPr/>
            <p:nvPr/>
          </p:nvSpPr>
          <p:spPr>
            <a:xfrm>
              <a:off x="225527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1" y="0"/>
                  </a:moveTo>
                  <a:lnTo>
                    <a:pt x="1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8"/>
            <p:cNvSpPr/>
            <p:nvPr/>
          </p:nvSpPr>
          <p:spPr>
            <a:xfrm>
              <a:off x="2198200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8"/>
            <p:cNvSpPr/>
            <p:nvPr/>
          </p:nvSpPr>
          <p:spPr>
            <a:xfrm>
              <a:off x="214112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8"/>
            <p:cNvSpPr/>
            <p:nvPr/>
          </p:nvSpPr>
          <p:spPr>
            <a:xfrm>
              <a:off x="2084050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8"/>
            <p:cNvSpPr/>
            <p:nvPr/>
          </p:nvSpPr>
          <p:spPr>
            <a:xfrm>
              <a:off x="202667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8"/>
            <p:cNvSpPr/>
            <p:nvPr/>
          </p:nvSpPr>
          <p:spPr>
            <a:xfrm>
              <a:off x="1970475" y="1505375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1"/>
                  </a:moveTo>
                  <a:lnTo>
                    <a:pt x="13652" y="1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8"/>
            <p:cNvSpPr/>
            <p:nvPr/>
          </p:nvSpPr>
          <p:spPr>
            <a:xfrm>
              <a:off x="1970475" y="1554400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0"/>
                  </a:moveTo>
                  <a:lnTo>
                    <a:pt x="13652" y="0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8"/>
            <p:cNvSpPr/>
            <p:nvPr/>
          </p:nvSpPr>
          <p:spPr>
            <a:xfrm>
              <a:off x="1970475" y="1603400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0"/>
                  </a:moveTo>
                  <a:lnTo>
                    <a:pt x="13652" y="0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8"/>
            <p:cNvSpPr/>
            <p:nvPr/>
          </p:nvSpPr>
          <p:spPr>
            <a:xfrm>
              <a:off x="2204575" y="1564525"/>
              <a:ext cx="46475" cy="34075"/>
            </a:xfrm>
            <a:custGeom>
              <a:rect b="b" l="l" r="r" t="t"/>
              <a:pathLst>
                <a:path extrusionOk="0" h="1363" w="1859">
                  <a:moveTo>
                    <a:pt x="217" y="1"/>
                  </a:moveTo>
                  <a:cubicBezTo>
                    <a:pt x="104" y="1"/>
                    <a:pt x="1" y="147"/>
                    <a:pt x="104" y="241"/>
                  </a:cubicBezTo>
                  <a:cubicBezTo>
                    <a:pt x="558" y="659"/>
                    <a:pt x="1048" y="1029"/>
                    <a:pt x="1574" y="1340"/>
                  </a:cubicBezTo>
                  <a:cubicBezTo>
                    <a:pt x="1601" y="1356"/>
                    <a:pt x="1628" y="1362"/>
                    <a:pt x="1652" y="1362"/>
                  </a:cubicBezTo>
                  <a:cubicBezTo>
                    <a:pt x="1780" y="1362"/>
                    <a:pt x="1858" y="1181"/>
                    <a:pt x="1718" y="1101"/>
                  </a:cubicBezTo>
                  <a:cubicBezTo>
                    <a:pt x="1216" y="802"/>
                    <a:pt x="738" y="444"/>
                    <a:pt x="307" y="37"/>
                  </a:cubicBezTo>
                  <a:cubicBezTo>
                    <a:pt x="279" y="12"/>
                    <a:pt x="248" y="1"/>
                    <a:pt x="217" y="1"/>
                  </a:cubicBezTo>
                  <a:close/>
                </a:path>
              </a:pathLst>
            </a:custGeom>
            <a:solidFill>
              <a:srgbClr val="15181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98"/>
            <p:cNvSpPr/>
            <p:nvPr/>
          </p:nvSpPr>
          <p:spPr>
            <a:xfrm>
              <a:off x="2194325" y="1559150"/>
              <a:ext cx="57525" cy="47500"/>
            </a:xfrm>
            <a:custGeom>
              <a:rect b="b" l="l" r="r" t="t"/>
              <a:pathLst>
                <a:path extrusionOk="0" h="1900" w="2301">
                  <a:moveTo>
                    <a:pt x="2076" y="1"/>
                  </a:moveTo>
                  <a:cubicBezTo>
                    <a:pt x="2044" y="1"/>
                    <a:pt x="2012" y="12"/>
                    <a:pt x="1984" y="37"/>
                  </a:cubicBezTo>
                  <a:cubicBezTo>
                    <a:pt x="1387" y="599"/>
                    <a:pt x="753" y="1137"/>
                    <a:pt x="96" y="1627"/>
                  </a:cubicBezTo>
                  <a:cubicBezTo>
                    <a:pt x="36" y="1675"/>
                    <a:pt x="0" y="1758"/>
                    <a:pt x="48" y="1818"/>
                  </a:cubicBezTo>
                  <a:cubicBezTo>
                    <a:pt x="72" y="1867"/>
                    <a:pt x="125" y="1900"/>
                    <a:pt x="175" y="1900"/>
                  </a:cubicBezTo>
                  <a:cubicBezTo>
                    <a:pt x="198" y="1900"/>
                    <a:pt x="220" y="1893"/>
                    <a:pt x="239" y="1878"/>
                  </a:cubicBezTo>
                  <a:cubicBezTo>
                    <a:pt x="920" y="1364"/>
                    <a:pt x="1566" y="814"/>
                    <a:pt x="2188" y="240"/>
                  </a:cubicBezTo>
                  <a:cubicBezTo>
                    <a:pt x="2300" y="146"/>
                    <a:pt x="2192" y="1"/>
                    <a:pt x="2076" y="1"/>
                  </a:cubicBezTo>
                  <a:close/>
                </a:path>
              </a:pathLst>
            </a:custGeom>
            <a:solidFill>
              <a:srgbClr val="15181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98"/>
            <p:cNvSpPr/>
            <p:nvPr/>
          </p:nvSpPr>
          <p:spPr>
            <a:xfrm>
              <a:off x="1411650" y="1881625"/>
              <a:ext cx="486550" cy="49025"/>
            </a:xfrm>
            <a:custGeom>
              <a:rect b="b" l="l" r="r" t="t"/>
              <a:pathLst>
                <a:path extrusionOk="0" h="1961" w="19462">
                  <a:moveTo>
                    <a:pt x="1" y="0"/>
                  </a:moveTo>
                  <a:lnTo>
                    <a:pt x="1" y="682"/>
                  </a:lnTo>
                  <a:cubicBezTo>
                    <a:pt x="1" y="1387"/>
                    <a:pt x="574" y="1961"/>
                    <a:pt x="1292" y="1961"/>
                  </a:cubicBezTo>
                  <a:lnTo>
                    <a:pt x="18170" y="1961"/>
                  </a:lnTo>
                  <a:cubicBezTo>
                    <a:pt x="18887" y="1961"/>
                    <a:pt x="19461" y="1387"/>
                    <a:pt x="19461" y="682"/>
                  </a:cubicBezTo>
                  <a:lnTo>
                    <a:pt x="19461" y="0"/>
                  </a:ln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8"/>
            <p:cNvSpPr/>
            <p:nvPr/>
          </p:nvSpPr>
          <p:spPr>
            <a:xfrm>
              <a:off x="1605900" y="1930625"/>
              <a:ext cx="99825" cy="43050"/>
            </a:xfrm>
            <a:custGeom>
              <a:rect b="b" l="l" r="r" t="t"/>
              <a:pathLst>
                <a:path extrusionOk="0" h="1722" w="3993">
                  <a:moveTo>
                    <a:pt x="0" y="1"/>
                  </a:moveTo>
                  <a:lnTo>
                    <a:pt x="0" y="1722"/>
                  </a:lnTo>
                  <a:lnTo>
                    <a:pt x="3993" y="1722"/>
                  </a:lnTo>
                  <a:lnTo>
                    <a:pt x="3993" y="1"/>
                  </a:lnTo>
                  <a:close/>
                </a:path>
              </a:pathLst>
            </a:custGeom>
            <a:solidFill>
              <a:srgbClr val="E3CC9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8"/>
            <p:cNvSpPr/>
            <p:nvPr/>
          </p:nvSpPr>
          <p:spPr>
            <a:xfrm>
              <a:off x="1411650" y="1598025"/>
              <a:ext cx="486550" cy="284525"/>
            </a:xfrm>
            <a:custGeom>
              <a:rect b="b" l="l" r="r" t="t"/>
              <a:pathLst>
                <a:path extrusionOk="0" h="11381" w="19462">
                  <a:moveTo>
                    <a:pt x="1184" y="0"/>
                  </a:moveTo>
                  <a:cubicBezTo>
                    <a:pt x="527" y="0"/>
                    <a:pt x="1" y="538"/>
                    <a:pt x="1" y="1196"/>
                  </a:cubicBezTo>
                  <a:lnTo>
                    <a:pt x="1" y="11380"/>
                  </a:lnTo>
                  <a:lnTo>
                    <a:pt x="19461" y="11380"/>
                  </a:lnTo>
                  <a:lnTo>
                    <a:pt x="19461" y="1196"/>
                  </a:lnTo>
                  <a:cubicBezTo>
                    <a:pt x="19461" y="538"/>
                    <a:pt x="18935" y="0"/>
                    <a:pt x="1827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8"/>
            <p:cNvSpPr/>
            <p:nvPr/>
          </p:nvSpPr>
          <p:spPr>
            <a:xfrm>
              <a:off x="1431375" y="1618650"/>
              <a:ext cx="450075" cy="246250"/>
            </a:xfrm>
            <a:custGeom>
              <a:rect b="b" l="l" r="r" t="t"/>
              <a:pathLst>
                <a:path extrusionOk="0" h="9850" w="18003">
                  <a:moveTo>
                    <a:pt x="1" y="0"/>
                  </a:moveTo>
                  <a:lnTo>
                    <a:pt x="1" y="9850"/>
                  </a:lnTo>
                  <a:lnTo>
                    <a:pt x="18003" y="9850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8"/>
            <p:cNvSpPr/>
            <p:nvPr/>
          </p:nvSpPr>
          <p:spPr>
            <a:xfrm>
              <a:off x="1643850" y="1892975"/>
              <a:ext cx="22150" cy="22125"/>
            </a:xfrm>
            <a:custGeom>
              <a:rect b="b" l="l" r="r" t="t"/>
              <a:pathLst>
                <a:path extrusionOk="0" h="885" w="886">
                  <a:moveTo>
                    <a:pt x="443" y="0"/>
                  </a:moveTo>
                  <a:cubicBezTo>
                    <a:pt x="204" y="0"/>
                    <a:pt x="1" y="192"/>
                    <a:pt x="1" y="443"/>
                  </a:cubicBezTo>
                  <a:cubicBezTo>
                    <a:pt x="1" y="682"/>
                    <a:pt x="204" y="885"/>
                    <a:pt x="443" y="885"/>
                  </a:cubicBezTo>
                  <a:cubicBezTo>
                    <a:pt x="682" y="885"/>
                    <a:pt x="885" y="682"/>
                    <a:pt x="885" y="443"/>
                  </a:cubicBezTo>
                  <a:cubicBezTo>
                    <a:pt x="885" y="192"/>
                    <a:pt x="682" y="0"/>
                    <a:pt x="44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8"/>
            <p:cNvSpPr/>
            <p:nvPr/>
          </p:nvSpPr>
          <p:spPr>
            <a:xfrm>
              <a:off x="1461250" y="1732800"/>
              <a:ext cx="148250" cy="107300"/>
            </a:xfrm>
            <a:custGeom>
              <a:rect b="b" l="l" r="r" t="t"/>
              <a:pathLst>
                <a:path extrusionOk="0" h="4292" w="5930">
                  <a:moveTo>
                    <a:pt x="360" y="0"/>
                  </a:moveTo>
                  <a:cubicBezTo>
                    <a:pt x="156" y="0"/>
                    <a:pt x="1" y="156"/>
                    <a:pt x="1" y="359"/>
                  </a:cubicBezTo>
                  <a:lnTo>
                    <a:pt x="1" y="3933"/>
                  </a:lnTo>
                  <a:cubicBezTo>
                    <a:pt x="1" y="4124"/>
                    <a:pt x="156" y="4292"/>
                    <a:pt x="360" y="4292"/>
                  </a:cubicBezTo>
                  <a:lnTo>
                    <a:pt x="5571" y="4292"/>
                  </a:lnTo>
                  <a:cubicBezTo>
                    <a:pt x="5775" y="4292"/>
                    <a:pt x="5930" y="4124"/>
                    <a:pt x="5930" y="3933"/>
                  </a:cubicBezTo>
                  <a:lnTo>
                    <a:pt x="5930" y="359"/>
                  </a:lnTo>
                  <a:cubicBezTo>
                    <a:pt x="5930" y="156"/>
                    <a:pt x="5775" y="0"/>
                    <a:pt x="55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8"/>
            <p:cNvSpPr/>
            <p:nvPr/>
          </p:nvSpPr>
          <p:spPr>
            <a:xfrm>
              <a:off x="1478000" y="1802125"/>
              <a:ext cx="114775" cy="6600"/>
            </a:xfrm>
            <a:custGeom>
              <a:rect b="b" l="l" r="r" t="t"/>
              <a:pathLst>
                <a:path extrusionOk="0" h="264" w="4591">
                  <a:moveTo>
                    <a:pt x="132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144"/>
                  </a:lnTo>
                  <a:cubicBezTo>
                    <a:pt x="0" y="204"/>
                    <a:pt x="60" y="264"/>
                    <a:pt x="132" y="264"/>
                  </a:cubicBezTo>
                  <a:lnTo>
                    <a:pt x="4459" y="264"/>
                  </a:lnTo>
                  <a:cubicBezTo>
                    <a:pt x="4531" y="264"/>
                    <a:pt x="4591" y="204"/>
                    <a:pt x="4591" y="144"/>
                  </a:cubicBezTo>
                  <a:lnTo>
                    <a:pt x="4591" y="132"/>
                  </a:lnTo>
                  <a:cubicBezTo>
                    <a:pt x="4591" y="60"/>
                    <a:pt x="4531" y="1"/>
                    <a:pt x="4459" y="1"/>
                  </a:cubicBez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8"/>
            <p:cNvSpPr/>
            <p:nvPr/>
          </p:nvSpPr>
          <p:spPr>
            <a:xfrm>
              <a:off x="1478000" y="1817375"/>
              <a:ext cx="68150" cy="6300"/>
            </a:xfrm>
            <a:custGeom>
              <a:rect b="b" l="l" r="r" t="t"/>
              <a:pathLst>
                <a:path extrusionOk="0" h="252" w="2726">
                  <a:moveTo>
                    <a:pt x="132" y="0"/>
                  </a:moveTo>
                  <a:cubicBezTo>
                    <a:pt x="60" y="0"/>
                    <a:pt x="0" y="48"/>
                    <a:pt x="0" y="120"/>
                  </a:cubicBezTo>
                  <a:lnTo>
                    <a:pt x="0" y="132"/>
                  </a:lnTo>
                  <a:cubicBezTo>
                    <a:pt x="0" y="203"/>
                    <a:pt x="60" y="251"/>
                    <a:pt x="132" y="251"/>
                  </a:cubicBezTo>
                  <a:lnTo>
                    <a:pt x="2594" y="251"/>
                  </a:lnTo>
                  <a:cubicBezTo>
                    <a:pt x="2666" y="251"/>
                    <a:pt x="2726" y="203"/>
                    <a:pt x="2726" y="132"/>
                  </a:cubicBezTo>
                  <a:lnTo>
                    <a:pt x="2726" y="120"/>
                  </a:lnTo>
                  <a:cubicBezTo>
                    <a:pt x="2726" y="48"/>
                    <a:pt x="2666" y="0"/>
                    <a:pt x="2594" y="0"/>
                  </a:cubicBez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8"/>
            <p:cNvSpPr/>
            <p:nvPr/>
          </p:nvSpPr>
          <p:spPr>
            <a:xfrm>
              <a:off x="1474400" y="1745050"/>
              <a:ext cx="40675" cy="40975"/>
            </a:xfrm>
            <a:custGeom>
              <a:rect b="b" l="l" r="r" t="t"/>
              <a:pathLst>
                <a:path extrusionOk="0" h="1639" w="1627">
                  <a:moveTo>
                    <a:pt x="814" y="0"/>
                  </a:moveTo>
                  <a:cubicBezTo>
                    <a:pt x="360" y="0"/>
                    <a:pt x="1" y="359"/>
                    <a:pt x="1" y="813"/>
                  </a:cubicBezTo>
                  <a:cubicBezTo>
                    <a:pt x="1" y="1267"/>
                    <a:pt x="360" y="1638"/>
                    <a:pt x="814" y="1638"/>
                  </a:cubicBezTo>
                  <a:cubicBezTo>
                    <a:pt x="1268" y="1638"/>
                    <a:pt x="1627" y="1267"/>
                    <a:pt x="1627" y="813"/>
                  </a:cubicBezTo>
                  <a:cubicBezTo>
                    <a:pt x="1627" y="371"/>
                    <a:pt x="1268" y="0"/>
                    <a:pt x="814" y="0"/>
                  </a:cubicBez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98"/>
            <p:cNvSpPr/>
            <p:nvPr/>
          </p:nvSpPr>
          <p:spPr>
            <a:xfrm>
              <a:off x="1561375" y="1973650"/>
              <a:ext cx="187100" cy="14675"/>
            </a:xfrm>
            <a:custGeom>
              <a:rect b="b" l="l" r="r" t="t"/>
              <a:pathLst>
                <a:path extrusionOk="0" h="587" w="7484">
                  <a:moveTo>
                    <a:pt x="574" y="1"/>
                  </a:moveTo>
                  <a:cubicBezTo>
                    <a:pt x="263" y="1"/>
                    <a:pt x="0" y="264"/>
                    <a:pt x="0" y="587"/>
                  </a:cubicBezTo>
                  <a:lnTo>
                    <a:pt x="7483" y="587"/>
                  </a:lnTo>
                  <a:cubicBezTo>
                    <a:pt x="7483" y="264"/>
                    <a:pt x="7232" y="1"/>
                    <a:pt x="6910" y="1"/>
                  </a:cubicBez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98"/>
            <p:cNvSpPr/>
            <p:nvPr/>
          </p:nvSpPr>
          <p:spPr>
            <a:xfrm>
              <a:off x="1462450" y="1670350"/>
              <a:ext cx="119575" cy="6575"/>
            </a:xfrm>
            <a:custGeom>
              <a:rect b="b" l="l" r="r" t="t"/>
              <a:pathLst>
                <a:path extrusionOk="0" h="263" w="4783">
                  <a:moveTo>
                    <a:pt x="120" y="0"/>
                  </a:moveTo>
                  <a:cubicBezTo>
                    <a:pt x="61" y="0"/>
                    <a:pt x="1" y="60"/>
                    <a:pt x="1" y="132"/>
                  </a:cubicBezTo>
                  <a:lnTo>
                    <a:pt x="1" y="143"/>
                  </a:lnTo>
                  <a:cubicBezTo>
                    <a:pt x="1" y="203"/>
                    <a:pt x="61" y="263"/>
                    <a:pt x="120" y="263"/>
                  </a:cubicBezTo>
                  <a:lnTo>
                    <a:pt x="4651" y="263"/>
                  </a:lnTo>
                  <a:cubicBezTo>
                    <a:pt x="4722" y="263"/>
                    <a:pt x="4782" y="203"/>
                    <a:pt x="4782" y="143"/>
                  </a:cubicBezTo>
                  <a:lnTo>
                    <a:pt x="4782" y="132"/>
                  </a:lnTo>
                  <a:cubicBezTo>
                    <a:pt x="4782" y="60"/>
                    <a:pt x="4722" y="0"/>
                    <a:pt x="46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98"/>
            <p:cNvSpPr/>
            <p:nvPr/>
          </p:nvSpPr>
          <p:spPr>
            <a:xfrm>
              <a:off x="1462450" y="1710975"/>
              <a:ext cx="119575" cy="6300"/>
            </a:xfrm>
            <a:custGeom>
              <a:rect b="b" l="l" r="r" t="t"/>
              <a:pathLst>
                <a:path extrusionOk="0" h="252" w="4783">
                  <a:moveTo>
                    <a:pt x="120" y="1"/>
                  </a:moveTo>
                  <a:cubicBezTo>
                    <a:pt x="61" y="1"/>
                    <a:pt x="1" y="49"/>
                    <a:pt x="1" y="120"/>
                  </a:cubicBezTo>
                  <a:lnTo>
                    <a:pt x="1" y="132"/>
                  </a:lnTo>
                  <a:cubicBezTo>
                    <a:pt x="1" y="204"/>
                    <a:pt x="61" y="252"/>
                    <a:pt x="120" y="252"/>
                  </a:cubicBezTo>
                  <a:lnTo>
                    <a:pt x="4651" y="252"/>
                  </a:lnTo>
                  <a:cubicBezTo>
                    <a:pt x="4722" y="252"/>
                    <a:pt x="4782" y="204"/>
                    <a:pt x="4782" y="132"/>
                  </a:cubicBezTo>
                  <a:lnTo>
                    <a:pt x="4782" y="120"/>
                  </a:lnTo>
                  <a:cubicBezTo>
                    <a:pt x="4782" y="49"/>
                    <a:pt x="4722" y="1"/>
                    <a:pt x="465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98"/>
            <p:cNvSpPr/>
            <p:nvPr/>
          </p:nvSpPr>
          <p:spPr>
            <a:xfrm>
              <a:off x="1462450" y="1690650"/>
              <a:ext cx="146475" cy="6300"/>
            </a:xfrm>
            <a:custGeom>
              <a:rect b="b" l="l" r="r" t="t"/>
              <a:pathLst>
                <a:path extrusionOk="0" h="252" w="5859">
                  <a:moveTo>
                    <a:pt x="120" y="1"/>
                  </a:moveTo>
                  <a:cubicBezTo>
                    <a:pt x="61" y="1"/>
                    <a:pt x="1" y="49"/>
                    <a:pt x="1" y="120"/>
                  </a:cubicBezTo>
                  <a:lnTo>
                    <a:pt x="1" y="132"/>
                  </a:lnTo>
                  <a:cubicBezTo>
                    <a:pt x="1" y="204"/>
                    <a:pt x="61" y="252"/>
                    <a:pt x="120" y="252"/>
                  </a:cubicBezTo>
                  <a:lnTo>
                    <a:pt x="5738" y="252"/>
                  </a:lnTo>
                  <a:cubicBezTo>
                    <a:pt x="5798" y="252"/>
                    <a:pt x="5858" y="204"/>
                    <a:pt x="5858" y="132"/>
                  </a:cubicBezTo>
                  <a:lnTo>
                    <a:pt x="5858" y="120"/>
                  </a:lnTo>
                  <a:cubicBezTo>
                    <a:pt x="5858" y="49"/>
                    <a:pt x="5798" y="1"/>
                    <a:pt x="573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98"/>
            <p:cNvSpPr/>
            <p:nvPr/>
          </p:nvSpPr>
          <p:spPr>
            <a:xfrm>
              <a:off x="1454100" y="1912100"/>
              <a:ext cx="68150" cy="40075"/>
            </a:xfrm>
            <a:custGeom>
              <a:rect b="b" l="l" r="r" t="t"/>
              <a:pathLst>
                <a:path extrusionOk="0" h="1603" w="2726">
                  <a:moveTo>
                    <a:pt x="0" y="0"/>
                  </a:moveTo>
                  <a:lnTo>
                    <a:pt x="0" y="1602"/>
                  </a:lnTo>
                  <a:lnTo>
                    <a:pt x="2725" y="1602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98"/>
            <p:cNvSpPr/>
            <p:nvPr/>
          </p:nvSpPr>
          <p:spPr>
            <a:xfrm>
              <a:off x="1474400" y="1904625"/>
              <a:ext cx="24850" cy="14975"/>
            </a:xfrm>
            <a:custGeom>
              <a:rect b="b" l="l" r="r" t="t"/>
              <a:pathLst>
                <a:path extrusionOk="0" h="599" w="994">
                  <a:moveTo>
                    <a:pt x="1" y="1"/>
                  </a:moveTo>
                  <a:lnTo>
                    <a:pt x="1" y="598"/>
                  </a:lnTo>
                  <a:lnTo>
                    <a:pt x="993" y="598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rgbClr val="C9A03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98"/>
            <p:cNvSpPr/>
            <p:nvPr/>
          </p:nvSpPr>
          <p:spPr>
            <a:xfrm>
              <a:off x="1644150" y="1651800"/>
              <a:ext cx="196375" cy="188300"/>
            </a:xfrm>
            <a:custGeom>
              <a:rect b="b" l="l" r="r" t="t"/>
              <a:pathLst>
                <a:path extrusionOk="0" h="7532" w="7855">
                  <a:moveTo>
                    <a:pt x="371" y="1"/>
                  </a:moveTo>
                  <a:cubicBezTo>
                    <a:pt x="168" y="1"/>
                    <a:pt x="1" y="168"/>
                    <a:pt x="1" y="383"/>
                  </a:cubicBezTo>
                  <a:lnTo>
                    <a:pt x="1" y="7161"/>
                  </a:lnTo>
                  <a:cubicBezTo>
                    <a:pt x="1" y="7364"/>
                    <a:pt x="168" y="7532"/>
                    <a:pt x="371" y="7532"/>
                  </a:cubicBezTo>
                  <a:lnTo>
                    <a:pt x="7472" y="7532"/>
                  </a:lnTo>
                  <a:cubicBezTo>
                    <a:pt x="7687" y="7532"/>
                    <a:pt x="7854" y="7364"/>
                    <a:pt x="7842" y="7161"/>
                  </a:cubicBezTo>
                  <a:lnTo>
                    <a:pt x="7842" y="383"/>
                  </a:lnTo>
                  <a:cubicBezTo>
                    <a:pt x="7842" y="180"/>
                    <a:pt x="7675" y="1"/>
                    <a:pt x="747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98"/>
            <p:cNvSpPr/>
            <p:nvPr/>
          </p:nvSpPr>
          <p:spPr>
            <a:xfrm>
              <a:off x="1679425" y="1684075"/>
              <a:ext cx="128525" cy="128525"/>
            </a:xfrm>
            <a:custGeom>
              <a:rect b="b" l="l" r="r" t="t"/>
              <a:pathLst>
                <a:path extrusionOk="0" h="5141" w="5141">
                  <a:moveTo>
                    <a:pt x="0" y="1"/>
                  </a:moveTo>
                  <a:lnTo>
                    <a:pt x="0" y="5141"/>
                  </a:lnTo>
                  <a:lnTo>
                    <a:pt x="5140" y="5141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98"/>
            <p:cNvSpPr/>
            <p:nvPr/>
          </p:nvSpPr>
          <p:spPr>
            <a:xfrm>
              <a:off x="1748450" y="1744750"/>
              <a:ext cx="59500" cy="67850"/>
            </a:xfrm>
            <a:custGeom>
              <a:rect b="b" l="l" r="r" t="t"/>
              <a:pathLst>
                <a:path extrusionOk="0" h="2714" w="2380">
                  <a:moveTo>
                    <a:pt x="921" y="0"/>
                  </a:moveTo>
                  <a:lnTo>
                    <a:pt x="0" y="1100"/>
                  </a:lnTo>
                  <a:lnTo>
                    <a:pt x="0" y="2714"/>
                  </a:lnTo>
                  <a:lnTo>
                    <a:pt x="2379" y="2714"/>
                  </a:lnTo>
                  <a:lnTo>
                    <a:pt x="2379" y="1327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98"/>
            <p:cNvSpPr/>
            <p:nvPr/>
          </p:nvSpPr>
          <p:spPr>
            <a:xfrm>
              <a:off x="1679425" y="1731900"/>
              <a:ext cx="108500" cy="80700"/>
            </a:xfrm>
            <a:custGeom>
              <a:rect b="b" l="l" r="r" t="t"/>
              <a:pathLst>
                <a:path extrusionOk="0" h="3228" w="4340">
                  <a:moveTo>
                    <a:pt x="1040" y="0"/>
                  </a:moveTo>
                  <a:lnTo>
                    <a:pt x="0" y="1590"/>
                  </a:lnTo>
                  <a:lnTo>
                    <a:pt x="0" y="3228"/>
                  </a:lnTo>
                  <a:lnTo>
                    <a:pt x="4339" y="3228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98"/>
            <p:cNvSpPr/>
            <p:nvPr/>
          </p:nvSpPr>
          <p:spPr>
            <a:xfrm>
              <a:off x="1262825" y="1556925"/>
              <a:ext cx="63075" cy="57700"/>
            </a:xfrm>
            <a:custGeom>
              <a:rect b="b" l="l" r="r" t="t"/>
              <a:pathLst>
                <a:path extrusionOk="0" h="2308" w="2523">
                  <a:moveTo>
                    <a:pt x="1260" y="1"/>
                  </a:moveTo>
                  <a:cubicBezTo>
                    <a:pt x="966" y="1"/>
                    <a:pt x="670" y="114"/>
                    <a:pt x="443" y="341"/>
                  </a:cubicBezTo>
                  <a:cubicBezTo>
                    <a:pt x="1" y="796"/>
                    <a:pt x="1" y="1525"/>
                    <a:pt x="443" y="1967"/>
                  </a:cubicBezTo>
                  <a:cubicBezTo>
                    <a:pt x="670" y="2194"/>
                    <a:pt x="966" y="2308"/>
                    <a:pt x="1260" y="2308"/>
                  </a:cubicBezTo>
                  <a:cubicBezTo>
                    <a:pt x="1555" y="2308"/>
                    <a:pt x="1848" y="2194"/>
                    <a:pt x="2069" y="1967"/>
                  </a:cubicBezTo>
                  <a:cubicBezTo>
                    <a:pt x="2523" y="1525"/>
                    <a:pt x="2523" y="796"/>
                    <a:pt x="2069" y="341"/>
                  </a:cubicBezTo>
                  <a:cubicBezTo>
                    <a:pt x="1848" y="114"/>
                    <a:pt x="1555" y="1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98"/>
            <p:cNvSpPr/>
            <p:nvPr/>
          </p:nvSpPr>
          <p:spPr>
            <a:xfrm>
              <a:off x="1025250" y="1538225"/>
              <a:ext cx="231625" cy="191900"/>
            </a:xfrm>
            <a:custGeom>
              <a:rect b="b" l="l" r="r" t="t"/>
              <a:pathLst>
                <a:path extrusionOk="0" h="7676" w="9265">
                  <a:moveTo>
                    <a:pt x="9024" y="1"/>
                  </a:moveTo>
                  <a:cubicBezTo>
                    <a:pt x="9017" y="1"/>
                    <a:pt x="9009" y="1"/>
                    <a:pt x="9002" y="2"/>
                  </a:cubicBezTo>
                  <a:lnTo>
                    <a:pt x="7567" y="109"/>
                  </a:lnTo>
                  <a:cubicBezTo>
                    <a:pt x="7508" y="109"/>
                    <a:pt x="7460" y="133"/>
                    <a:pt x="7424" y="169"/>
                  </a:cubicBezTo>
                  <a:lnTo>
                    <a:pt x="96" y="7281"/>
                  </a:lnTo>
                  <a:cubicBezTo>
                    <a:pt x="1" y="7365"/>
                    <a:pt x="1" y="7520"/>
                    <a:pt x="96" y="7604"/>
                  </a:cubicBezTo>
                  <a:cubicBezTo>
                    <a:pt x="132" y="7652"/>
                    <a:pt x="204" y="7676"/>
                    <a:pt x="264" y="7676"/>
                  </a:cubicBezTo>
                  <a:cubicBezTo>
                    <a:pt x="323" y="7676"/>
                    <a:pt x="383" y="7652"/>
                    <a:pt x="419" y="7616"/>
                  </a:cubicBezTo>
                  <a:lnTo>
                    <a:pt x="7687" y="563"/>
                  </a:lnTo>
                  <a:lnTo>
                    <a:pt x="9038" y="468"/>
                  </a:lnTo>
                  <a:cubicBezTo>
                    <a:pt x="9169" y="456"/>
                    <a:pt x="9265" y="336"/>
                    <a:pt x="9253" y="217"/>
                  </a:cubicBezTo>
                  <a:cubicBezTo>
                    <a:pt x="9241" y="93"/>
                    <a:pt x="9145" y="1"/>
                    <a:pt x="90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98"/>
            <p:cNvSpPr/>
            <p:nvPr/>
          </p:nvSpPr>
          <p:spPr>
            <a:xfrm>
              <a:off x="1036300" y="1718525"/>
              <a:ext cx="84300" cy="250975"/>
            </a:xfrm>
            <a:custGeom>
              <a:rect b="b" l="l" r="r" t="t"/>
              <a:pathLst>
                <a:path extrusionOk="0" h="10039" w="3372">
                  <a:moveTo>
                    <a:pt x="268" y="0"/>
                  </a:moveTo>
                  <a:cubicBezTo>
                    <a:pt x="246" y="0"/>
                    <a:pt x="225" y="3"/>
                    <a:pt x="204" y="10"/>
                  </a:cubicBezTo>
                  <a:cubicBezTo>
                    <a:pt x="73" y="45"/>
                    <a:pt x="1" y="177"/>
                    <a:pt x="37" y="296"/>
                  </a:cubicBezTo>
                  <a:lnTo>
                    <a:pt x="2882" y="9871"/>
                  </a:lnTo>
                  <a:cubicBezTo>
                    <a:pt x="2918" y="9979"/>
                    <a:pt x="3013" y="10039"/>
                    <a:pt x="3109" y="10039"/>
                  </a:cubicBezTo>
                  <a:cubicBezTo>
                    <a:pt x="3133" y="10039"/>
                    <a:pt x="3157" y="10039"/>
                    <a:pt x="3181" y="10027"/>
                  </a:cubicBezTo>
                  <a:cubicBezTo>
                    <a:pt x="3300" y="9991"/>
                    <a:pt x="3372" y="9859"/>
                    <a:pt x="3336" y="9740"/>
                  </a:cubicBezTo>
                  <a:lnTo>
                    <a:pt x="491" y="165"/>
                  </a:lnTo>
                  <a:cubicBezTo>
                    <a:pt x="461" y="66"/>
                    <a:pt x="367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98"/>
            <p:cNvSpPr/>
            <p:nvPr/>
          </p:nvSpPr>
          <p:spPr>
            <a:xfrm>
              <a:off x="1223975" y="1487075"/>
              <a:ext cx="67275" cy="78400"/>
            </a:xfrm>
            <a:custGeom>
              <a:rect b="b" l="l" r="r" t="t"/>
              <a:pathLst>
                <a:path extrusionOk="0" h="3136" w="2691">
                  <a:moveTo>
                    <a:pt x="876" y="1"/>
                  </a:moveTo>
                  <a:cubicBezTo>
                    <a:pt x="749" y="1"/>
                    <a:pt x="620" y="33"/>
                    <a:pt x="503" y="99"/>
                  </a:cubicBezTo>
                  <a:cubicBezTo>
                    <a:pt x="132" y="314"/>
                    <a:pt x="1" y="780"/>
                    <a:pt x="216" y="1151"/>
                  </a:cubicBezTo>
                  <a:lnTo>
                    <a:pt x="1364" y="3135"/>
                  </a:lnTo>
                  <a:lnTo>
                    <a:pt x="2690" y="2370"/>
                  </a:lnTo>
                  <a:lnTo>
                    <a:pt x="1543" y="386"/>
                  </a:lnTo>
                  <a:cubicBezTo>
                    <a:pt x="1398" y="137"/>
                    <a:pt x="1139" y="1"/>
                    <a:pt x="87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98"/>
            <p:cNvSpPr/>
            <p:nvPr/>
          </p:nvSpPr>
          <p:spPr>
            <a:xfrm>
              <a:off x="1046175" y="1959025"/>
              <a:ext cx="136000" cy="29000"/>
            </a:xfrm>
            <a:custGeom>
              <a:rect b="b" l="l" r="r" t="t"/>
              <a:pathLst>
                <a:path extrusionOk="0" h="1160" w="5440">
                  <a:moveTo>
                    <a:pt x="2750" y="0"/>
                  </a:moveTo>
                  <a:cubicBezTo>
                    <a:pt x="742" y="0"/>
                    <a:pt x="0" y="1160"/>
                    <a:pt x="0" y="1160"/>
                  </a:cubicBezTo>
                  <a:lnTo>
                    <a:pt x="5439" y="1160"/>
                  </a:lnTo>
                  <a:cubicBezTo>
                    <a:pt x="5439" y="1160"/>
                    <a:pt x="4746" y="0"/>
                    <a:pt x="27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98"/>
            <p:cNvSpPr/>
            <p:nvPr/>
          </p:nvSpPr>
          <p:spPr>
            <a:xfrm>
              <a:off x="1030025" y="1711575"/>
              <a:ext cx="39475" cy="25425"/>
            </a:xfrm>
            <a:custGeom>
              <a:rect b="b" l="l" r="r" t="t"/>
              <a:pathLst>
                <a:path extrusionOk="0" h="1017" w="1579">
                  <a:moveTo>
                    <a:pt x="1" y="1"/>
                  </a:moveTo>
                  <a:lnTo>
                    <a:pt x="1" y="1005"/>
                  </a:lnTo>
                  <a:lnTo>
                    <a:pt x="945" y="1005"/>
                  </a:lnTo>
                  <a:cubicBezTo>
                    <a:pt x="993" y="1017"/>
                    <a:pt x="1029" y="1017"/>
                    <a:pt x="1065" y="1017"/>
                  </a:cubicBezTo>
                  <a:cubicBezTo>
                    <a:pt x="1352" y="1017"/>
                    <a:pt x="1579" y="790"/>
                    <a:pt x="1579" y="515"/>
                  </a:cubicBezTo>
                  <a:cubicBezTo>
                    <a:pt x="1579" y="228"/>
                    <a:pt x="1352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98"/>
            <p:cNvSpPr/>
            <p:nvPr/>
          </p:nvSpPr>
          <p:spPr>
            <a:xfrm>
              <a:off x="1018375" y="1711575"/>
              <a:ext cx="25725" cy="25425"/>
            </a:xfrm>
            <a:custGeom>
              <a:rect b="b" l="l" r="r" t="t"/>
              <a:pathLst>
                <a:path extrusionOk="0" h="1017" w="1029">
                  <a:moveTo>
                    <a:pt x="515" y="1"/>
                  </a:moveTo>
                  <a:cubicBezTo>
                    <a:pt x="228" y="1"/>
                    <a:pt x="1" y="228"/>
                    <a:pt x="1" y="515"/>
                  </a:cubicBezTo>
                  <a:cubicBezTo>
                    <a:pt x="1" y="790"/>
                    <a:pt x="228" y="1017"/>
                    <a:pt x="515" y="1017"/>
                  </a:cubicBezTo>
                  <a:cubicBezTo>
                    <a:pt x="802" y="1017"/>
                    <a:pt x="1029" y="790"/>
                    <a:pt x="1029" y="515"/>
                  </a:cubicBezTo>
                  <a:cubicBezTo>
                    <a:pt x="1029" y="228"/>
                    <a:pt x="802" y="1"/>
                    <a:pt x="51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98"/>
            <p:cNvSpPr/>
            <p:nvPr/>
          </p:nvSpPr>
          <p:spPr>
            <a:xfrm>
              <a:off x="1229650" y="1524500"/>
              <a:ext cx="118375" cy="92675"/>
            </a:xfrm>
            <a:custGeom>
              <a:rect b="b" l="l" r="r" t="t"/>
              <a:pathLst>
                <a:path extrusionOk="0" h="3707" w="4735">
                  <a:moveTo>
                    <a:pt x="2511" y="1"/>
                  </a:moveTo>
                  <a:cubicBezTo>
                    <a:pt x="1125" y="1"/>
                    <a:pt x="1" y="1124"/>
                    <a:pt x="1" y="2511"/>
                  </a:cubicBezTo>
                  <a:cubicBezTo>
                    <a:pt x="1" y="2941"/>
                    <a:pt x="109" y="3348"/>
                    <a:pt x="300" y="3706"/>
                  </a:cubicBezTo>
                  <a:lnTo>
                    <a:pt x="4735" y="1328"/>
                  </a:lnTo>
                  <a:cubicBezTo>
                    <a:pt x="4316" y="527"/>
                    <a:pt x="3479" y="1"/>
                    <a:pt x="251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98"/>
            <p:cNvSpPr/>
            <p:nvPr/>
          </p:nvSpPr>
          <p:spPr>
            <a:xfrm>
              <a:off x="2064325" y="1862800"/>
              <a:ext cx="116575" cy="124925"/>
            </a:xfrm>
            <a:custGeom>
              <a:rect b="b" l="l" r="r" t="t"/>
              <a:pathLst>
                <a:path extrusionOk="0" h="4997" w="4663">
                  <a:moveTo>
                    <a:pt x="0" y="0"/>
                  </a:moveTo>
                  <a:lnTo>
                    <a:pt x="729" y="4997"/>
                  </a:lnTo>
                  <a:lnTo>
                    <a:pt x="3969" y="499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98"/>
            <p:cNvSpPr/>
            <p:nvPr/>
          </p:nvSpPr>
          <p:spPr>
            <a:xfrm>
              <a:off x="2032650" y="1889950"/>
              <a:ext cx="50825" cy="69100"/>
            </a:xfrm>
            <a:custGeom>
              <a:rect b="b" l="l" r="r" t="t"/>
              <a:pathLst>
                <a:path extrusionOk="0" h="2764" w="2033">
                  <a:moveTo>
                    <a:pt x="1629" y="0"/>
                  </a:moveTo>
                  <a:cubicBezTo>
                    <a:pt x="1414" y="0"/>
                    <a:pt x="870" y="31"/>
                    <a:pt x="466" y="349"/>
                  </a:cubicBezTo>
                  <a:cubicBezTo>
                    <a:pt x="156" y="588"/>
                    <a:pt x="0" y="946"/>
                    <a:pt x="0" y="1388"/>
                  </a:cubicBezTo>
                  <a:cubicBezTo>
                    <a:pt x="0" y="1795"/>
                    <a:pt x="144" y="2118"/>
                    <a:pt x="454" y="2357"/>
                  </a:cubicBezTo>
                  <a:cubicBezTo>
                    <a:pt x="921" y="2727"/>
                    <a:pt x="1590" y="2763"/>
                    <a:pt x="1889" y="2763"/>
                  </a:cubicBezTo>
                  <a:lnTo>
                    <a:pt x="2032" y="2763"/>
                  </a:lnTo>
                  <a:lnTo>
                    <a:pt x="1973" y="2225"/>
                  </a:lnTo>
                  <a:cubicBezTo>
                    <a:pt x="1973" y="2225"/>
                    <a:pt x="1946" y="2227"/>
                    <a:pt x="1901" y="2227"/>
                  </a:cubicBezTo>
                  <a:cubicBezTo>
                    <a:pt x="1712" y="2227"/>
                    <a:pt x="1193" y="2203"/>
                    <a:pt x="885" y="1962"/>
                  </a:cubicBezTo>
                  <a:cubicBezTo>
                    <a:pt x="717" y="1831"/>
                    <a:pt x="634" y="1640"/>
                    <a:pt x="634" y="1388"/>
                  </a:cubicBezTo>
                  <a:cubicBezTo>
                    <a:pt x="634" y="1102"/>
                    <a:pt x="717" y="886"/>
                    <a:pt x="897" y="755"/>
                  </a:cubicBezTo>
                  <a:cubicBezTo>
                    <a:pt x="1117" y="571"/>
                    <a:pt x="1451" y="550"/>
                    <a:pt x="1594" y="550"/>
                  </a:cubicBezTo>
                  <a:cubicBezTo>
                    <a:pt x="1636" y="550"/>
                    <a:pt x="1662" y="552"/>
                    <a:pt x="1662" y="552"/>
                  </a:cubicBezTo>
                  <a:lnTo>
                    <a:pt x="1721" y="2"/>
                  </a:lnTo>
                  <a:cubicBezTo>
                    <a:pt x="1714" y="2"/>
                    <a:pt x="1682" y="0"/>
                    <a:pt x="16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98"/>
            <p:cNvSpPr/>
            <p:nvPr/>
          </p:nvSpPr>
          <p:spPr>
            <a:xfrm>
              <a:off x="984025" y="1151725"/>
              <a:ext cx="281225" cy="248625"/>
            </a:xfrm>
            <a:custGeom>
              <a:rect b="b" l="l" r="r" t="t"/>
              <a:pathLst>
                <a:path extrusionOk="0" h="9945" w="11249">
                  <a:moveTo>
                    <a:pt x="5616" y="0"/>
                  </a:moveTo>
                  <a:cubicBezTo>
                    <a:pt x="3613" y="0"/>
                    <a:pt x="1729" y="1223"/>
                    <a:pt x="980" y="3209"/>
                  </a:cubicBezTo>
                  <a:cubicBezTo>
                    <a:pt x="0" y="5779"/>
                    <a:pt x="1291" y="8648"/>
                    <a:pt x="3861" y="9616"/>
                  </a:cubicBezTo>
                  <a:cubicBezTo>
                    <a:pt x="4445" y="9839"/>
                    <a:pt x="5044" y="9944"/>
                    <a:pt x="5632" y="9944"/>
                  </a:cubicBezTo>
                  <a:cubicBezTo>
                    <a:pt x="7636" y="9944"/>
                    <a:pt x="9520" y="8722"/>
                    <a:pt x="10268" y="6735"/>
                  </a:cubicBezTo>
                  <a:cubicBezTo>
                    <a:pt x="11248" y="4165"/>
                    <a:pt x="9957" y="1297"/>
                    <a:pt x="7387" y="328"/>
                  </a:cubicBezTo>
                  <a:cubicBezTo>
                    <a:pt x="6804" y="106"/>
                    <a:pt x="6205" y="0"/>
                    <a:pt x="561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98"/>
            <p:cNvSpPr/>
            <p:nvPr/>
          </p:nvSpPr>
          <p:spPr>
            <a:xfrm>
              <a:off x="1016875" y="1177975"/>
              <a:ext cx="215500" cy="196125"/>
            </a:xfrm>
            <a:custGeom>
              <a:rect b="b" l="l" r="r" t="t"/>
              <a:pathLst>
                <a:path extrusionOk="0" h="7845" w="8620">
                  <a:moveTo>
                    <a:pt x="4312" y="1"/>
                  </a:moveTo>
                  <a:cubicBezTo>
                    <a:pt x="2531" y="1"/>
                    <a:pt x="912" y="1225"/>
                    <a:pt x="491" y="3032"/>
                  </a:cubicBezTo>
                  <a:cubicBezTo>
                    <a:pt x="1" y="5148"/>
                    <a:pt x="1304" y="7251"/>
                    <a:pt x="3420" y="7741"/>
                  </a:cubicBezTo>
                  <a:cubicBezTo>
                    <a:pt x="3719" y="7811"/>
                    <a:pt x="4018" y="7845"/>
                    <a:pt x="4313" y="7845"/>
                  </a:cubicBezTo>
                  <a:cubicBezTo>
                    <a:pt x="6092" y="7845"/>
                    <a:pt x="7709" y="6628"/>
                    <a:pt x="8129" y="4813"/>
                  </a:cubicBezTo>
                  <a:cubicBezTo>
                    <a:pt x="8620" y="2709"/>
                    <a:pt x="7305" y="593"/>
                    <a:pt x="5201" y="103"/>
                  </a:cubicBezTo>
                  <a:cubicBezTo>
                    <a:pt x="4903" y="34"/>
                    <a:pt x="4606" y="1"/>
                    <a:pt x="431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98"/>
            <p:cNvSpPr/>
            <p:nvPr/>
          </p:nvSpPr>
          <p:spPr>
            <a:xfrm>
              <a:off x="1084725" y="1208325"/>
              <a:ext cx="40075" cy="92975"/>
            </a:xfrm>
            <a:custGeom>
              <a:rect b="b" l="l" r="r" t="t"/>
              <a:pathLst>
                <a:path extrusionOk="0" fill="none" h="3719" w="1603">
                  <a:moveTo>
                    <a:pt x="1602" y="1"/>
                  </a:moveTo>
                  <a:lnTo>
                    <a:pt x="1602" y="2714"/>
                  </a:lnTo>
                  <a:lnTo>
                    <a:pt x="0" y="3718"/>
                  </a:lnTo>
                </a:path>
              </a:pathLst>
            </a:custGeom>
            <a:noFill/>
            <a:ln cap="rnd" cmpd="sng" w="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98"/>
            <p:cNvSpPr/>
            <p:nvPr/>
          </p:nvSpPr>
          <p:spPr>
            <a:xfrm>
              <a:off x="1027650" y="2040900"/>
              <a:ext cx="88475" cy="349075"/>
            </a:xfrm>
            <a:custGeom>
              <a:rect b="b" l="l" r="r" t="t"/>
              <a:pathLst>
                <a:path extrusionOk="0" h="13963" w="3539">
                  <a:moveTo>
                    <a:pt x="2905" y="0"/>
                  </a:moveTo>
                  <a:lnTo>
                    <a:pt x="0" y="13831"/>
                  </a:lnTo>
                  <a:lnTo>
                    <a:pt x="634" y="13962"/>
                  </a:lnTo>
                  <a:lnTo>
                    <a:pt x="3539" y="132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98"/>
            <p:cNvSpPr/>
            <p:nvPr/>
          </p:nvSpPr>
          <p:spPr>
            <a:xfrm>
              <a:off x="1117600" y="2040900"/>
              <a:ext cx="88475" cy="349075"/>
            </a:xfrm>
            <a:custGeom>
              <a:rect b="b" l="l" r="r" t="t"/>
              <a:pathLst>
                <a:path extrusionOk="0" h="13963" w="3539">
                  <a:moveTo>
                    <a:pt x="634" y="0"/>
                  </a:moveTo>
                  <a:lnTo>
                    <a:pt x="0" y="144"/>
                  </a:lnTo>
                  <a:lnTo>
                    <a:pt x="2905" y="13962"/>
                  </a:lnTo>
                  <a:lnTo>
                    <a:pt x="3539" y="1383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98"/>
            <p:cNvSpPr/>
            <p:nvPr/>
          </p:nvSpPr>
          <p:spPr>
            <a:xfrm>
              <a:off x="1044975" y="2335550"/>
              <a:ext cx="145275" cy="16475"/>
            </a:xfrm>
            <a:custGeom>
              <a:rect b="b" l="l" r="r" t="t"/>
              <a:pathLst>
                <a:path extrusionOk="0" h="659" w="5811">
                  <a:moveTo>
                    <a:pt x="1" y="1"/>
                  </a:moveTo>
                  <a:lnTo>
                    <a:pt x="1" y="658"/>
                  </a:lnTo>
                  <a:lnTo>
                    <a:pt x="5810" y="658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8"/>
            <p:cNvSpPr/>
            <p:nvPr/>
          </p:nvSpPr>
          <p:spPr>
            <a:xfrm>
              <a:off x="1024350" y="2031625"/>
              <a:ext cx="189500" cy="22150"/>
            </a:xfrm>
            <a:custGeom>
              <a:rect b="b" l="l" r="r" t="t"/>
              <a:pathLst>
                <a:path extrusionOk="0" h="886" w="7580">
                  <a:moveTo>
                    <a:pt x="1" y="1"/>
                  </a:moveTo>
                  <a:lnTo>
                    <a:pt x="1" y="885"/>
                  </a:lnTo>
                  <a:lnTo>
                    <a:pt x="7579" y="885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98"/>
            <p:cNvSpPr/>
            <p:nvPr/>
          </p:nvSpPr>
          <p:spPr>
            <a:xfrm>
              <a:off x="2057750" y="2041200"/>
              <a:ext cx="88475" cy="348775"/>
            </a:xfrm>
            <a:custGeom>
              <a:rect b="b" l="l" r="r" t="t"/>
              <a:pathLst>
                <a:path extrusionOk="0" h="13951" w="3539">
                  <a:moveTo>
                    <a:pt x="2905" y="0"/>
                  </a:moveTo>
                  <a:lnTo>
                    <a:pt x="0" y="13819"/>
                  </a:lnTo>
                  <a:lnTo>
                    <a:pt x="634" y="13950"/>
                  </a:lnTo>
                  <a:lnTo>
                    <a:pt x="3539" y="132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98"/>
            <p:cNvSpPr/>
            <p:nvPr/>
          </p:nvSpPr>
          <p:spPr>
            <a:xfrm>
              <a:off x="2147400" y="2041200"/>
              <a:ext cx="88775" cy="348775"/>
            </a:xfrm>
            <a:custGeom>
              <a:rect b="b" l="l" r="r" t="t"/>
              <a:pathLst>
                <a:path extrusionOk="0" h="13951" w="3551">
                  <a:moveTo>
                    <a:pt x="646" y="0"/>
                  </a:moveTo>
                  <a:lnTo>
                    <a:pt x="0" y="132"/>
                  </a:lnTo>
                  <a:lnTo>
                    <a:pt x="2905" y="13950"/>
                  </a:lnTo>
                  <a:lnTo>
                    <a:pt x="3551" y="1381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98"/>
            <p:cNvSpPr/>
            <p:nvPr/>
          </p:nvSpPr>
          <p:spPr>
            <a:xfrm>
              <a:off x="2075075" y="2335550"/>
              <a:ext cx="145275" cy="16475"/>
            </a:xfrm>
            <a:custGeom>
              <a:rect b="b" l="l" r="r" t="t"/>
              <a:pathLst>
                <a:path extrusionOk="0" h="659" w="5811">
                  <a:moveTo>
                    <a:pt x="1" y="1"/>
                  </a:moveTo>
                  <a:lnTo>
                    <a:pt x="1" y="658"/>
                  </a:lnTo>
                  <a:lnTo>
                    <a:pt x="5810" y="658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98"/>
            <p:cNvSpPr/>
            <p:nvPr/>
          </p:nvSpPr>
          <p:spPr>
            <a:xfrm>
              <a:off x="2054450" y="2031625"/>
              <a:ext cx="189500" cy="22150"/>
            </a:xfrm>
            <a:custGeom>
              <a:rect b="b" l="l" r="r" t="t"/>
              <a:pathLst>
                <a:path extrusionOk="0" h="886" w="7580">
                  <a:moveTo>
                    <a:pt x="1" y="1"/>
                  </a:moveTo>
                  <a:lnTo>
                    <a:pt x="1" y="885"/>
                  </a:lnTo>
                  <a:lnTo>
                    <a:pt x="7579" y="885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98"/>
            <p:cNvSpPr/>
            <p:nvPr/>
          </p:nvSpPr>
          <p:spPr>
            <a:xfrm>
              <a:off x="972950" y="1988900"/>
              <a:ext cx="1325975" cy="42750"/>
            </a:xfrm>
            <a:custGeom>
              <a:rect b="b" l="l" r="r" t="t"/>
              <a:pathLst>
                <a:path extrusionOk="0" h="1710" w="53039">
                  <a:moveTo>
                    <a:pt x="1" y="1"/>
                  </a:moveTo>
                  <a:lnTo>
                    <a:pt x="1" y="1710"/>
                  </a:lnTo>
                  <a:lnTo>
                    <a:pt x="53039" y="1710"/>
                  </a:lnTo>
                  <a:lnTo>
                    <a:pt x="5303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98"/>
            <p:cNvSpPr/>
            <p:nvPr/>
          </p:nvSpPr>
          <p:spPr>
            <a:xfrm>
              <a:off x="819350" y="2382775"/>
              <a:ext cx="1640650" cy="11075"/>
            </a:xfrm>
            <a:custGeom>
              <a:rect b="b" l="l" r="r" t="t"/>
              <a:pathLst>
                <a:path extrusionOk="0" h="443" w="65626">
                  <a:moveTo>
                    <a:pt x="216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7"/>
                    <a:pt x="96" y="443"/>
                    <a:pt x="216" y="443"/>
                  </a:cubicBezTo>
                  <a:lnTo>
                    <a:pt x="65411" y="443"/>
                  </a:lnTo>
                  <a:cubicBezTo>
                    <a:pt x="65530" y="443"/>
                    <a:pt x="65626" y="347"/>
                    <a:pt x="65626" y="227"/>
                  </a:cubicBezTo>
                  <a:cubicBezTo>
                    <a:pt x="65626" y="108"/>
                    <a:pt x="65530" y="0"/>
                    <a:pt x="6541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98"/>
            <p:cNvSpPr/>
            <p:nvPr/>
          </p:nvSpPr>
          <p:spPr>
            <a:xfrm>
              <a:off x="1767875" y="2410275"/>
              <a:ext cx="32300" cy="32000"/>
            </a:xfrm>
            <a:custGeom>
              <a:rect b="b" l="l" r="r" t="t"/>
              <a:pathLst>
                <a:path extrusionOk="0" h="1280" w="1292">
                  <a:moveTo>
                    <a:pt x="646" y="1279"/>
                  </a:moveTo>
                  <a:cubicBezTo>
                    <a:pt x="287" y="1279"/>
                    <a:pt x="0" y="992"/>
                    <a:pt x="0" y="646"/>
                  </a:cubicBezTo>
                  <a:cubicBezTo>
                    <a:pt x="0" y="287"/>
                    <a:pt x="287" y="0"/>
                    <a:pt x="646" y="0"/>
                  </a:cubicBezTo>
                  <a:cubicBezTo>
                    <a:pt x="1004" y="0"/>
                    <a:pt x="1291" y="287"/>
                    <a:pt x="1291" y="646"/>
                  </a:cubicBezTo>
                  <a:cubicBezTo>
                    <a:pt x="1291" y="992"/>
                    <a:pt x="1004" y="1279"/>
                    <a:pt x="646" y="1279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98"/>
            <p:cNvSpPr/>
            <p:nvPr/>
          </p:nvSpPr>
          <p:spPr>
            <a:xfrm>
              <a:off x="1601725" y="2410275"/>
              <a:ext cx="32000" cy="32000"/>
            </a:xfrm>
            <a:custGeom>
              <a:rect b="b" l="l" r="r" t="t"/>
              <a:pathLst>
                <a:path extrusionOk="0" h="1280" w="1280">
                  <a:moveTo>
                    <a:pt x="634" y="1279"/>
                  </a:moveTo>
                  <a:cubicBezTo>
                    <a:pt x="287" y="1279"/>
                    <a:pt x="0" y="992"/>
                    <a:pt x="0" y="646"/>
                  </a:cubicBezTo>
                  <a:cubicBezTo>
                    <a:pt x="0" y="287"/>
                    <a:pt x="287" y="0"/>
                    <a:pt x="634" y="0"/>
                  </a:cubicBezTo>
                  <a:cubicBezTo>
                    <a:pt x="992" y="0"/>
                    <a:pt x="1279" y="287"/>
                    <a:pt x="1279" y="646"/>
                  </a:cubicBezTo>
                  <a:cubicBezTo>
                    <a:pt x="1279" y="992"/>
                    <a:pt x="992" y="1279"/>
                    <a:pt x="634" y="1279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98"/>
            <p:cNvSpPr/>
            <p:nvPr/>
          </p:nvSpPr>
          <p:spPr>
            <a:xfrm>
              <a:off x="1760700" y="2275775"/>
              <a:ext cx="28425" cy="109700"/>
            </a:xfrm>
            <a:custGeom>
              <a:rect b="b" l="l" r="r" t="t"/>
              <a:pathLst>
                <a:path extrusionOk="0" h="4388" w="1137">
                  <a:moveTo>
                    <a:pt x="0" y="1"/>
                  </a:moveTo>
                  <a:lnTo>
                    <a:pt x="1136" y="1"/>
                  </a:lnTo>
                  <a:lnTo>
                    <a:pt x="1136" y="4388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98"/>
            <p:cNvSpPr/>
            <p:nvPr/>
          </p:nvSpPr>
          <p:spPr>
            <a:xfrm>
              <a:off x="1609775" y="2372000"/>
              <a:ext cx="330250" cy="43075"/>
            </a:xfrm>
            <a:custGeom>
              <a:rect b="b" l="l" r="r" t="t"/>
              <a:pathLst>
                <a:path extrusionOk="0" h="1723" w="13210">
                  <a:moveTo>
                    <a:pt x="7113" y="1"/>
                  </a:moveTo>
                  <a:lnTo>
                    <a:pt x="6097" y="1"/>
                  </a:lnTo>
                  <a:cubicBezTo>
                    <a:pt x="5954" y="1"/>
                    <a:pt x="5846" y="109"/>
                    <a:pt x="5846" y="252"/>
                  </a:cubicBezTo>
                  <a:lnTo>
                    <a:pt x="5846" y="718"/>
                  </a:lnTo>
                  <a:lnTo>
                    <a:pt x="670" y="1017"/>
                  </a:lnTo>
                  <a:cubicBezTo>
                    <a:pt x="300" y="1041"/>
                    <a:pt x="1" y="1352"/>
                    <a:pt x="1" y="1722"/>
                  </a:cubicBezTo>
                  <a:lnTo>
                    <a:pt x="1" y="1722"/>
                  </a:lnTo>
                  <a:lnTo>
                    <a:pt x="5846" y="1722"/>
                  </a:lnTo>
                  <a:lnTo>
                    <a:pt x="6300" y="1722"/>
                  </a:lnTo>
                  <a:lnTo>
                    <a:pt x="6910" y="1722"/>
                  </a:lnTo>
                  <a:lnTo>
                    <a:pt x="6910" y="1722"/>
                  </a:lnTo>
                  <a:lnTo>
                    <a:pt x="13210" y="1722"/>
                  </a:lnTo>
                  <a:lnTo>
                    <a:pt x="13210" y="1722"/>
                  </a:lnTo>
                  <a:cubicBezTo>
                    <a:pt x="13210" y="1352"/>
                    <a:pt x="12911" y="1041"/>
                    <a:pt x="12540" y="1017"/>
                  </a:cubicBezTo>
                  <a:lnTo>
                    <a:pt x="7364" y="718"/>
                  </a:lnTo>
                  <a:lnTo>
                    <a:pt x="7364" y="252"/>
                  </a:lnTo>
                  <a:cubicBezTo>
                    <a:pt x="7364" y="109"/>
                    <a:pt x="7257" y="1"/>
                    <a:pt x="71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98"/>
            <p:cNvSpPr/>
            <p:nvPr/>
          </p:nvSpPr>
          <p:spPr>
            <a:xfrm>
              <a:off x="1752025" y="2273100"/>
              <a:ext cx="45750" cy="43350"/>
            </a:xfrm>
            <a:custGeom>
              <a:rect b="b" l="l" r="r" t="t"/>
              <a:pathLst>
                <a:path extrusionOk="0" h="1734" w="1830">
                  <a:moveTo>
                    <a:pt x="1579" y="1734"/>
                  </a:moveTo>
                  <a:lnTo>
                    <a:pt x="252" y="1734"/>
                  </a:lnTo>
                  <a:cubicBezTo>
                    <a:pt x="120" y="1734"/>
                    <a:pt x="1" y="1614"/>
                    <a:pt x="1" y="1483"/>
                  </a:cubicBezTo>
                  <a:lnTo>
                    <a:pt x="1" y="0"/>
                  </a:lnTo>
                  <a:lnTo>
                    <a:pt x="1830" y="0"/>
                  </a:lnTo>
                  <a:lnTo>
                    <a:pt x="1830" y="1483"/>
                  </a:lnTo>
                  <a:cubicBezTo>
                    <a:pt x="1830" y="1614"/>
                    <a:pt x="1722" y="1734"/>
                    <a:pt x="1579" y="1734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98"/>
            <p:cNvSpPr/>
            <p:nvPr/>
          </p:nvSpPr>
          <p:spPr>
            <a:xfrm>
              <a:off x="1740675" y="2222000"/>
              <a:ext cx="68450" cy="59500"/>
            </a:xfrm>
            <a:custGeom>
              <a:rect b="b" l="l" r="r" t="t"/>
              <a:pathLst>
                <a:path extrusionOk="0" h="2380" w="2738">
                  <a:moveTo>
                    <a:pt x="2451" y="2379"/>
                  </a:moveTo>
                  <a:lnTo>
                    <a:pt x="299" y="2379"/>
                  </a:lnTo>
                  <a:cubicBezTo>
                    <a:pt x="132" y="2379"/>
                    <a:pt x="1" y="2248"/>
                    <a:pt x="1" y="2092"/>
                  </a:cubicBezTo>
                  <a:lnTo>
                    <a:pt x="1" y="0"/>
                  </a:lnTo>
                  <a:lnTo>
                    <a:pt x="2738" y="0"/>
                  </a:lnTo>
                  <a:lnTo>
                    <a:pt x="2738" y="2092"/>
                  </a:lnTo>
                  <a:cubicBezTo>
                    <a:pt x="2738" y="2248"/>
                    <a:pt x="2606" y="2379"/>
                    <a:pt x="2451" y="237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98"/>
            <p:cNvSpPr/>
            <p:nvPr/>
          </p:nvSpPr>
          <p:spPr>
            <a:xfrm>
              <a:off x="1683300" y="2191225"/>
              <a:ext cx="183200" cy="31100"/>
            </a:xfrm>
            <a:custGeom>
              <a:rect b="b" l="l" r="r" t="t"/>
              <a:pathLst>
                <a:path extrusionOk="0" h="1244" w="7328">
                  <a:moveTo>
                    <a:pt x="6097" y="1243"/>
                  </a:moveTo>
                  <a:lnTo>
                    <a:pt x="1232" y="1243"/>
                  </a:lnTo>
                  <a:cubicBezTo>
                    <a:pt x="550" y="1243"/>
                    <a:pt x="0" y="681"/>
                    <a:pt x="0" y="0"/>
                  </a:cubicBezTo>
                  <a:lnTo>
                    <a:pt x="0" y="0"/>
                  </a:lnTo>
                  <a:lnTo>
                    <a:pt x="7328" y="0"/>
                  </a:lnTo>
                  <a:lnTo>
                    <a:pt x="7328" y="0"/>
                  </a:lnTo>
                  <a:cubicBezTo>
                    <a:pt x="7328" y="681"/>
                    <a:pt x="6778" y="1243"/>
                    <a:pt x="6097" y="1243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98"/>
            <p:cNvSpPr/>
            <p:nvPr/>
          </p:nvSpPr>
          <p:spPr>
            <a:xfrm>
              <a:off x="1912500" y="2426400"/>
              <a:ext cx="32000" cy="15875"/>
            </a:xfrm>
            <a:custGeom>
              <a:rect b="b" l="l" r="r" t="t"/>
              <a:pathLst>
                <a:path extrusionOk="0" h="635" w="1280">
                  <a:moveTo>
                    <a:pt x="1" y="1"/>
                  </a:moveTo>
                  <a:cubicBezTo>
                    <a:pt x="1" y="347"/>
                    <a:pt x="288" y="634"/>
                    <a:pt x="646" y="634"/>
                  </a:cubicBezTo>
                  <a:cubicBezTo>
                    <a:pt x="993" y="634"/>
                    <a:pt x="1280" y="347"/>
                    <a:pt x="1280" y="1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98"/>
            <p:cNvSpPr/>
            <p:nvPr/>
          </p:nvSpPr>
          <p:spPr>
            <a:xfrm>
              <a:off x="1912500" y="2410275"/>
              <a:ext cx="32000" cy="16150"/>
            </a:xfrm>
            <a:custGeom>
              <a:rect b="b" l="l" r="r" t="t"/>
              <a:pathLst>
                <a:path extrusionOk="0" h="646" w="1280">
                  <a:moveTo>
                    <a:pt x="646" y="0"/>
                  </a:moveTo>
                  <a:cubicBezTo>
                    <a:pt x="288" y="0"/>
                    <a:pt x="1" y="287"/>
                    <a:pt x="1" y="646"/>
                  </a:cubicBezTo>
                  <a:lnTo>
                    <a:pt x="1280" y="646"/>
                  </a:lnTo>
                  <a:cubicBezTo>
                    <a:pt x="1280" y="287"/>
                    <a:pt x="993" y="0"/>
                    <a:pt x="646" y="0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98"/>
            <p:cNvSpPr/>
            <p:nvPr/>
          </p:nvSpPr>
          <p:spPr>
            <a:xfrm>
              <a:off x="1767875" y="2410275"/>
              <a:ext cx="32300" cy="16150"/>
            </a:xfrm>
            <a:custGeom>
              <a:rect b="b" l="l" r="r" t="t"/>
              <a:pathLst>
                <a:path extrusionOk="0" h="646" w="1292">
                  <a:moveTo>
                    <a:pt x="646" y="0"/>
                  </a:moveTo>
                  <a:cubicBezTo>
                    <a:pt x="299" y="0"/>
                    <a:pt x="0" y="287"/>
                    <a:pt x="12" y="646"/>
                  </a:cubicBezTo>
                  <a:lnTo>
                    <a:pt x="1291" y="646"/>
                  </a:lnTo>
                  <a:cubicBezTo>
                    <a:pt x="1291" y="287"/>
                    <a:pt x="1004" y="0"/>
                    <a:pt x="64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98"/>
            <p:cNvSpPr/>
            <p:nvPr/>
          </p:nvSpPr>
          <p:spPr>
            <a:xfrm>
              <a:off x="1601725" y="2410275"/>
              <a:ext cx="32000" cy="16150"/>
            </a:xfrm>
            <a:custGeom>
              <a:rect b="b" l="l" r="r" t="t"/>
              <a:pathLst>
                <a:path extrusionOk="0" h="646" w="1280">
                  <a:moveTo>
                    <a:pt x="634" y="0"/>
                  </a:moveTo>
                  <a:cubicBezTo>
                    <a:pt x="287" y="0"/>
                    <a:pt x="0" y="287"/>
                    <a:pt x="0" y="646"/>
                  </a:cubicBezTo>
                  <a:lnTo>
                    <a:pt x="1279" y="646"/>
                  </a:lnTo>
                  <a:cubicBezTo>
                    <a:pt x="1279" y="287"/>
                    <a:pt x="992" y="0"/>
                    <a:pt x="634" y="0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98"/>
            <p:cNvSpPr/>
            <p:nvPr/>
          </p:nvSpPr>
          <p:spPr>
            <a:xfrm>
              <a:off x="1797750" y="2218700"/>
              <a:ext cx="11375" cy="59500"/>
            </a:xfrm>
            <a:custGeom>
              <a:rect b="b" l="l" r="r" t="t"/>
              <a:pathLst>
                <a:path extrusionOk="0" h="2380" w="455">
                  <a:moveTo>
                    <a:pt x="1" y="1"/>
                  </a:moveTo>
                  <a:lnTo>
                    <a:pt x="1" y="2380"/>
                  </a:lnTo>
                  <a:lnTo>
                    <a:pt x="180" y="2380"/>
                  </a:lnTo>
                  <a:cubicBezTo>
                    <a:pt x="335" y="2380"/>
                    <a:pt x="455" y="2260"/>
                    <a:pt x="455" y="2105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98"/>
            <p:cNvSpPr/>
            <p:nvPr/>
          </p:nvSpPr>
          <p:spPr>
            <a:xfrm>
              <a:off x="1786400" y="2278175"/>
              <a:ext cx="11375" cy="35000"/>
            </a:xfrm>
            <a:custGeom>
              <a:rect b="b" l="l" r="r" t="t"/>
              <a:pathLst>
                <a:path extrusionOk="0" h="1400" w="455">
                  <a:moveTo>
                    <a:pt x="0" y="1"/>
                  </a:moveTo>
                  <a:lnTo>
                    <a:pt x="0" y="1399"/>
                  </a:lnTo>
                  <a:lnTo>
                    <a:pt x="192" y="1399"/>
                  </a:lnTo>
                  <a:cubicBezTo>
                    <a:pt x="335" y="1399"/>
                    <a:pt x="455" y="1280"/>
                    <a:pt x="455" y="1124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98"/>
            <p:cNvSpPr/>
            <p:nvPr/>
          </p:nvSpPr>
          <p:spPr>
            <a:xfrm>
              <a:off x="1556600" y="1719950"/>
              <a:ext cx="231325" cy="471300"/>
            </a:xfrm>
            <a:custGeom>
              <a:rect b="b" l="l" r="r" t="t"/>
              <a:pathLst>
                <a:path extrusionOk="0" h="18852" w="9253">
                  <a:moveTo>
                    <a:pt x="8906" y="0"/>
                  </a:moveTo>
                  <a:cubicBezTo>
                    <a:pt x="8559" y="0"/>
                    <a:pt x="8224" y="144"/>
                    <a:pt x="7973" y="395"/>
                  </a:cubicBezTo>
                  <a:cubicBezTo>
                    <a:pt x="7806" y="574"/>
                    <a:pt x="7686" y="789"/>
                    <a:pt x="7627" y="1040"/>
                  </a:cubicBezTo>
                  <a:lnTo>
                    <a:pt x="5140" y="12480"/>
                  </a:lnTo>
                  <a:lnTo>
                    <a:pt x="5594" y="16162"/>
                  </a:lnTo>
                  <a:lnTo>
                    <a:pt x="1351" y="16162"/>
                  </a:lnTo>
                  <a:cubicBezTo>
                    <a:pt x="598" y="16162"/>
                    <a:pt x="0" y="16759"/>
                    <a:pt x="0" y="17500"/>
                  </a:cubicBezTo>
                  <a:cubicBezTo>
                    <a:pt x="0" y="18253"/>
                    <a:pt x="610" y="18851"/>
                    <a:pt x="1351" y="18851"/>
                  </a:cubicBezTo>
                  <a:lnTo>
                    <a:pt x="7686" y="18851"/>
                  </a:lnTo>
                  <a:lnTo>
                    <a:pt x="925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98"/>
            <p:cNvSpPr/>
            <p:nvPr/>
          </p:nvSpPr>
          <p:spPr>
            <a:xfrm>
              <a:off x="1709300" y="1719950"/>
              <a:ext cx="281525" cy="471300"/>
            </a:xfrm>
            <a:custGeom>
              <a:rect b="b" l="l" r="r" t="t"/>
              <a:pathLst>
                <a:path extrusionOk="0" h="18852" w="11261">
                  <a:moveTo>
                    <a:pt x="3144" y="0"/>
                  </a:moveTo>
                  <a:cubicBezTo>
                    <a:pt x="2845" y="0"/>
                    <a:pt x="2582" y="215"/>
                    <a:pt x="2523" y="502"/>
                  </a:cubicBezTo>
                  <a:lnTo>
                    <a:pt x="108" y="12026"/>
                  </a:lnTo>
                  <a:cubicBezTo>
                    <a:pt x="12" y="12492"/>
                    <a:pt x="0" y="12958"/>
                    <a:pt x="84" y="13424"/>
                  </a:cubicBezTo>
                  <a:lnTo>
                    <a:pt x="969" y="18337"/>
                  </a:lnTo>
                  <a:cubicBezTo>
                    <a:pt x="1028" y="18636"/>
                    <a:pt x="1279" y="18851"/>
                    <a:pt x="1578" y="18851"/>
                  </a:cubicBezTo>
                  <a:lnTo>
                    <a:pt x="10555" y="18851"/>
                  </a:lnTo>
                  <a:cubicBezTo>
                    <a:pt x="10938" y="18851"/>
                    <a:pt x="11237" y="18504"/>
                    <a:pt x="11177" y="18122"/>
                  </a:cubicBezTo>
                  <a:lnTo>
                    <a:pt x="10197" y="12061"/>
                  </a:lnTo>
                  <a:cubicBezTo>
                    <a:pt x="10197" y="12014"/>
                    <a:pt x="10197" y="11954"/>
                    <a:pt x="10197" y="11906"/>
                  </a:cubicBezTo>
                  <a:lnTo>
                    <a:pt x="11237" y="694"/>
                  </a:lnTo>
                  <a:cubicBezTo>
                    <a:pt x="11261" y="323"/>
                    <a:pt x="10974" y="0"/>
                    <a:pt x="1060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Google Shape;758;p98"/>
          <p:cNvSpPr txBox="1"/>
          <p:nvPr>
            <p:ph type="ctrTitle"/>
          </p:nvPr>
        </p:nvSpPr>
        <p:spPr>
          <a:xfrm>
            <a:off x="903650" y="261850"/>
            <a:ext cx="4058400" cy="25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900">
                <a:latin typeface="Oswald"/>
                <a:ea typeface="Oswald"/>
                <a:cs typeface="Oswald"/>
                <a:sym typeface="Oswald"/>
              </a:rPr>
              <a:t>ФАЙЛИ</a:t>
            </a:r>
            <a:endParaRPr sz="3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9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uk" sz="39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С++</a:t>
            </a:r>
            <a:endParaRPr sz="39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9" name="Google Shape;759;p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07"/>
          <p:cNvSpPr txBox="1"/>
          <p:nvPr>
            <p:ph type="title"/>
          </p:nvPr>
        </p:nvSpPr>
        <p:spPr>
          <a:xfrm>
            <a:off x="3851850" y="77850"/>
            <a:ext cx="4576500" cy="558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uk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Д</a:t>
            </a:r>
            <a:r>
              <a:rPr b="0" lang="uk" u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ОДАЄМО</a:t>
            </a:r>
            <a:r>
              <a:rPr b="0" lang="uk" u="none">
                <a:latin typeface="Oswald"/>
                <a:ea typeface="Oswald"/>
                <a:cs typeface="Oswald"/>
                <a:sym typeface="Oswald"/>
              </a:rPr>
              <a:t> ВВЕДЕННЯ</a:t>
            </a:r>
            <a:endParaRPr b="0" u="none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6" name="Google Shape;876;p107"/>
          <p:cNvSpPr txBox="1"/>
          <p:nvPr/>
        </p:nvSpPr>
        <p:spPr>
          <a:xfrm>
            <a:off x="4104284" y="843350"/>
            <a:ext cx="48609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700">
                <a:latin typeface="Courier New"/>
                <a:ea typeface="Courier New"/>
                <a:cs typeface="Courier New"/>
                <a:sym typeface="Courier New"/>
              </a:rPr>
              <a:t>#include&lt;fstream&gt;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7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7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700">
                <a:latin typeface="Courier New"/>
                <a:ea typeface="Courier New"/>
                <a:cs typeface="Courier New"/>
                <a:sym typeface="Courier New"/>
              </a:rPr>
              <a:t>{   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700">
                <a:latin typeface="Courier New"/>
                <a:ea typeface="Courier New"/>
                <a:cs typeface="Courier New"/>
                <a:sym typeface="Courier New"/>
              </a:rPr>
              <a:t>    int a,b;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7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700">
                <a:latin typeface="Courier New"/>
                <a:ea typeface="Courier New"/>
                <a:cs typeface="Courier New"/>
                <a:sym typeface="Courier New"/>
              </a:rPr>
              <a:t>    ifstream cin("input.txt");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700">
                <a:latin typeface="Courier New"/>
                <a:ea typeface="Courier New"/>
                <a:cs typeface="Courier New"/>
                <a:sym typeface="Courier New"/>
              </a:rPr>
              <a:t>    ofstream cout("output.txt");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7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700">
                <a:latin typeface="Courier New"/>
                <a:ea typeface="Courier New"/>
                <a:cs typeface="Courier New"/>
                <a:sym typeface="Courier New"/>
              </a:rPr>
              <a:t>    cin&gt;&gt; a &gt;&gt; b;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700">
                <a:latin typeface="Courier New"/>
                <a:ea typeface="Courier New"/>
                <a:cs typeface="Courier New"/>
                <a:sym typeface="Courier New"/>
              </a:rPr>
              <a:t>cout &lt;&lt; a+b;	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700">
                <a:latin typeface="Courier New"/>
                <a:ea typeface="Courier New"/>
                <a:cs typeface="Courier New"/>
                <a:sym typeface="Courier New"/>
              </a:rPr>
              <a:t>	cout.close();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700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7" name="Google Shape;877;p107"/>
          <p:cNvSpPr txBox="1"/>
          <p:nvPr/>
        </p:nvSpPr>
        <p:spPr>
          <a:xfrm>
            <a:off x="968350" y="1833000"/>
            <a:ext cx="2198700" cy="156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6000">
                <a:solidFill>
                  <a:srgbClr val="5B0F00"/>
                </a:solidFill>
                <a:latin typeface="Oswald"/>
                <a:ea typeface="Oswald"/>
                <a:cs typeface="Oswald"/>
                <a:sym typeface="Oswald"/>
              </a:rPr>
              <a:t>a+b</a:t>
            </a:r>
            <a:endParaRPr sz="6000">
              <a:solidFill>
                <a:srgbClr val="5B0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8" name="Google Shape;878;p1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08"/>
          <p:cNvSpPr txBox="1"/>
          <p:nvPr>
            <p:ph type="title"/>
          </p:nvPr>
        </p:nvSpPr>
        <p:spPr>
          <a:xfrm>
            <a:off x="2469275" y="399900"/>
            <a:ext cx="82383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latin typeface="Oswald"/>
                <a:ea typeface="Oswald"/>
                <a:cs typeface="Oswald"/>
                <a:sym typeface="Oswald"/>
              </a:rPr>
              <a:t>БІТИ та </a:t>
            </a:r>
            <a:r>
              <a:rPr lang="uk" sz="27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uk" sz="27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БАЙТИ</a:t>
            </a:r>
            <a:endParaRPr sz="27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84" name="Google Shape;884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013" y="1862124"/>
            <a:ext cx="2529925" cy="19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108"/>
          <p:cNvSpPr txBox="1"/>
          <p:nvPr/>
        </p:nvSpPr>
        <p:spPr>
          <a:xfrm>
            <a:off x="819349" y="1862134"/>
            <a:ext cx="24438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latin typeface="Roboto"/>
                <a:ea typeface="Roboto"/>
                <a:cs typeface="Roboto"/>
                <a:sym typeface="Roboto"/>
              </a:rPr>
              <a:t>BIT є абревіатурою Binary </a:t>
            </a:r>
            <a:r>
              <a:rPr lang="uk" sz="1900">
                <a:latin typeface="Roboto"/>
                <a:ea typeface="Roboto"/>
                <a:cs typeface="Roboto"/>
                <a:sym typeface="Roboto"/>
              </a:rPr>
              <a:t>digIT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108"/>
          <p:cNvSpPr txBox="1"/>
          <p:nvPr/>
        </p:nvSpPr>
        <p:spPr>
          <a:xfrm>
            <a:off x="6357299" y="2991788"/>
            <a:ext cx="30000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byte = 8 bit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108"/>
          <p:cNvSpPr txBox="1"/>
          <p:nvPr/>
        </p:nvSpPr>
        <p:spPr>
          <a:xfrm>
            <a:off x="6357300" y="1718549"/>
            <a:ext cx="30000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</a:t>
            </a:r>
            <a:r>
              <a:rPr lang="uk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іт має значення 0 або 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8" name="Google Shape;888;p108"/>
          <p:cNvSpPr txBox="1"/>
          <p:nvPr/>
        </p:nvSpPr>
        <p:spPr>
          <a:xfrm>
            <a:off x="819350" y="3053659"/>
            <a:ext cx="26673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Біт - найменша одиниця</a:t>
            </a:r>
            <a:r>
              <a:rPr lang="uk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інформації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09"/>
          <p:cNvSpPr txBox="1"/>
          <p:nvPr>
            <p:ph type="title"/>
          </p:nvPr>
        </p:nvSpPr>
        <p:spPr>
          <a:xfrm>
            <a:off x="1310025" y="497550"/>
            <a:ext cx="3056100" cy="12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u="none"/>
              <a:t>TЕКСТОВІ ФАЙЛИ </a:t>
            </a:r>
            <a:r>
              <a:rPr lang="uk">
                <a:solidFill>
                  <a:srgbClr val="FFFFFF"/>
                </a:solidFill>
              </a:rPr>
              <a:t>ФАЙЛИ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5" name="Google Shape;895;p109"/>
          <p:cNvSpPr/>
          <p:nvPr/>
        </p:nvSpPr>
        <p:spPr>
          <a:xfrm>
            <a:off x="3184500" y="4287452"/>
            <a:ext cx="97" cy="97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09"/>
          <p:cNvSpPr/>
          <p:nvPr/>
        </p:nvSpPr>
        <p:spPr>
          <a:xfrm>
            <a:off x="3782673" y="4331876"/>
            <a:ext cx="61883" cy="21242"/>
          </a:xfrm>
          <a:custGeom>
            <a:rect b="b" l="l" r="r" t="t"/>
            <a:pathLst>
              <a:path extrusionOk="0" h="219" w="638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09"/>
          <p:cNvSpPr/>
          <p:nvPr/>
        </p:nvSpPr>
        <p:spPr>
          <a:xfrm>
            <a:off x="2416676" y="4376203"/>
            <a:ext cx="4310652" cy="142874"/>
          </a:xfrm>
          <a:custGeom>
            <a:rect b="b" l="l" r="r" t="t"/>
            <a:pathLst>
              <a:path extrusionOk="0" h="1473" w="44442">
                <a:moveTo>
                  <a:pt x="1" y="1"/>
                </a:moveTo>
                <a:lnTo>
                  <a:pt x="1" y="1473"/>
                </a:lnTo>
                <a:lnTo>
                  <a:pt x="44441" y="1473"/>
                </a:lnTo>
                <a:lnTo>
                  <a:pt x="4444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8" name="Google Shape;898;p109"/>
          <p:cNvPicPr preferRelativeResize="0"/>
          <p:nvPr/>
        </p:nvPicPr>
        <p:blipFill rotWithShape="1">
          <a:blip r:embed="rId3">
            <a:alphaModFix/>
          </a:blip>
          <a:srcRect b="37570" l="0" r="50042" t="0"/>
          <a:stretch/>
        </p:blipFill>
        <p:spPr>
          <a:xfrm>
            <a:off x="4903400" y="1872100"/>
            <a:ext cx="4017814" cy="16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109"/>
          <p:cNvSpPr txBox="1"/>
          <p:nvPr/>
        </p:nvSpPr>
        <p:spPr>
          <a:xfrm>
            <a:off x="898125" y="1965425"/>
            <a:ext cx="346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Текстові файли  використовуються для зберігання символів,що можливі для читання  людиною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0" name="Google Shape;900;p10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10"/>
          <p:cNvSpPr/>
          <p:nvPr/>
        </p:nvSpPr>
        <p:spPr>
          <a:xfrm>
            <a:off x="712950" y="1223700"/>
            <a:ext cx="3085200" cy="2696100"/>
          </a:xfrm>
          <a:prstGeom prst="rect">
            <a:avLst/>
          </a:prstGeom>
          <a:noFill/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110"/>
          <p:cNvSpPr/>
          <p:nvPr/>
        </p:nvSpPr>
        <p:spPr>
          <a:xfrm>
            <a:off x="5338800" y="1223700"/>
            <a:ext cx="3085200" cy="2696100"/>
          </a:xfrm>
          <a:prstGeom prst="rect">
            <a:avLst/>
          </a:prstGeom>
          <a:noFill/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110"/>
          <p:cNvSpPr txBox="1"/>
          <p:nvPr>
            <p:ph type="title"/>
          </p:nvPr>
        </p:nvSpPr>
        <p:spPr>
          <a:xfrm>
            <a:off x="1125050" y="378050"/>
            <a:ext cx="77151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TЕКСТОВІ</a:t>
            </a:r>
            <a:endParaRPr/>
          </a:p>
        </p:txBody>
      </p:sp>
      <p:sp>
        <p:nvSpPr>
          <p:cNvPr id="908" name="Google Shape;908;p110"/>
          <p:cNvSpPr txBox="1"/>
          <p:nvPr>
            <p:ph idx="4294967295" type="title"/>
          </p:nvPr>
        </p:nvSpPr>
        <p:spPr>
          <a:xfrm>
            <a:off x="5557625" y="274775"/>
            <a:ext cx="3086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БІНАРНІ</a:t>
            </a:r>
            <a:endParaRPr/>
          </a:p>
        </p:txBody>
      </p:sp>
      <p:pic>
        <p:nvPicPr>
          <p:cNvPr id="909" name="Google Shape;909;p110"/>
          <p:cNvPicPr preferRelativeResize="0"/>
          <p:nvPr/>
        </p:nvPicPr>
        <p:blipFill rotWithShape="1">
          <a:blip r:embed="rId3">
            <a:alphaModFix/>
          </a:blip>
          <a:srcRect b="37570" l="0" r="50042" t="0"/>
          <a:stretch/>
        </p:blipFill>
        <p:spPr>
          <a:xfrm>
            <a:off x="963550" y="2005675"/>
            <a:ext cx="2834600" cy="11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110"/>
          <p:cNvPicPr preferRelativeResize="0"/>
          <p:nvPr/>
        </p:nvPicPr>
        <p:blipFill rotWithShape="1">
          <a:blip r:embed="rId4">
            <a:alphaModFix/>
          </a:blip>
          <a:srcRect b="0" l="50042" r="0" t="0"/>
          <a:stretch/>
        </p:blipFill>
        <p:spPr>
          <a:xfrm>
            <a:off x="5557625" y="2005673"/>
            <a:ext cx="2344915" cy="11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1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11"/>
          <p:cNvSpPr txBox="1"/>
          <p:nvPr>
            <p:ph type="title"/>
          </p:nvPr>
        </p:nvSpPr>
        <p:spPr>
          <a:xfrm>
            <a:off x="1186436" y="181682"/>
            <a:ext cx="3056100" cy="12216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latin typeface="Oswald"/>
                <a:ea typeface="Oswald"/>
                <a:cs typeface="Oswald"/>
                <a:sym typeface="Oswald"/>
              </a:rPr>
              <a:t>БІНАРНІ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ФАЙЛИ</a:t>
            </a:r>
            <a:endParaRPr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17" name="Google Shape;917;p111"/>
          <p:cNvGrpSpPr/>
          <p:nvPr/>
        </p:nvGrpSpPr>
        <p:grpSpPr>
          <a:xfrm>
            <a:off x="6279442" y="1709064"/>
            <a:ext cx="1318822" cy="1318691"/>
            <a:chOff x="5331125" y="1917763"/>
            <a:chExt cx="1307966" cy="1307966"/>
          </a:xfrm>
        </p:grpSpPr>
        <p:sp>
          <p:nvSpPr>
            <p:cNvPr id="918" name="Google Shape;918;p111"/>
            <p:cNvSpPr/>
            <p:nvPr/>
          </p:nvSpPr>
          <p:spPr>
            <a:xfrm>
              <a:off x="5331125" y="2290788"/>
              <a:ext cx="447670" cy="577709"/>
            </a:xfrm>
            <a:custGeom>
              <a:rect b="b" l="l" r="r" t="t"/>
              <a:pathLst>
                <a:path extrusionOk="0" h="11995" w="9295">
                  <a:moveTo>
                    <a:pt x="5985" y="11995"/>
                  </a:moveTo>
                  <a:cubicBezTo>
                    <a:pt x="9295" y="8685"/>
                    <a:pt x="9295" y="3310"/>
                    <a:pt x="5985" y="1"/>
                  </a:cubicBezTo>
                  <a:lnTo>
                    <a:pt x="0" y="600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11"/>
            <p:cNvSpPr/>
            <p:nvPr/>
          </p:nvSpPr>
          <p:spPr>
            <a:xfrm>
              <a:off x="5705259" y="1917763"/>
              <a:ext cx="576601" cy="447670"/>
            </a:xfrm>
            <a:custGeom>
              <a:rect b="b" l="l" r="r" t="t"/>
              <a:pathLst>
                <a:path extrusionOk="0" h="9295" w="11972">
                  <a:moveTo>
                    <a:pt x="11971" y="5986"/>
                  </a:moveTo>
                  <a:cubicBezTo>
                    <a:pt x="8662" y="9295"/>
                    <a:pt x="3310" y="9295"/>
                    <a:pt x="1" y="5986"/>
                  </a:cubicBezTo>
                  <a:lnTo>
                    <a:pt x="598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11"/>
            <p:cNvSpPr/>
            <p:nvPr/>
          </p:nvSpPr>
          <p:spPr>
            <a:xfrm>
              <a:off x="5688305" y="2778010"/>
              <a:ext cx="576601" cy="447719"/>
            </a:xfrm>
            <a:custGeom>
              <a:rect b="b" l="l" r="r" t="t"/>
              <a:pathLst>
                <a:path extrusionOk="0" h="9296" w="11972">
                  <a:moveTo>
                    <a:pt x="1" y="3310"/>
                  </a:moveTo>
                  <a:cubicBezTo>
                    <a:pt x="3310" y="1"/>
                    <a:pt x="8662" y="1"/>
                    <a:pt x="11971" y="3310"/>
                  </a:cubicBezTo>
                  <a:lnTo>
                    <a:pt x="5986" y="9295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11"/>
            <p:cNvSpPr/>
            <p:nvPr/>
          </p:nvSpPr>
          <p:spPr>
            <a:xfrm>
              <a:off x="6191373" y="2273835"/>
              <a:ext cx="447719" cy="577709"/>
            </a:xfrm>
            <a:custGeom>
              <a:rect b="b" l="l" r="r" t="t"/>
              <a:pathLst>
                <a:path extrusionOk="0" h="11995" w="9296">
                  <a:moveTo>
                    <a:pt x="3310" y="1"/>
                  </a:moveTo>
                  <a:cubicBezTo>
                    <a:pt x="1" y="3310"/>
                    <a:pt x="1" y="8685"/>
                    <a:pt x="3310" y="11995"/>
                  </a:cubicBezTo>
                  <a:lnTo>
                    <a:pt x="9295" y="600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11"/>
            <p:cNvSpPr/>
            <p:nvPr/>
          </p:nvSpPr>
          <p:spPr>
            <a:xfrm>
              <a:off x="5514242" y="2105407"/>
              <a:ext cx="946200" cy="946200"/>
            </a:xfrm>
            <a:custGeom>
              <a:rect b="b" l="l" r="r" t="t"/>
              <a:pathLst>
                <a:path extrusionOk="0" h="19646" w="19646">
                  <a:moveTo>
                    <a:pt x="0" y="9835"/>
                  </a:moveTo>
                  <a:cubicBezTo>
                    <a:pt x="7136" y="9835"/>
                    <a:pt x="9811" y="7136"/>
                    <a:pt x="9811" y="1"/>
                  </a:cubicBezTo>
                  <a:cubicBezTo>
                    <a:pt x="9811" y="7136"/>
                    <a:pt x="12510" y="9835"/>
                    <a:pt x="19646" y="9835"/>
                  </a:cubicBezTo>
                  <a:cubicBezTo>
                    <a:pt x="12510" y="9835"/>
                    <a:pt x="9811" y="12511"/>
                    <a:pt x="9811" y="19646"/>
                  </a:cubicBezTo>
                  <a:cubicBezTo>
                    <a:pt x="9811" y="12511"/>
                    <a:pt x="7136" y="9835"/>
                    <a:pt x="0" y="98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3" name="Google Shape;923;p111"/>
          <p:cNvSpPr txBox="1"/>
          <p:nvPr>
            <p:ph type="title"/>
          </p:nvPr>
        </p:nvSpPr>
        <p:spPr>
          <a:xfrm>
            <a:off x="5677825" y="3256900"/>
            <a:ext cx="2522100" cy="3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u="none">
                <a:latin typeface="Roboto"/>
                <a:ea typeface="Roboto"/>
                <a:cs typeface="Roboto"/>
                <a:sym typeface="Roboto"/>
              </a:rPr>
              <a:t>COMPANY LOGO</a:t>
            </a:r>
            <a:endParaRPr sz="1800" u="non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4" name="Google Shape;924;p111"/>
          <p:cNvSpPr txBox="1"/>
          <p:nvPr>
            <p:ph type="title"/>
          </p:nvPr>
        </p:nvSpPr>
        <p:spPr>
          <a:xfrm>
            <a:off x="5677825" y="3436675"/>
            <a:ext cx="2522100" cy="3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uk" sz="1200" u="none">
                <a:latin typeface="Roboto"/>
                <a:ea typeface="Roboto"/>
                <a:cs typeface="Roboto"/>
                <a:sym typeface="Roboto"/>
              </a:rPr>
              <a:t>Your tagline here</a:t>
            </a:r>
            <a:endParaRPr b="0" sz="1200" u="none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5" name="Google Shape;925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350" y="1570000"/>
            <a:ext cx="3922301" cy="23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111"/>
          <p:cNvSpPr txBox="1"/>
          <p:nvPr/>
        </p:nvSpPr>
        <p:spPr>
          <a:xfrm>
            <a:off x="1052475" y="2243500"/>
            <a:ext cx="3324000" cy="23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Бінарний файл зберігають дані у вигляді послідовності байтів.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Такі файли можуть зберігати кілька типів даних (зображення, аудіо, текст тощо) під одним файлом.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Google Shape;927;p1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12"/>
          <p:cNvSpPr/>
          <p:nvPr/>
        </p:nvSpPr>
        <p:spPr>
          <a:xfrm>
            <a:off x="3184500" y="4287452"/>
            <a:ext cx="97" cy="97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112"/>
          <p:cNvSpPr/>
          <p:nvPr/>
        </p:nvSpPr>
        <p:spPr>
          <a:xfrm>
            <a:off x="3184500" y="3878420"/>
            <a:ext cx="97" cy="9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112"/>
          <p:cNvSpPr/>
          <p:nvPr/>
        </p:nvSpPr>
        <p:spPr>
          <a:xfrm>
            <a:off x="3541541" y="3615949"/>
            <a:ext cx="63726" cy="21339"/>
          </a:xfrm>
          <a:custGeom>
            <a:rect b="b" l="l" r="r" t="t"/>
            <a:pathLst>
              <a:path extrusionOk="0" h="220" w="657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112"/>
          <p:cNvSpPr/>
          <p:nvPr/>
        </p:nvSpPr>
        <p:spPr>
          <a:xfrm>
            <a:off x="3555024" y="3652614"/>
            <a:ext cx="61786" cy="21339"/>
          </a:xfrm>
          <a:custGeom>
            <a:rect b="b" l="l" r="r" t="t"/>
            <a:pathLst>
              <a:path extrusionOk="0" h="220" w="637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112"/>
          <p:cNvSpPr/>
          <p:nvPr/>
        </p:nvSpPr>
        <p:spPr>
          <a:xfrm>
            <a:off x="3782673" y="4331876"/>
            <a:ext cx="61883" cy="21242"/>
          </a:xfrm>
          <a:custGeom>
            <a:rect b="b" l="l" r="r" t="t"/>
            <a:pathLst>
              <a:path extrusionOk="0" h="219" w="638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112"/>
          <p:cNvSpPr/>
          <p:nvPr/>
        </p:nvSpPr>
        <p:spPr>
          <a:xfrm>
            <a:off x="2416676" y="4376203"/>
            <a:ext cx="4310652" cy="142874"/>
          </a:xfrm>
          <a:custGeom>
            <a:rect b="b" l="l" r="r" t="t"/>
            <a:pathLst>
              <a:path extrusionOk="0" h="1473" w="44442">
                <a:moveTo>
                  <a:pt x="1" y="1"/>
                </a:moveTo>
                <a:lnTo>
                  <a:pt x="1" y="1473"/>
                </a:lnTo>
                <a:lnTo>
                  <a:pt x="44441" y="1473"/>
                </a:lnTo>
                <a:lnTo>
                  <a:pt x="4444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112"/>
          <p:cNvSpPr/>
          <p:nvPr/>
        </p:nvSpPr>
        <p:spPr>
          <a:xfrm rot="-5400000">
            <a:off x="4797492" y="3997095"/>
            <a:ext cx="97" cy="9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112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БІНАРНІ</a:t>
            </a:r>
            <a:r>
              <a:rPr lang="uk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 ФАЙЛИ</a:t>
            </a:r>
            <a:endParaRPr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40" name="Google Shape;94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550" y="1659175"/>
            <a:ext cx="2401125" cy="18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7126" y="1666588"/>
            <a:ext cx="2754225" cy="18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11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chemeClr val="lt1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13"/>
          <p:cNvSpPr txBox="1"/>
          <p:nvPr>
            <p:ph type="title"/>
          </p:nvPr>
        </p:nvSpPr>
        <p:spPr>
          <a:xfrm>
            <a:off x="1186436" y="181682"/>
            <a:ext cx="3056100" cy="12216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u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БІНАРНІ</a:t>
            </a:r>
            <a:endParaRPr u="none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u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ФАЙЛИ</a:t>
            </a:r>
            <a:endParaRPr u="none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48" name="Google Shape;948;p113"/>
          <p:cNvGrpSpPr/>
          <p:nvPr/>
        </p:nvGrpSpPr>
        <p:grpSpPr>
          <a:xfrm>
            <a:off x="6279442" y="1709064"/>
            <a:ext cx="1318822" cy="1318691"/>
            <a:chOff x="5331125" y="1917763"/>
            <a:chExt cx="1307966" cy="1307966"/>
          </a:xfrm>
        </p:grpSpPr>
        <p:sp>
          <p:nvSpPr>
            <p:cNvPr id="949" name="Google Shape;949;p113"/>
            <p:cNvSpPr/>
            <p:nvPr/>
          </p:nvSpPr>
          <p:spPr>
            <a:xfrm>
              <a:off x="5331125" y="2290788"/>
              <a:ext cx="447670" cy="577709"/>
            </a:xfrm>
            <a:custGeom>
              <a:rect b="b" l="l" r="r" t="t"/>
              <a:pathLst>
                <a:path extrusionOk="0" h="11995" w="9295">
                  <a:moveTo>
                    <a:pt x="5985" y="11995"/>
                  </a:moveTo>
                  <a:cubicBezTo>
                    <a:pt x="9295" y="8685"/>
                    <a:pt x="9295" y="3310"/>
                    <a:pt x="5985" y="1"/>
                  </a:cubicBezTo>
                  <a:lnTo>
                    <a:pt x="0" y="600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13"/>
            <p:cNvSpPr/>
            <p:nvPr/>
          </p:nvSpPr>
          <p:spPr>
            <a:xfrm>
              <a:off x="5705259" y="1917763"/>
              <a:ext cx="576601" cy="447670"/>
            </a:xfrm>
            <a:custGeom>
              <a:rect b="b" l="l" r="r" t="t"/>
              <a:pathLst>
                <a:path extrusionOk="0" h="9295" w="11972">
                  <a:moveTo>
                    <a:pt x="11971" y="5986"/>
                  </a:moveTo>
                  <a:cubicBezTo>
                    <a:pt x="8662" y="9295"/>
                    <a:pt x="3310" y="9295"/>
                    <a:pt x="1" y="5986"/>
                  </a:cubicBezTo>
                  <a:lnTo>
                    <a:pt x="598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13"/>
            <p:cNvSpPr/>
            <p:nvPr/>
          </p:nvSpPr>
          <p:spPr>
            <a:xfrm>
              <a:off x="5688305" y="2778010"/>
              <a:ext cx="576601" cy="447719"/>
            </a:xfrm>
            <a:custGeom>
              <a:rect b="b" l="l" r="r" t="t"/>
              <a:pathLst>
                <a:path extrusionOk="0" h="9296" w="11972">
                  <a:moveTo>
                    <a:pt x="1" y="3310"/>
                  </a:moveTo>
                  <a:cubicBezTo>
                    <a:pt x="3310" y="1"/>
                    <a:pt x="8662" y="1"/>
                    <a:pt x="11971" y="3310"/>
                  </a:cubicBezTo>
                  <a:lnTo>
                    <a:pt x="5986" y="9295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13"/>
            <p:cNvSpPr/>
            <p:nvPr/>
          </p:nvSpPr>
          <p:spPr>
            <a:xfrm>
              <a:off x="6191373" y="2273835"/>
              <a:ext cx="447719" cy="577709"/>
            </a:xfrm>
            <a:custGeom>
              <a:rect b="b" l="l" r="r" t="t"/>
              <a:pathLst>
                <a:path extrusionOk="0" h="11995" w="9296">
                  <a:moveTo>
                    <a:pt x="3310" y="1"/>
                  </a:moveTo>
                  <a:cubicBezTo>
                    <a:pt x="1" y="3310"/>
                    <a:pt x="1" y="8685"/>
                    <a:pt x="3310" y="11995"/>
                  </a:cubicBezTo>
                  <a:lnTo>
                    <a:pt x="9295" y="600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13"/>
            <p:cNvSpPr/>
            <p:nvPr/>
          </p:nvSpPr>
          <p:spPr>
            <a:xfrm>
              <a:off x="5514242" y="2105407"/>
              <a:ext cx="946200" cy="946200"/>
            </a:xfrm>
            <a:custGeom>
              <a:rect b="b" l="l" r="r" t="t"/>
              <a:pathLst>
                <a:path extrusionOk="0" h="19646" w="19646">
                  <a:moveTo>
                    <a:pt x="0" y="9835"/>
                  </a:moveTo>
                  <a:cubicBezTo>
                    <a:pt x="7136" y="9835"/>
                    <a:pt x="9811" y="7136"/>
                    <a:pt x="9811" y="1"/>
                  </a:cubicBezTo>
                  <a:cubicBezTo>
                    <a:pt x="9811" y="7136"/>
                    <a:pt x="12510" y="9835"/>
                    <a:pt x="19646" y="9835"/>
                  </a:cubicBezTo>
                  <a:cubicBezTo>
                    <a:pt x="12510" y="9835"/>
                    <a:pt x="9811" y="12511"/>
                    <a:pt x="9811" y="19646"/>
                  </a:cubicBezTo>
                  <a:cubicBezTo>
                    <a:pt x="9811" y="12511"/>
                    <a:pt x="7136" y="9835"/>
                    <a:pt x="0" y="98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4" name="Google Shape;954;p113"/>
          <p:cNvSpPr txBox="1"/>
          <p:nvPr>
            <p:ph type="title"/>
          </p:nvPr>
        </p:nvSpPr>
        <p:spPr>
          <a:xfrm>
            <a:off x="5677825" y="3256900"/>
            <a:ext cx="2522100" cy="3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u="none">
                <a:latin typeface="Roboto"/>
                <a:ea typeface="Roboto"/>
                <a:cs typeface="Roboto"/>
                <a:sym typeface="Roboto"/>
              </a:rPr>
              <a:t>COMPANY LOGO</a:t>
            </a:r>
            <a:endParaRPr sz="1800" u="non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Google Shape;955;p113"/>
          <p:cNvSpPr txBox="1"/>
          <p:nvPr>
            <p:ph type="title"/>
          </p:nvPr>
        </p:nvSpPr>
        <p:spPr>
          <a:xfrm>
            <a:off x="5677825" y="3436675"/>
            <a:ext cx="2522100" cy="3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uk" sz="1200" u="none">
                <a:latin typeface="Roboto"/>
                <a:ea typeface="Roboto"/>
                <a:cs typeface="Roboto"/>
                <a:sym typeface="Roboto"/>
              </a:rPr>
              <a:t>Your tagline here</a:t>
            </a:r>
            <a:endParaRPr b="0" sz="1200" u="none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6" name="Google Shape;956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301" y="450401"/>
            <a:ext cx="2929150" cy="43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374" y="1742286"/>
            <a:ext cx="3320148" cy="2575989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1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14"/>
          <p:cNvSpPr txBox="1"/>
          <p:nvPr>
            <p:ph type="title"/>
          </p:nvPr>
        </p:nvSpPr>
        <p:spPr>
          <a:xfrm>
            <a:off x="4326976" y="-200050"/>
            <a:ext cx="3294900" cy="13203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600" u="none">
                <a:latin typeface="Oswald"/>
                <a:ea typeface="Oswald"/>
                <a:cs typeface="Oswald"/>
                <a:sym typeface="Oswald"/>
              </a:rPr>
              <a:t>СТЕГАНОГРАФІЯ</a:t>
            </a:r>
            <a:endParaRPr sz="2600" u="none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4" name="Google Shape;964;p114"/>
          <p:cNvSpPr txBox="1"/>
          <p:nvPr/>
        </p:nvSpPr>
        <p:spPr>
          <a:xfrm>
            <a:off x="4572000" y="1911250"/>
            <a:ext cx="3573600" cy="28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Roboto"/>
                <a:ea typeface="Roboto"/>
                <a:cs typeface="Roboto"/>
                <a:sym typeface="Roboto"/>
              </a:rPr>
              <a:t>Стеганографія — тайнопис, при якому повідомлення, закодоване таким чином, що не виглядає як повідомлення.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5" name="Google Shape;965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916" y="1481550"/>
            <a:ext cx="2769100" cy="21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6" name="Google Shape;966;p1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15"/>
          <p:cNvSpPr txBox="1"/>
          <p:nvPr>
            <p:ph type="title"/>
          </p:nvPr>
        </p:nvSpPr>
        <p:spPr>
          <a:xfrm>
            <a:off x="4554126" y="-287400"/>
            <a:ext cx="3294900" cy="13203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u="none">
                <a:latin typeface="Oswald"/>
                <a:ea typeface="Oswald"/>
                <a:cs typeface="Oswald"/>
                <a:sym typeface="Oswald"/>
              </a:rPr>
              <a:t>СТЕГАНОГРАФІЯ</a:t>
            </a:r>
            <a:endParaRPr u="none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72" name="Google Shape;972;p115"/>
          <p:cNvPicPr preferRelativeResize="0"/>
          <p:nvPr/>
        </p:nvPicPr>
        <p:blipFill rotWithShape="1">
          <a:blip r:embed="rId3">
            <a:alphaModFix/>
          </a:blip>
          <a:srcRect b="4260" l="0" r="0" t="0"/>
          <a:stretch/>
        </p:blipFill>
        <p:spPr>
          <a:xfrm>
            <a:off x="904211" y="1197672"/>
            <a:ext cx="2870575" cy="27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11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51539" l="7762" r="8772" t="10633"/>
          <a:stretch/>
        </p:blipFill>
        <p:spPr>
          <a:xfrm>
            <a:off x="4554129" y="1197675"/>
            <a:ext cx="3294899" cy="265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115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34762" l="29571" r="35140" t="3348"/>
          <a:stretch/>
        </p:blipFill>
        <p:spPr>
          <a:xfrm>
            <a:off x="4345024" y="3811478"/>
            <a:ext cx="1248374" cy="8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1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9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765" name="Google Shape;765;p99"/>
          <p:cNvSpPr txBox="1"/>
          <p:nvPr>
            <p:ph idx="4294967295" type="title"/>
          </p:nvPr>
        </p:nvSpPr>
        <p:spPr>
          <a:xfrm>
            <a:off x="1214909" y="432188"/>
            <a:ext cx="1577100" cy="732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u="none">
                <a:latin typeface="Oswald"/>
                <a:ea typeface="Oswald"/>
                <a:cs typeface="Oswald"/>
                <a:sym typeface="Oswald"/>
              </a:rPr>
              <a:t>ФАЙЛИ</a:t>
            </a:r>
            <a:endParaRPr u="none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6" name="Google Shape;766;p99"/>
          <p:cNvSpPr txBox="1"/>
          <p:nvPr/>
        </p:nvSpPr>
        <p:spPr>
          <a:xfrm>
            <a:off x="243504" y="1505475"/>
            <a:ext cx="41532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Roboto"/>
                <a:ea typeface="Roboto"/>
                <a:cs typeface="Roboto"/>
                <a:sym typeface="Roboto"/>
              </a:rPr>
              <a:t>Файл — інформаційний об'єкт, що містить дані або програми і розміщується на іменованій ділянці носія даних,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7" name="Google Shape;767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224" y="599500"/>
            <a:ext cx="3682051" cy="368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00"/>
          <p:cNvSpPr txBox="1"/>
          <p:nvPr>
            <p:ph idx="4294967295" type="title"/>
          </p:nvPr>
        </p:nvSpPr>
        <p:spPr>
          <a:xfrm>
            <a:off x="1606750" y="360750"/>
            <a:ext cx="5985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u="none">
                <a:latin typeface="Oswald"/>
                <a:ea typeface="Oswald"/>
                <a:cs typeface="Oswald"/>
                <a:sym typeface="Oswald"/>
              </a:rPr>
              <a:t>ФАЙЛИ</a:t>
            </a:r>
            <a:r>
              <a:rPr lang="uk" u="none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uk">
                <a:solidFill>
                  <a:srgbClr val="FFFFFF"/>
                </a:solidFill>
              </a:rPr>
              <a:t>В С++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3" name="Google Shape;773;p100"/>
          <p:cNvSpPr/>
          <p:nvPr/>
        </p:nvSpPr>
        <p:spPr>
          <a:xfrm>
            <a:off x="3184500" y="4287452"/>
            <a:ext cx="97" cy="97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00"/>
          <p:cNvSpPr/>
          <p:nvPr/>
        </p:nvSpPr>
        <p:spPr>
          <a:xfrm>
            <a:off x="3184500" y="3878420"/>
            <a:ext cx="97" cy="9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100"/>
          <p:cNvSpPr/>
          <p:nvPr/>
        </p:nvSpPr>
        <p:spPr>
          <a:xfrm>
            <a:off x="3541541" y="3615949"/>
            <a:ext cx="63726" cy="21339"/>
          </a:xfrm>
          <a:custGeom>
            <a:rect b="b" l="l" r="r" t="t"/>
            <a:pathLst>
              <a:path extrusionOk="0" h="220" w="657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100"/>
          <p:cNvSpPr/>
          <p:nvPr/>
        </p:nvSpPr>
        <p:spPr>
          <a:xfrm>
            <a:off x="3555024" y="3652614"/>
            <a:ext cx="61786" cy="21339"/>
          </a:xfrm>
          <a:custGeom>
            <a:rect b="b" l="l" r="r" t="t"/>
            <a:pathLst>
              <a:path extrusionOk="0" h="220" w="637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100"/>
          <p:cNvSpPr/>
          <p:nvPr/>
        </p:nvSpPr>
        <p:spPr>
          <a:xfrm>
            <a:off x="3782673" y="4331876"/>
            <a:ext cx="61883" cy="21242"/>
          </a:xfrm>
          <a:custGeom>
            <a:rect b="b" l="l" r="r" t="t"/>
            <a:pathLst>
              <a:path extrusionOk="0" h="219" w="638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100"/>
          <p:cNvSpPr/>
          <p:nvPr/>
        </p:nvSpPr>
        <p:spPr>
          <a:xfrm>
            <a:off x="3686162" y="3756884"/>
            <a:ext cx="268385" cy="603988"/>
          </a:xfrm>
          <a:custGeom>
            <a:rect b="b" l="l" r="r" t="t"/>
            <a:pathLst>
              <a:path extrusionOk="0" h="6227" w="2767">
                <a:moveTo>
                  <a:pt x="896" y="338"/>
                </a:moveTo>
                <a:lnTo>
                  <a:pt x="2766" y="5948"/>
                </a:lnTo>
                <a:lnTo>
                  <a:pt x="1931" y="6227"/>
                </a:lnTo>
                <a:lnTo>
                  <a:pt x="61" y="617"/>
                </a:lnTo>
                <a:cubicBezTo>
                  <a:pt x="1" y="398"/>
                  <a:pt x="120" y="139"/>
                  <a:pt x="339" y="60"/>
                </a:cubicBezTo>
                <a:lnTo>
                  <a:pt x="339" y="60"/>
                </a:lnTo>
                <a:cubicBezTo>
                  <a:pt x="578" y="0"/>
                  <a:pt x="817" y="119"/>
                  <a:pt x="896" y="3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100"/>
          <p:cNvSpPr/>
          <p:nvPr/>
        </p:nvSpPr>
        <p:spPr>
          <a:xfrm>
            <a:off x="2416676" y="4376203"/>
            <a:ext cx="4310652" cy="142874"/>
          </a:xfrm>
          <a:custGeom>
            <a:rect b="b" l="l" r="r" t="t"/>
            <a:pathLst>
              <a:path extrusionOk="0" h="1473" w="44442">
                <a:moveTo>
                  <a:pt x="1" y="1"/>
                </a:moveTo>
                <a:lnTo>
                  <a:pt x="1" y="1473"/>
                </a:lnTo>
                <a:lnTo>
                  <a:pt x="44441" y="1473"/>
                </a:lnTo>
                <a:lnTo>
                  <a:pt x="4444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00"/>
          <p:cNvSpPr/>
          <p:nvPr/>
        </p:nvSpPr>
        <p:spPr>
          <a:xfrm rot="-5400000">
            <a:off x="4797492" y="3997095"/>
            <a:ext cx="97" cy="9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1" name="Google Shape;781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50" y="1268924"/>
            <a:ext cx="4450150" cy="3544281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100"/>
          <p:cNvSpPr txBox="1"/>
          <p:nvPr/>
        </p:nvSpPr>
        <p:spPr>
          <a:xfrm>
            <a:off x="5640550" y="753025"/>
            <a:ext cx="30849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Roboto"/>
                <a:ea typeface="Roboto"/>
                <a:cs typeface="Roboto"/>
                <a:sym typeface="Roboto"/>
              </a:rPr>
              <a:t>Важливою можливістю мови C++ є роздільна компіляція.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3" name="Google Shape;783;p10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" name="Google Shape;788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725" y="1047100"/>
            <a:ext cx="4684126" cy="31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101"/>
          <p:cNvSpPr txBox="1"/>
          <p:nvPr/>
        </p:nvSpPr>
        <p:spPr>
          <a:xfrm>
            <a:off x="174750" y="295575"/>
            <a:ext cx="2162400" cy="37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Roboto"/>
                <a:ea typeface="Roboto"/>
                <a:cs typeface="Roboto"/>
                <a:sym typeface="Roboto"/>
              </a:rPr>
              <a:t>Типова програма C ++ розділена на  файли вихідного коду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uk" sz="1600">
                <a:latin typeface="Roboto"/>
                <a:ea typeface="Roboto"/>
                <a:cs typeface="Roboto"/>
                <a:sym typeface="Roboto"/>
              </a:rPr>
              <a:t>заголовки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Roboto"/>
                <a:ea typeface="Roboto"/>
                <a:cs typeface="Roboto"/>
                <a:sym typeface="Roboto"/>
              </a:rPr>
              <a:t>Зазвичай закінчується на ".h"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uk" sz="1600">
                <a:latin typeface="Roboto"/>
                <a:ea typeface="Roboto"/>
                <a:cs typeface="Roboto"/>
                <a:sym typeface="Roboto"/>
              </a:rPr>
              <a:t>складові одиниці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Roboto"/>
                <a:ea typeface="Roboto"/>
                <a:cs typeface="Roboto"/>
                <a:sym typeface="Roboto"/>
              </a:rPr>
              <a:t>Зазвичай закінчуються на ".cpp", ".cc" або ".C"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102"/>
          <p:cNvPicPr preferRelativeResize="0"/>
          <p:nvPr/>
        </p:nvPicPr>
        <p:blipFill rotWithShape="1">
          <a:blip r:embed="rId3">
            <a:alphaModFix/>
          </a:blip>
          <a:srcRect b="23954" l="0" r="15583" t="0"/>
          <a:stretch/>
        </p:blipFill>
        <p:spPr>
          <a:xfrm>
            <a:off x="1059525" y="740925"/>
            <a:ext cx="7546173" cy="427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3"/>
          <p:cNvSpPr txBox="1"/>
          <p:nvPr>
            <p:ph type="title"/>
          </p:nvPr>
        </p:nvSpPr>
        <p:spPr>
          <a:xfrm>
            <a:off x="1231961" y="718581"/>
            <a:ext cx="3056100" cy="12216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uk" u="none">
                <a:latin typeface="Oswald"/>
                <a:ea typeface="Oswald"/>
                <a:cs typeface="Oswald"/>
                <a:sym typeface="Oswald"/>
              </a:rPr>
              <a:t>ФАЙЛОВЕ</a:t>
            </a:r>
            <a:endParaRPr b="0" u="none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uk" u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ВВЕДЕННЯ- ВИВЕДЕННЯ</a:t>
            </a:r>
            <a:endParaRPr b="0" u="none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0" name="Google Shape;800;p103"/>
          <p:cNvSpPr txBox="1"/>
          <p:nvPr>
            <p:ph type="title"/>
          </p:nvPr>
        </p:nvSpPr>
        <p:spPr>
          <a:xfrm>
            <a:off x="5677825" y="3256900"/>
            <a:ext cx="2522100" cy="3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u="none">
                <a:latin typeface="Roboto"/>
                <a:ea typeface="Roboto"/>
                <a:cs typeface="Roboto"/>
                <a:sym typeface="Roboto"/>
              </a:rPr>
              <a:t>COMPANY LOGO</a:t>
            </a:r>
            <a:endParaRPr sz="1800" u="none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1" name="Google Shape;801;p103"/>
          <p:cNvPicPr preferRelativeResize="0"/>
          <p:nvPr/>
        </p:nvPicPr>
        <p:blipFill rotWithShape="1">
          <a:blip r:embed="rId3">
            <a:alphaModFix/>
          </a:blip>
          <a:srcRect b="35387" l="0" r="0" t="0"/>
          <a:stretch/>
        </p:blipFill>
        <p:spPr>
          <a:xfrm>
            <a:off x="4782676" y="1679577"/>
            <a:ext cx="4312374" cy="22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103"/>
          <p:cNvSpPr txBox="1"/>
          <p:nvPr/>
        </p:nvSpPr>
        <p:spPr>
          <a:xfrm>
            <a:off x="775598" y="2571750"/>
            <a:ext cx="35031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latin typeface="Comfortaa"/>
                <a:ea typeface="Comfortaa"/>
                <a:cs typeface="Comfortaa"/>
                <a:sym typeface="Comfortaa"/>
              </a:rPr>
              <a:t>#include</a:t>
            </a:r>
            <a:r>
              <a:rPr lang="uk" sz="2100">
                <a:latin typeface="Comfortaa"/>
                <a:ea typeface="Comfortaa"/>
                <a:cs typeface="Comfortaa"/>
                <a:sym typeface="Comfortaa"/>
              </a:rPr>
              <a:t>&lt;fstream&gt;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ifstream</a:t>
            </a:r>
            <a:endParaRPr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ofstream</a:t>
            </a:r>
            <a:endParaRPr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3" name="Google Shape;803;p10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104"/>
          <p:cNvGrpSpPr/>
          <p:nvPr/>
        </p:nvGrpSpPr>
        <p:grpSpPr>
          <a:xfrm>
            <a:off x="3023249" y="1901619"/>
            <a:ext cx="3544846" cy="2325060"/>
            <a:chOff x="2648175" y="1309900"/>
            <a:chExt cx="3847657" cy="2523673"/>
          </a:xfrm>
        </p:grpSpPr>
        <p:sp>
          <p:nvSpPr>
            <p:cNvPr id="809" name="Google Shape;809;p104"/>
            <p:cNvSpPr/>
            <p:nvPr/>
          </p:nvSpPr>
          <p:spPr>
            <a:xfrm>
              <a:off x="2648175" y="1309900"/>
              <a:ext cx="3847657" cy="2523673"/>
            </a:xfrm>
            <a:custGeom>
              <a:rect b="b" l="l" r="r" t="t"/>
              <a:pathLst>
                <a:path extrusionOk="0" h="8723" w="13300">
                  <a:moveTo>
                    <a:pt x="453" y="1"/>
                  </a:moveTo>
                  <a:cubicBezTo>
                    <a:pt x="203" y="1"/>
                    <a:pt x="1" y="212"/>
                    <a:pt x="1" y="462"/>
                  </a:cubicBezTo>
                  <a:lnTo>
                    <a:pt x="1" y="8261"/>
                  </a:lnTo>
                  <a:cubicBezTo>
                    <a:pt x="1" y="8521"/>
                    <a:pt x="203" y="8723"/>
                    <a:pt x="453" y="8723"/>
                  </a:cubicBezTo>
                  <a:lnTo>
                    <a:pt x="12848" y="8723"/>
                  </a:lnTo>
                  <a:cubicBezTo>
                    <a:pt x="13098" y="8723"/>
                    <a:pt x="13300" y="8521"/>
                    <a:pt x="13300" y="8261"/>
                  </a:cubicBezTo>
                  <a:lnTo>
                    <a:pt x="13300" y="462"/>
                  </a:lnTo>
                  <a:cubicBezTo>
                    <a:pt x="13300" y="212"/>
                    <a:pt x="13098" y="1"/>
                    <a:pt x="12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04"/>
            <p:cNvSpPr/>
            <p:nvPr/>
          </p:nvSpPr>
          <p:spPr>
            <a:xfrm>
              <a:off x="3043355" y="1510394"/>
              <a:ext cx="3054692" cy="2122975"/>
            </a:xfrm>
            <a:custGeom>
              <a:rect b="b" l="l" r="r" t="t"/>
              <a:pathLst>
                <a:path extrusionOk="0" h="7338" w="10559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lnTo>
                    <a:pt x="0" y="7116"/>
                  </a:lnTo>
                  <a:cubicBezTo>
                    <a:pt x="0" y="7241"/>
                    <a:pt x="106" y="7337"/>
                    <a:pt x="231" y="7337"/>
                  </a:cubicBezTo>
                  <a:lnTo>
                    <a:pt x="10328" y="7337"/>
                  </a:lnTo>
                  <a:cubicBezTo>
                    <a:pt x="10462" y="7337"/>
                    <a:pt x="10558" y="7241"/>
                    <a:pt x="10558" y="7116"/>
                  </a:cubicBezTo>
                  <a:lnTo>
                    <a:pt x="10558" y="231"/>
                  </a:lnTo>
                  <a:cubicBezTo>
                    <a:pt x="10558" y="106"/>
                    <a:pt x="10462" y="0"/>
                    <a:pt x="10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04"/>
            <p:cNvSpPr/>
            <p:nvPr/>
          </p:nvSpPr>
          <p:spPr>
            <a:xfrm>
              <a:off x="2778938" y="2441692"/>
              <a:ext cx="136548" cy="265300"/>
            </a:xfrm>
            <a:custGeom>
              <a:rect b="b" l="l" r="r" t="t"/>
              <a:pathLst>
                <a:path extrusionOk="0" h="917" w="472">
                  <a:moveTo>
                    <a:pt x="231" y="0"/>
                  </a:moveTo>
                  <a:cubicBezTo>
                    <a:pt x="116" y="0"/>
                    <a:pt x="1" y="75"/>
                    <a:pt x="1" y="224"/>
                  </a:cubicBezTo>
                  <a:lnTo>
                    <a:pt x="1" y="685"/>
                  </a:lnTo>
                  <a:cubicBezTo>
                    <a:pt x="1" y="810"/>
                    <a:pt x="106" y="916"/>
                    <a:pt x="231" y="916"/>
                  </a:cubicBezTo>
                  <a:cubicBezTo>
                    <a:pt x="366" y="916"/>
                    <a:pt x="472" y="810"/>
                    <a:pt x="462" y="676"/>
                  </a:cubicBezTo>
                  <a:lnTo>
                    <a:pt x="462" y="224"/>
                  </a:lnTo>
                  <a:cubicBezTo>
                    <a:pt x="462" y="75"/>
                    <a:pt x="347" y="0"/>
                    <a:pt x="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04"/>
            <p:cNvSpPr/>
            <p:nvPr/>
          </p:nvSpPr>
          <p:spPr>
            <a:xfrm>
              <a:off x="6231408" y="2372835"/>
              <a:ext cx="133655" cy="398094"/>
            </a:xfrm>
            <a:custGeom>
              <a:rect b="b" l="l" r="r" t="t"/>
              <a:pathLst>
                <a:path extrusionOk="0" h="1376" w="462">
                  <a:moveTo>
                    <a:pt x="231" y="0"/>
                  </a:moveTo>
                  <a:cubicBezTo>
                    <a:pt x="115" y="0"/>
                    <a:pt x="0" y="77"/>
                    <a:pt x="0" y="231"/>
                  </a:cubicBezTo>
                  <a:lnTo>
                    <a:pt x="0" y="1144"/>
                  </a:lnTo>
                  <a:cubicBezTo>
                    <a:pt x="0" y="1279"/>
                    <a:pt x="106" y="1375"/>
                    <a:pt x="231" y="1375"/>
                  </a:cubicBezTo>
                  <a:cubicBezTo>
                    <a:pt x="356" y="1375"/>
                    <a:pt x="452" y="1279"/>
                    <a:pt x="462" y="1154"/>
                  </a:cubicBezTo>
                  <a:lnTo>
                    <a:pt x="462" y="231"/>
                  </a:lnTo>
                  <a:cubicBezTo>
                    <a:pt x="462" y="77"/>
                    <a:pt x="346" y="0"/>
                    <a:pt x="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04"/>
            <p:cNvSpPr/>
            <p:nvPr/>
          </p:nvSpPr>
          <p:spPr>
            <a:xfrm>
              <a:off x="6209132" y="1510394"/>
              <a:ext cx="178207" cy="133662"/>
            </a:xfrm>
            <a:custGeom>
              <a:rect b="b" l="l" r="r" t="t"/>
              <a:pathLst>
                <a:path extrusionOk="0" h="462" w="616">
                  <a:moveTo>
                    <a:pt x="308" y="0"/>
                  </a:moveTo>
                  <a:cubicBezTo>
                    <a:pt x="0" y="0"/>
                    <a:pt x="0" y="462"/>
                    <a:pt x="308" y="462"/>
                  </a:cubicBezTo>
                  <a:cubicBezTo>
                    <a:pt x="616" y="462"/>
                    <a:pt x="616" y="0"/>
                    <a:pt x="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04"/>
            <p:cNvSpPr/>
            <p:nvPr/>
          </p:nvSpPr>
          <p:spPr>
            <a:xfrm>
              <a:off x="2778938" y="2108403"/>
              <a:ext cx="133945" cy="197890"/>
            </a:xfrm>
            <a:custGeom>
              <a:rect b="b" l="l" r="r" t="t"/>
              <a:pathLst>
                <a:path extrusionOk="0" h="684" w="463">
                  <a:moveTo>
                    <a:pt x="231" y="1"/>
                  </a:moveTo>
                  <a:cubicBezTo>
                    <a:pt x="116" y="1"/>
                    <a:pt x="1" y="78"/>
                    <a:pt x="1" y="231"/>
                  </a:cubicBezTo>
                  <a:lnTo>
                    <a:pt x="1" y="453"/>
                  </a:lnTo>
                  <a:cubicBezTo>
                    <a:pt x="1" y="587"/>
                    <a:pt x="106" y="683"/>
                    <a:pt x="231" y="683"/>
                  </a:cubicBezTo>
                  <a:cubicBezTo>
                    <a:pt x="356" y="683"/>
                    <a:pt x="462" y="587"/>
                    <a:pt x="462" y="453"/>
                  </a:cubicBezTo>
                  <a:lnTo>
                    <a:pt x="462" y="231"/>
                  </a:lnTo>
                  <a:cubicBezTo>
                    <a:pt x="462" y="78"/>
                    <a:pt x="347" y="1"/>
                    <a:pt x="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04"/>
            <p:cNvSpPr/>
            <p:nvPr/>
          </p:nvSpPr>
          <p:spPr>
            <a:xfrm>
              <a:off x="2778938" y="2837182"/>
              <a:ext cx="133945" cy="200783"/>
            </a:xfrm>
            <a:custGeom>
              <a:rect b="b" l="l" r="r" t="t"/>
              <a:pathLst>
                <a:path extrusionOk="0" h="694" w="463">
                  <a:moveTo>
                    <a:pt x="231" y="1"/>
                  </a:moveTo>
                  <a:cubicBezTo>
                    <a:pt x="116" y="1"/>
                    <a:pt x="1" y="78"/>
                    <a:pt x="1" y="232"/>
                  </a:cubicBezTo>
                  <a:lnTo>
                    <a:pt x="1" y="463"/>
                  </a:lnTo>
                  <a:cubicBezTo>
                    <a:pt x="1" y="588"/>
                    <a:pt x="106" y="693"/>
                    <a:pt x="231" y="693"/>
                  </a:cubicBezTo>
                  <a:cubicBezTo>
                    <a:pt x="356" y="693"/>
                    <a:pt x="462" y="588"/>
                    <a:pt x="462" y="463"/>
                  </a:cubicBezTo>
                  <a:lnTo>
                    <a:pt x="462" y="232"/>
                  </a:lnTo>
                  <a:cubicBezTo>
                    <a:pt x="462" y="78"/>
                    <a:pt x="347" y="1"/>
                    <a:pt x="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04"/>
            <p:cNvSpPr/>
            <p:nvPr/>
          </p:nvSpPr>
          <p:spPr>
            <a:xfrm>
              <a:off x="3908353" y="1841368"/>
              <a:ext cx="1327297" cy="1060330"/>
            </a:xfrm>
            <a:custGeom>
              <a:rect b="b" l="l" r="r" t="t"/>
              <a:pathLst>
                <a:path extrusionOk="0" h="3665" w="4588">
                  <a:moveTo>
                    <a:pt x="1841" y="1063"/>
                  </a:moveTo>
                  <a:cubicBezTo>
                    <a:pt x="1875" y="1063"/>
                    <a:pt x="1910" y="1070"/>
                    <a:pt x="1943" y="1087"/>
                  </a:cubicBezTo>
                  <a:lnTo>
                    <a:pt x="3030" y="1635"/>
                  </a:lnTo>
                  <a:cubicBezTo>
                    <a:pt x="3193" y="1722"/>
                    <a:pt x="3203" y="1953"/>
                    <a:pt x="3039" y="2049"/>
                  </a:cubicBezTo>
                  <a:lnTo>
                    <a:pt x="3030" y="2049"/>
                  </a:lnTo>
                  <a:lnTo>
                    <a:pt x="1943" y="2597"/>
                  </a:lnTo>
                  <a:cubicBezTo>
                    <a:pt x="1910" y="2613"/>
                    <a:pt x="1875" y="2621"/>
                    <a:pt x="1841" y="2621"/>
                  </a:cubicBezTo>
                  <a:cubicBezTo>
                    <a:pt x="1719" y="2621"/>
                    <a:pt x="1607" y="2521"/>
                    <a:pt x="1607" y="2385"/>
                  </a:cubicBezTo>
                  <a:lnTo>
                    <a:pt x="1607" y="1299"/>
                  </a:lnTo>
                  <a:cubicBezTo>
                    <a:pt x="1607" y="1163"/>
                    <a:pt x="1719" y="1063"/>
                    <a:pt x="1841" y="1063"/>
                  </a:cubicBezTo>
                  <a:close/>
                  <a:moveTo>
                    <a:pt x="914" y="0"/>
                  </a:moveTo>
                  <a:cubicBezTo>
                    <a:pt x="414" y="0"/>
                    <a:pt x="1" y="414"/>
                    <a:pt x="1" y="924"/>
                  </a:cubicBezTo>
                  <a:lnTo>
                    <a:pt x="1" y="2751"/>
                  </a:lnTo>
                  <a:cubicBezTo>
                    <a:pt x="1" y="3260"/>
                    <a:pt x="414" y="3664"/>
                    <a:pt x="914" y="3664"/>
                  </a:cubicBezTo>
                  <a:lnTo>
                    <a:pt x="3674" y="3664"/>
                  </a:lnTo>
                  <a:cubicBezTo>
                    <a:pt x="4174" y="3664"/>
                    <a:pt x="4587" y="3260"/>
                    <a:pt x="4587" y="2751"/>
                  </a:cubicBezTo>
                  <a:lnTo>
                    <a:pt x="4587" y="924"/>
                  </a:lnTo>
                  <a:cubicBezTo>
                    <a:pt x="4587" y="414"/>
                    <a:pt x="4174" y="0"/>
                    <a:pt x="3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04"/>
            <p:cNvSpPr/>
            <p:nvPr/>
          </p:nvSpPr>
          <p:spPr>
            <a:xfrm>
              <a:off x="3243549" y="3168445"/>
              <a:ext cx="2656908" cy="133662"/>
            </a:xfrm>
            <a:custGeom>
              <a:rect b="b" l="l" r="r" t="t"/>
              <a:pathLst>
                <a:path extrusionOk="0" h="462" w="9184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cubicBezTo>
                    <a:pt x="0" y="356"/>
                    <a:pt x="106" y="462"/>
                    <a:pt x="231" y="462"/>
                  </a:cubicBezTo>
                  <a:lnTo>
                    <a:pt x="8953" y="462"/>
                  </a:lnTo>
                  <a:cubicBezTo>
                    <a:pt x="9078" y="462"/>
                    <a:pt x="9184" y="356"/>
                    <a:pt x="9184" y="231"/>
                  </a:cubicBezTo>
                  <a:cubicBezTo>
                    <a:pt x="9184" y="106"/>
                    <a:pt x="9078" y="0"/>
                    <a:pt x="89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04"/>
            <p:cNvSpPr/>
            <p:nvPr/>
          </p:nvSpPr>
          <p:spPr>
            <a:xfrm>
              <a:off x="3243549" y="3168445"/>
              <a:ext cx="598267" cy="133662"/>
            </a:xfrm>
            <a:custGeom>
              <a:rect b="b" l="l" r="r" t="t"/>
              <a:pathLst>
                <a:path extrusionOk="0" h="462" w="2068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cubicBezTo>
                    <a:pt x="0" y="356"/>
                    <a:pt x="106" y="462"/>
                    <a:pt x="231" y="462"/>
                  </a:cubicBezTo>
                  <a:lnTo>
                    <a:pt x="2068" y="462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04"/>
            <p:cNvSpPr/>
            <p:nvPr/>
          </p:nvSpPr>
          <p:spPr>
            <a:xfrm>
              <a:off x="3708159" y="3101614"/>
              <a:ext cx="267311" cy="267325"/>
            </a:xfrm>
            <a:custGeom>
              <a:rect b="b" l="l" r="r" t="t"/>
              <a:pathLst>
                <a:path extrusionOk="0" h="924" w="924">
                  <a:moveTo>
                    <a:pt x="462" y="1"/>
                  </a:moveTo>
                  <a:cubicBezTo>
                    <a:pt x="212" y="1"/>
                    <a:pt x="0" y="212"/>
                    <a:pt x="0" y="462"/>
                  </a:cubicBezTo>
                  <a:cubicBezTo>
                    <a:pt x="0" y="722"/>
                    <a:pt x="212" y="924"/>
                    <a:pt x="462" y="924"/>
                  </a:cubicBezTo>
                  <a:cubicBezTo>
                    <a:pt x="712" y="924"/>
                    <a:pt x="923" y="722"/>
                    <a:pt x="923" y="462"/>
                  </a:cubicBezTo>
                  <a:cubicBezTo>
                    <a:pt x="923" y="212"/>
                    <a:pt x="712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0" name="Google Shape;820;p104"/>
          <p:cNvSpPr/>
          <p:nvPr/>
        </p:nvSpPr>
        <p:spPr>
          <a:xfrm>
            <a:off x="6931300" y="1697175"/>
            <a:ext cx="1131900" cy="40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104"/>
          <p:cNvSpPr/>
          <p:nvPr/>
        </p:nvSpPr>
        <p:spPr>
          <a:xfrm>
            <a:off x="1080675" y="2484550"/>
            <a:ext cx="1131900" cy="40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2" name="Google Shape;822;p104"/>
          <p:cNvCxnSpPr/>
          <p:nvPr/>
        </p:nvCxnSpPr>
        <p:spPr>
          <a:xfrm>
            <a:off x="5747187" y="2217800"/>
            <a:ext cx="1617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104"/>
          <p:cNvCxnSpPr/>
          <p:nvPr/>
        </p:nvCxnSpPr>
        <p:spPr>
          <a:xfrm>
            <a:off x="1876475" y="2689000"/>
            <a:ext cx="1617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4" name="Google Shape;824;p104"/>
          <p:cNvSpPr txBox="1"/>
          <p:nvPr>
            <p:ph idx="4294967295" type="subTitle"/>
          </p:nvPr>
        </p:nvSpPr>
        <p:spPr>
          <a:xfrm>
            <a:off x="1156875" y="2484550"/>
            <a:ext cx="16611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CASE B</a:t>
            </a:r>
            <a:endParaRPr/>
          </a:p>
        </p:txBody>
      </p:sp>
      <p:sp>
        <p:nvSpPr>
          <p:cNvPr id="825" name="Google Shape;825;p104"/>
          <p:cNvSpPr txBox="1"/>
          <p:nvPr>
            <p:ph idx="4294967295" type="subTitle"/>
          </p:nvPr>
        </p:nvSpPr>
        <p:spPr>
          <a:xfrm>
            <a:off x="7051950" y="1697175"/>
            <a:ext cx="17808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CASE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6" name="Google Shape;826;p104"/>
          <p:cNvGrpSpPr/>
          <p:nvPr/>
        </p:nvGrpSpPr>
        <p:grpSpPr>
          <a:xfrm flipH="1" rot="361642">
            <a:off x="7137713" y="2904051"/>
            <a:ext cx="1790393" cy="3904172"/>
            <a:chOff x="8759811" y="1638272"/>
            <a:chExt cx="680904" cy="1485019"/>
          </a:xfrm>
        </p:grpSpPr>
        <p:sp>
          <p:nvSpPr>
            <p:cNvPr id="827" name="Google Shape;827;p104"/>
            <p:cNvSpPr/>
            <p:nvPr/>
          </p:nvSpPr>
          <p:spPr>
            <a:xfrm>
              <a:off x="9085726" y="2973384"/>
              <a:ext cx="55283" cy="138667"/>
            </a:xfrm>
            <a:custGeom>
              <a:rect b="b" l="l" r="r" t="t"/>
              <a:pathLst>
                <a:path extrusionOk="0" h="2566" w="1023">
                  <a:moveTo>
                    <a:pt x="936" y="1"/>
                  </a:moveTo>
                  <a:lnTo>
                    <a:pt x="0" y="261"/>
                  </a:lnTo>
                  <a:lnTo>
                    <a:pt x="156" y="2132"/>
                  </a:lnTo>
                  <a:lnTo>
                    <a:pt x="225" y="2358"/>
                  </a:lnTo>
                  <a:lnTo>
                    <a:pt x="1023" y="2566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rgbClr val="F29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04"/>
            <p:cNvSpPr/>
            <p:nvPr/>
          </p:nvSpPr>
          <p:spPr>
            <a:xfrm>
              <a:off x="9092265" y="3088597"/>
              <a:ext cx="108674" cy="34694"/>
            </a:xfrm>
            <a:custGeom>
              <a:rect b="b" l="l" r="r" t="t"/>
              <a:pathLst>
                <a:path extrusionOk="0" h="642" w="2011">
                  <a:moveTo>
                    <a:pt x="35" y="0"/>
                  </a:moveTo>
                  <a:lnTo>
                    <a:pt x="18" y="468"/>
                  </a:lnTo>
                  <a:cubicBezTo>
                    <a:pt x="0" y="572"/>
                    <a:pt x="70" y="642"/>
                    <a:pt x="174" y="642"/>
                  </a:cubicBezTo>
                  <a:lnTo>
                    <a:pt x="2011" y="642"/>
                  </a:lnTo>
                  <a:cubicBezTo>
                    <a:pt x="2011" y="520"/>
                    <a:pt x="1924" y="434"/>
                    <a:pt x="1820" y="416"/>
                  </a:cubicBezTo>
                  <a:cubicBezTo>
                    <a:pt x="1491" y="330"/>
                    <a:pt x="1162" y="191"/>
                    <a:pt x="884" y="0"/>
                  </a:cubicBezTo>
                  <a:close/>
                </a:path>
              </a:pathLst>
            </a:custGeom>
            <a:solidFill>
              <a:srgbClr val="F1C2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04"/>
            <p:cNvSpPr/>
            <p:nvPr/>
          </p:nvSpPr>
          <p:spPr>
            <a:xfrm>
              <a:off x="8770997" y="2809481"/>
              <a:ext cx="186438" cy="260419"/>
            </a:xfrm>
            <a:custGeom>
              <a:rect b="b" l="l" r="r" t="t"/>
              <a:pathLst>
                <a:path extrusionOk="0" h="4819" w="3450">
                  <a:moveTo>
                    <a:pt x="3450" y="1"/>
                  </a:moveTo>
                  <a:lnTo>
                    <a:pt x="1682" y="157"/>
                  </a:lnTo>
                  <a:lnTo>
                    <a:pt x="18" y="4542"/>
                  </a:lnTo>
                  <a:lnTo>
                    <a:pt x="1" y="4784"/>
                  </a:lnTo>
                  <a:lnTo>
                    <a:pt x="816" y="4819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rgbClr val="F29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04"/>
            <p:cNvSpPr/>
            <p:nvPr/>
          </p:nvSpPr>
          <p:spPr>
            <a:xfrm>
              <a:off x="8759811" y="3054876"/>
              <a:ext cx="103054" cy="68415"/>
            </a:xfrm>
            <a:custGeom>
              <a:rect b="b" l="l" r="r" t="t"/>
              <a:pathLst>
                <a:path extrusionOk="0" h="1266" w="1907">
                  <a:moveTo>
                    <a:pt x="225" y="1"/>
                  </a:moveTo>
                  <a:lnTo>
                    <a:pt x="52" y="434"/>
                  </a:lnTo>
                  <a:cubicBezTo>
                    <a:pt x="0" y="520"/>
                    <a:pt x="52" y="624"/>
                    <a:pt x="139" y="642"/>
                  </a:cubicBezTo>
                  <a:lnTo>
                    <a:pt x="1872" y="1266"/>
                  </a:lnTo>
                  <a:cubicBezTo>
                    <a:pt x="1906" y="1162"/>
                    <a:pt x="1872" y="1040"/>
                    <a:pt x="1768" y="988"/>
                  </a:cubicBezTo>
                  <a:cubicBezTo>
                    <a:pt x="1473" y="798"/>
                    <a:pt x="1230" y="555"/>
                    <a:pt x="1023" y="278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F1C2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04"/>
            <p:cNvSpPr/>
            <p:nvPr/>
          </p:nvSpPr>
          <p:spPr>
            <a:xfrm>
              <a:off x="9086645" y="1862646"/>
              <a:ext cx="233237" cy="333913"/>
            </a:xfrm>
            <a:custGeom>
              <a:rect b="b" l="l" r="r" t="t"/>
              <a:pathLst>
                <a:path extrusionOk="0" h="6179" w="4316">
                  <a:moveTo>
                    <a:pt x="0" y="1"/>
                  </a:moveTo>
                  <a:lnTo>
                    <a:pt x="555" y="5182"/>
                  </a:lnTo>
                  <a:lnTo>
                    <a:pt x="1335" y="3917"/>
                  </a:lnTo>
                  <a:lnTo>
                    <a:pt x="2479" y="5928"/>
                  </a:lnTo>
                  <a:cubicBezTo>
                    <a:pt x="2566" y="6091"/>
                    <a:pt x="2735" y="6179"/>
                    <a:pt x="2909" y="6179"/>
                  </a:cubicBezTo>
                  <a:cubicBezTo>
                    <a:pt x="3012" y="6179"/>
                    <a:pt x="3116" y="6148"/>
                    <a:pt x="3207" y="6084"/>
                  </a:cubicBezTo>
                  <a:lnTo>
                    <a:pt x="4316" y="5269"/>
                  </a:lnTo>
                  <a:lnTo>
                    <a:pt x="1439" y="694"/>
                  </a:lnTo>
                  <a:cubicBezTo>
                    <a:pt x="1248" y="364"/>
                    <a:pt x="919" y="156"/>
                    <a:pt x="538" y="1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9C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04"/>
            <p:cNvSpPr/>
            <p:nvPr/>
          </p:nvSpPr>
          <p:spPr>
            <a:xfrm>
              <a:off x="8971427" y="1858918"/>
              <a:ext cx="192165" cy="285893"/>
            </a:xfrm>
            <a:custGeom>
              <a:rect b="b" l="l" r="r" t="t"/>
              <a:pathLst>
                <a:path extrusionOk="0" h="5252" w="3537">
                  <a:moveTo>
                    <a:pt x="2288" y="0"/>
                  </a:moveTo>
                  <a:lnTo>
                    <a:pt x="1179" y="260"/>
                  </a:lnTo>
                  <a:lnTo>
                    <a:pt x="53" y="4801"/>
                  </a:lnTo>
                  <a:lnTo>
                    <a:pt x="1" y="5043"/>
                  </a:lnTo>
                  <a:lnTo>
                    <a:pt x="2687" y="5251"/>
                  </a:lnTo>
                  <a:lnTo>
                    <a:pt x="3536" y="341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D9C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04"/>
            <p:cNvSpPr/>
            <p:nvPr/>
          </p:nvSpPr>
          <p:spPr>
            <a:xfrm>
              <a:off x="8996722" y="1638272"/>
              <a:ext cx="217349" cy="180980"/>
            </a:xfrm>
            <a:custGeom>
              <a:rect b="b" l="l" r="r" t="t"/>
              <a:pathLst>
                <a:path extrusionOk="0" h="3349" w="4022">
                  <a:moveTo>
                    <a:pt x="2729" y="1"/>
                  </a:moveTo>
                  <a:cubicBezTo>
                    <a:pt x="2612" y="1"/>
                    <a:pt x="2477" y="9"/>
                    <a:pt x="2323" y="28"/>
                  </a:cubicBezTo>
                  <a:cubicBezTo>
                    <a:pt x="902" y="201"/>
                    <a:pt x="1" y="1154"/>
                    <a:pt x="87" y="2333"/>
                  </a:cubicBezTo>
                  <a:cubicBezTo>
                    <a:pt x="140" y="3063"/>
                    <a:pt x="964" y="3349"/>
                    <a:pt x="1826" y="3349"/>
                  </a:cubicBezTo>
                  <a:cubicBezTo>
                    <a:pt x="2681" y="3349"/>
                    <a:pt x="3572" y="3068"/>
                    <a:pt x="3779" y="2662"/>
                  </a:cubicBezTo>
                  <a:cubicBezTo>
                    <a:pt x="4021" y="2159"/>
                    <a:pt x="3657" y="1570"/>
                    <a:pt x="3675" y="1241"/>
                  </a:cubicBezTo>
                  <a:cubicBezTo>
                    <a:pt x="3691" y="581"/>
                    <a:pt x="3503" y="565"/>
                    <a:pt x="3486" y="565"/>
                  </a:cubicBezTo>
                  <a:cubicBezTo>
                    <a:pt x="3485" y="565"/>
                    <a:pt x="3484" y="565"/>
                    <a:pt x="3484" y="565"/>
                  </a:cubicBezTo>
                  <a:cubicBezTo>
                    <a:pt x="3484" y="565"/>
                    <a:pt x="3691" y="1"/>
                    <a:pt x="2729" y="1"/>
                  </a:cubicBezTo>
                  <a:close/>
                </a:path>
              </a:pathLst>
            </a:custGeom>
            <a:solidFill>
              <a:srgbClr val="260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04"/>
            <p:cNvSpPr/>
            <p:nvPr/>
          </p:nvSpPr>
          <p:spPr>
            <a:xfrm>
              <a:off x="9044926" y="1681882"/>
              <a:ext cx="145746" cy="148178"/>
            </a:xfrm>
            <a:custGeom>
              <a:rect b="b" l="l" r="r" t="t"/>
              <a:pathLst>
                <a:path extrusionOk="0" h="2742" w="2697">
                  <a:moveTo>
                    <a:pt x="2488" y="1"/>
                  </a:moveTo>
                  <a:cubicBezTo>
                    <a:pt x="2385" y="90"/>
                    <a:pt x="2167" y="394"/>
                    <a:pt x="1457" y="394"/>
                  </a:cubicBezTo>
                  <a:cubicBezTo>
                    <a:pt x="1336" y="394"/>
                    <a:pt x="1201" y="385"/>
                    <a:pt x="1050" y="365"/>
                  </a:cubicBezTo>
                  <a:cubicBezTo>
                    <a:pt x="1032" y="362"/>
                    <a:pt x="1016" y="361"/>
                    <a:pt x="999" y="361"/>
                  </a:cubicBezTo>
                  <a:cubicBezTo>
                    <a:pt x="607" y="361"/>
                    <a:pt x="495" y="1127"/>
                    <a:pt x="495" y="1127"/>
                  </a:cubicBezTo>
                  <a:cubicBezTo>
                    <a:pt x="445" y="1040"/>
                    <a:pt x="364" y="1002"/>
                    <a:pt x="284" y="1002"/>
                  </a:cubicBezTo>
                  <a:cubicBezTo>
                    <a:pt x="141" y="1002"/>
                    <a:pt x="0" y="1123"/>
                    <a:pt x="45" y="1300"/>
                  </a:cubicBezTo>
                  <a:cubicBezTo>
                    <a:pt x="79" y="1751"/>
                    <a:pt x="374" y="1786"/>
                    <a:pt x="374" y="1786"/>
                  </a:cubicBezTo>
                  <a:cubicBezTo>
                    <a:pt x="539" y="2413"/>
                    <a:pt x="1238" y="2741"/>
                    <a:pt x="1754" y="2741"/>
                  </a:cubicBezTo>
                  <a:cubicBezTo>
                    <a:pt x="1779" y="2741"/>
                    <a:pt x="1805" y="2741"/>
                    <a:pt x="1830" y="2739"/>
                  </a:cubicBezTo>
                  <a:cubicBezTo>
                    <a:pt x="2211" y="2722"/>
                    <a:pt x="2696" y="2028"/>
                    <a:pt x="2558" y="1387"/>
                  </a:cubicBezTo>
                  <a:cubicBezTo>
                    <a:pt x="2471" y="937"/>
                    <a:pt x="2436" y="469"/>
                    <a:pt x="2488" y="1"/>
                  </a:cubicBezTo>
                  <a:close/>
                </a:path>
              </a:pathLst>
            </a:custGeom>
            <a:solidFill>
              <a:srgbClr val="F29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04"/>
            <p:cNvSpPr/>
            <p:nvPr/>
          </p:nvSpPr>
          <p:spPr>
            <a:xfrm>
              <a:off x="9050113" y="1778344"/>
              <a:ext cx="65605" cy="90895"/>
            </a:xfrm>
            <a:custGeom>
              <a:rect b="b" l="l" r="r" t="t"/>
              <a:pathLst>
                <a:path extrusionOk="0" h="1682" w="1214">
                  <a:moveTo>
                    <a:pt x="278" y="1"/>
                  </a:moveTo>
                  <a:lnTo>
                    <a:pt x="1" y="1682"/>
                  </a:lnTo>
                  <a:lnTo>
                    <a:pt x="1" y="1682"/>
                  </a:lnTo>
                  <a:lnTo>
                    <a:pt x="1127" y="1630"/>
                  </a:lnTo>
                  <a:lnTo>
                    <a:pt x="1214" y="503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F29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04"/>
            <p:cNvSpPr/>
            <p:nvPr/>
          </p:nvSpPr>
          <p:spPr>
            <a:xfrm>
              <a:off x="9059462" y="1663941"/>
              <a:ext cx="124940" cy="78898"/>
            </a:xfrm>
            <a:custGeom>
              <a:rect b="b" l="l" r="r" t="t"/>
              <a:pathLst>
                <a:path extrusionOk="0" h="1460" w="2312">
                  <a:moveTo>
                    <a:pt x="1607" y="1"/>
                  </a:moveTo>
                  <a:cubicBezTo>
                    <a:pt x="1186" y="1"/>
                    <a:pt x="658" y="127"/>
                    <a:pt x="382" y="385"/>
                  </a:cubicBezTo>
                  <a:cubicBezTo>
                    <a:pt x="70" y="662"/>
                    <a:pt x="1" y="1113"/>
                    <a:pt x="226" y="1459"/>
                  </a:cubicBezTo>
                  <a:cubicBezTo>
                    <a:pt x="278" y="1217"/>
                    <a:pt x="469" y="1009"/>
                    <a:pt x="729" y="974"/>
                  </a:cubicBezTo>
                  <a:cubicBezTo>
                    <a:pt x="1145" y="922"/>
                    <a:pt x="2029" y="783"/>
                    <a:pt x="2219" y="333"/>
                  </a:cubicBezTo>
                  <a:cubicBezTo>
                    <a:pt x="2312" y="114"/>
                    <a:pt x="2007" y="1"/>
                    <a:pt x="1607" y="1"/>
                  </a:cubicBezTo>
                  <a:close/>
                </a:path>
              </a:pathLst>
            </a:custGeom>
            <a:solidFill>
              <a:srgbClr val="260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04"/>
            <p:cNvSpPr/>
            <p:nvPr/>
          </p:nvSpPr>
          <p:spPr>
            <a:xfrm>
              <a:off x="8863730" y="1872968"/>
              <a:ext cx="220159" cy="268146"/>
            </a:xfrm>
            <a:custGeom>
              <a:rect b="b" l="l" r="r" t="t"/>
              <a:pathLst>
                <a:path extrusionOk="0" h="4962" w="4074">
                  <a:moveTo>
                    <a:pt x="3172" y="0"/>
                  </a:moveTo>
                  <a:lnTo>
                    <a:pt x="2028" y="277"/>
                  </a:lnTo>
                  <a:cubicBezTo>
                    <a:pt x="1820" y="329"/>
                    <a:pt x="1664" y="451"/>
                    <a:pt x="1578" y="641"/>
                  </a:cubicBezTo>
                  <a:lnTo>
                    <a:pt x="209" y="3657"/>
                  </a:lnTo>
                  <a:cubicBezTo>
                    <a:pt x="1" y="4142"/>
                    <a:pt x="209" y="4697"/>
                    <a:pt x="694" y="4887"/>
                  </a:cubicBezTo>
                  <a:cubicBezTo>
                    <a:pt x="817" y="4937"/>
                    <a:pt x="944" y="4961"/>
                    <a:pt x="1070" y="4961"/>
                  </a:cubicBezTo>
                  <a:cubicBezTo>
                    <a:pt x="1422" y="4961"/>
                    <a:pt x="1758" y="4774"/>
                    <a:pt x="1924" y="4454"/>
                  </a:cubicBezTo>
                  <a:lnTo>
                    <a:pt x="4073" y="208"/>
                  </a:lnTo>
                  <a:lnTo>
                    <a:pt x="3172" y="0"/>
                  </a:lnTo>
                  <a:close/>
                </a:path>
              </a:pathLst>
            </a:custGeom>
            <a:solidFill>
              <a:srgbClr val="D9C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04"/>
            <p:cNvSpPr/>
            <p:nvPr/>
          </p:nvSpPr>
          <p:spPr>
            <a:xfrm>
              <a:off x="8962082" y="2093991"/>
              <a:ext cx="20643" cy="18752"/>
            </a:xfrm>
            <a:custGeom>
              <a:rect b="b" l="l" r="r" t="t"/>
              <a:pathLst>
                <a:path extrusionOk="0" h="347" w="382">
                  <a:moveTo>
                    <a:pt x="260" y="0"/>
                  </a:moveTo>
                  <a:lnTo>
                    <a:pt x="0" y="295"/>
                  </a:lnTo>
                  <a:lnTo>
                    <a:pt x="295" y="347"/>
                  </a:lnTo>
                  <a:lnTo>
                    <a:pt x="382" y="104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5A65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04"/>
            <p:cNvSpPr/>
            <p:nvPr/>
          </p:nvSpPr>
          <p:spPr>
            <a:xfrm>
              <a:off x="8769160" y="2114240"/>
              <a:ext cx="301911" cy="936968"/>
            </a:xfrm>
            <a:custGeom>
              <a:rect b="b" l="l" r="r" t="t"/>
              <a:pathLst>
                <a:path extrusionOk="0" h="17419" w="5529">
                  <a:moveTo>
                    <a:pt x="3570" y="1"/>
                  </a:moveTo>
                  <a:lnTo>
                    <a:pt x="2981" y="659"/>
                  </a:lnTo>
                  <a:cubicBezTo>
                    <a:pt x="2323" y="1370"/>
                    <a:pt x="2011" y="2340"/>
                    <a:pt x="2115" y="3311"/>
                  </a:cubicBezTo>
                  <a:lnTo>
                    <a:pt x="2080" y="9879"/>
                  </a:lnTo>
                  <a:lnTo>
                    <a:pt x="0" y="16968"/>
                  </a:lnTo>
                  <a:lnTo>
                    <a:pt x="1283" y="17418"/>
                  </a:lnTo>
                  <a:lnTo>
                    <a:pt x="5529" y="9689"/>
                  </a:lnTo>
                  <a:lnTo>
                    <a:pt x="5338" y="2756"/>
                  </a:lnTo>
                  <a:cubicBezTo>
                    <a:pt x="5321" y="2185"/>
                    <a:pt x="5321" y="330"/>
                    <a:pt x="5321" y="330"/>
                  </a:cubicBezTo>
                  <a:lnTo>
                    <a:pt x="4784" y="243"/>
                  </a:lnTo>
                  <a:lnTo>
                    <a:pt x="3865" y="70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rgbClr val="F1C2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04"/>
            <p:cNvSpPr/>
            <p:nvPr/>
          </p:nvSpPr>
          <p:spPr>
            <a:xfrm>
              <a:off x="9050113" y="1866375"/>
              <a:ext cx="87167" cy="49663"/>
            </a:xfrm>
            <a:custGeom>
              <a:rect b="b" l="l" r="r" t="t"/>
              <a:pathLst>
                <a:path extrusionOk="0" h="919" w="1613">
                  <a:moveTo>
                    <a:pt x="1110" y="1"/>
                  </a:moveTo>
                  <a:lnTo>
                    <a:pt x="1" y="53"/>
                  </a:lnTo>
                  <a:cubicBezTo>
                    <a:pt x="1" y="53"/>
                    <a:pt x="836" y="918"/>
                    <a:pt x="1220" y="918"/>
                  </a:cubicBezTo>
                  <a:cubicBezTo>
                    <a:pt x="1250" y="918"/>
                    <a:pt x="1277" y="913"/>
                    <a:pt x="1300" y="902"/>
                  </a:cubicBezTo>
                  <a:cubicBezTo>
                    <a:pt x="1612" y="746"/>
                    <a:pt x="1110" y="1"/>
                    <a:pt x="1110" y="1"/>
                  </a:cubicBezTo>
                  <a:close/>
                </a:path>
              </a:pathLst>
            </a:custGeom>
            <a:solidFill>
              <a:srgbClr val="F29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04"/>
            <p:cNvSpPr/>
            <p:nvPr/>
          </p:nvSpPr>
          <p:spPr>
            <a:xfrm>
              <a:off x="8923660" y="1963809"/>
              <a:ext cx="287601" cy="175198"/>
            </a:xfrm>
            <a:custGeom>
              <a:rect b="b" l="l" r="r" t="t"/>
              <a:pathLst>
                <a:path extrusionOk="0" h="3242" w="5322">
                  <a:moveTo>
                    <a:pt x="4802" y="0"/>
                  </a:moveTo>
                  <a:lnTo>
                    <a:pt x="1" y="1543"/>
                  </a:lnTo>
                  <a:lnTo>
                    <a:pt x="226" y="3241"/>
                  </a:lnTo>
                  <a:lnTo>
                    <a:pt x="5321" y="711"/>
                  </a:lnTo>
                  <a:lnTo>
                    <a:pt x="4802" y="0"/>
                  </a:lnTo>
                  <a:close/>
                </a:path>
              </a:pathLst>
            </a:custGeom>
            <a:solidFill>
              <a:srgbClr val="D9C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04"/>
            <p:cNvSpPr/>
            <p:nvPr/>
          </p:nvSpPr>
          <p:spPr>
            <a:xfrm>
              <a:off x="8935873" y="2030278"/>
              <a:ext cx="219186" cy="108728"/>
            </a:xfrm>
            <a:custGeom>
              <a:rect b="b" l="l" r="r" t="t"/>
              <a:pathLst>
                <a:path extrusionOk="0" fill="none" h="2012" w="4056">
                  <a:moveTo>
                    <a:pt x="4056" y="1"/>
                  </a:moveTo>
                  <a:lnTo>
                    <a:pt x="0" y="2011"/>
                  </a:lnTo>
                </a:path>
              </a:pathLst>
            </a:custGeom>
            <a:noFill/>
            <a:ln cap="rnd" cmpd="sng" w="2600">
              <a:solidFill>
                <a:srgbClr val="1D1D1B"/>
              </a:solidFill>
              <a:prstDash val="solid"/>
              <a:miter lim="173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04"/>
            <p:cNvSpPr/>
            <p:nvPr/>
          </p:nvSpPr>
          <p:spPr>
            <a:xfrm>
              <a:off x="9140036" y="1974076"/>
              <a:ext cx="111485" cy="56256"/>
            </a:xfrm>
            <a:custGeom>
              <a:rect b="b" l="l" r="r" t="t"/>
              <a:pathLst>
                <a:path extrusionOk="0" h="1041" w="2063">
                  <a:moveTo>
                    <a:pt x="1196" y="1"/>
                  </a:moveTo>
                  <a:lnTo>
                    <a:pt x="0" y="278"/>
                  </a:lnTo>
                  <a:lnTo>
                    <a:pt x="278" y="1041"/>
                  </a:lnTo>
                  <a:lnTo>
                    <a:pt x="2063" y="573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F29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04"/>
            <p:cNvSpPr/>
            <p:nvPr/>
          </p:nvSpPr>
          <p:spPr>
            <a:xfrm>
              <a:off x="9147494" y="1829844"/>
              <a:ext cx="293221" cy="353151"/>
            </a:xfrm>
            <a:custGeom>
              <a:rect b="b" l="l" r="r" t="t"/>
              <a:pathLst>
                <a:path extrusionOk="0" h="6535" w="5426">
                  <a:moveTo>
                    <a:pt x="5425" y="1"/>
                  </a:moveTo>
                  <a:lnTo>
                    <a:pt x="1682" y="417"/>
                  </a:lnTo>
                  <a:lnTo>
                    <a:pt x="1" y="6535"/>
                  </a:lnTo>
                  <a:lnTo>
                    <a:pt x="3935" y="6101"/>
                  </a:lnTo>
                  <a:lnTo>
                    <a:pt x="5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04"/>
            <p:cNvSpPr/>
            <p:nvPr/>
          </p:nvSpPr>
          <p:spPr>
            <a:xfrm>
              <a:off x="9332959" y="1966511"/>
              <a:ext cx="97272" cy="56472"/>
            </a:xfrm>
            <a:custGeom>
              <a:rect b="b" l="l" r="r" t="t"/>
              <a:pathLst>
                <a:path extrusionOk="0" h="1045" w="1800">
                  <a:moveTo>
                    <a:pt x="1601" y="1"/>
                  </a:moveTo>
                  <a:cubicBezTo>
                    <a:pt x="1593" y="1"/>
                    <a:pt x="1586" y="1"/>
                    <a:pt x="1578" y="2"/>
                  </a:cubicBezTo>
                  <a:lnTo>
                    <a:pt x="1370" y="20"/>
                  </a:lnTo>
                  <a:lnTo>
                    <a:pt x="382" y="141"/>
                  </a:lnTo>
                  <a:cubicBezTo>
                    <a:pt x="139" y="176"/>
                    <a:pt x="0" y="470"/>
                    <a:pt x="139" y="678"/>
                  </a:cubicBezTo>
                  <a:lnTo>
                    <a:pt x="243" y="851"/>
                  </a:lnTo>
                  <a:cubicBezTo>
                    <a:pt x="321" y="976"/>
                    <a:pt x="455" y="1045"/>
                    <a:pt x="594" y="1045"/>
                  </a:cubicBezTo>
                  <a:cubicBezTo>
                    <a:pt x="610" y="1045"/>
                    <a:pt x="626" y="1044"/>
                    <a:pt x="642" y="1042"/>
                  </a:cubicBezTo>
                  <a:lnTo>
                    <a:pt x="1300" y="973"/>
                  </a:lnTo>
                  <a:cubicBezTo>
                    <a:pt x="1352" y="955"/>
                    <a:pt x="1404" y="921"/>
                    <a:pt x="1439" y="869"/>
                  </a:cubicBezTo>
                  <a:lnTo>
                    <a:pt x="1751" y="245"/>
                  </a:lnTo>
                  <a:cubicBezTo>
                    <a:pt x="1800" y="131"/>
                    <a:pt x="1726" y="1"/>
                    <a:pt x="1601" y="1"/>
                  </a:cubicBezTo>
                  <a:close/>
                </a:path>
              </a:pathLst>
            </a:custGeom>
            <a:solidFill>
              <a:srgbClr val="F29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04"/>
            <p:cNvSpPr/>
            <p:nvPr/>
          </p:nvSpPr>
          <p:spPr>
            <a:xfrm>
              <a:off x="8972404" y="1989100"/>
              <a:ext cx="167686" cy="59012"/>
            </a:xfrm>
            <a:custGeom>
              <a:rect b="b" l="l" r="r" t="t"/>
              <a:pathLst>
                <a:path extrusionOk="0" fill="none" h="1092" w="3103">
                  <a:moveTo>
                    <a:pt x="3102" y="0"/>
                  </a:moveTo>
                  <a:lnTo>
                    <a:pt x="0" y="1092"/>
                  </a:lnTo>
                </a:path>
              </a:pathLst>
            </a:custGeom>
            <a:noFill/>
            <a:ln cap="rnd" cmpd="sng" w="2600">
              <a:solidFill>
                <a:srgbClr val="1D1D1B"/>
              </a:solidFill>
              <a:prstDash val="solid"/>
              <a:miter lim="173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04"/>
            <p:cNvSpPr/>
            <p:nvPr/>
          </p:nvSpPr>
          <p:spPr>
            <a:xfrm>
              <a:off x="8985501" y="2116341"/>
              <a:ext cx="205596" cy="950745"/>
            </a:xfrm>
            <a:custGeom>
              <a:rect b="b" l="l" r="r" t="t"/>
              <a:pathLst>
                <a:path extrusionOk="0" h="17713" w="4420">
                  <a:moveTo>
                    <a:pt x="0" y="1"/>
                  </a:moveTo>
                  <a:lnTo>
                    <a:pt x="2305" y="17713"/>
                  </a:lnTo>
                  <a:lnTo>
                    <a:pt x="3536" y="17713"/>
                  </a:lnTo>
                  <a:lnTo>
                    <a:pt x="4420" y="9533"/>
                  </a:lnTo>
                  <a:lnTo>
                    <a:pt x="2947" y="5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48" name="Google Shape;848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99" y="2371797"/>
            <a:ext cx="1374284" cy="9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1125" y="1526375"/>
            <a:ext cx="1377250" cy="931082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104"/>
          <p:cNvSpPr txBox="1"/>
          <p:nvPr/>
        </p:nvSpPr>
        <p:spPr>
          <a:xfrm>
            <a:off x="838288" y="2611433"/>
            <a:ext cx="1881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uk" sz="2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3 2 </a:t>
            </a:r>
            <a:endParaRPr i="0" sz="2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1" name="Google Shape;851;p104"/>
          <p:cNvSpPr txBox="1"/>
          <p:nvPr/>
        </p:nvSpPr>
        <p:spPr>
          <a:xfrm>
            <a:off x="7001705" y="1766009"/>
            <a:ext cx="1881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uk" sz="2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i="0" sz="2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2" name="Google Shape;852;p104"/>
          <p:cNvSpPr txBox="1"/>
          <p:nvPr/>
        </p:nvSpPr>
        <p:spPr>
          <a:xfrm>
            <a:off x="897702" y="3592845"/>
            <a:ext cx="17625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uk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</a:t>
            </a:r>
            <a:r>
              <a:rPr lang="uk"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i="0" lang="uk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.TXT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104"/>
          <p:cNvSpPr txBox="1"/>
          <p:nvPr/>
        </p:nvSpPr>
        <p:spPr>
          <a:xfrm>
            <a:off x="7061088" y="2550988"/>
            <a:ext cx="176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uk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OUTPUT.TXT</a:t>
            </a:r>
            <a:endParaRPr i="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4" name="Google Shape;854;p104"/>
          <p:cNvSpPr txBox="1"/>
          <p:nvPr>
            <p:ph type="title"/>
          </p:nvPr>
        </p:nvSpPr>
        <p:spPr>
          <a:xfrm>
            <a:off x="1876476" y="159050"/>
            <a:ext cx="5054700" cy="1221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uk">
                <a:latin typeface="Oswald"/>
                <a:ea typeface="Oswald"/>
                <a:cs typeface="Oswald"/>
                <a:sym typeface="Oswald"/>
              </a:rPr>
              <a:t>ФАЙЛОВЕ</a:t>
            </a:r>
            <a:endParaRPr b="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uk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ВВЕДЕННЯ- ВИВЕДЕННЯ</a:t>
            </a:r>
            <a:endParaRPr b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5" name="Google Shape;855;p10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05"/>
          <p:cNvSpPr txBox="1"/>
          <p:nvPr>
            <p:ph type="title"/>
          </p:nvPr>
        </p:nvSpPr>
        <p:spPr>
          <a:xfrm>
            <a:off x="4965049" y="876528"/>
            <a:ext cx="3801300" cy="155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u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ФАЙЛОВЕ</a:t>
            </a:r>
            <a:endParaRPr u="none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u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 ВИВЕДЕННЯ</a:t>
            </a:r>
            <a:endParaRPr u="none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1" name="Google Shape;861;p105"/>
          <p:cNvSpPr txBox="1"/>
          <p:nvPr/>
        </p:nvSpPr>
        <p:spPr>
          <a:xfrm>
            <a:off x="939900" y="1073100"/>
            <a:ext cx="3632100" cy="3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uk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uk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#include&lt;fstream&gt;</a:t>
            </a:r>
            <a:br>
              <a:rPr lang="uk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br>
              <a:rPr lang="uk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br>
              <a:rPr lang="uk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ofstream output("output.txt");</a:t>
            </a:r>
            <a:br>
              <a:rPr b="1" lang="uk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uk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 &lt;&lt;"Hello World!";</a:t>
            </a:r>
            <a:br>
              <a:rPr b="1" lang="uk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uk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output.close();</a:t>
            </a:r>
            <a:br>
              <a:rPr b="1" lang="uk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2" name="Google Shape;862;p10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06"/>
          <p:cNvSpPr txBox="1"/>
          <p:nvPr>
            <p:ph type="title"/>
          </p:nvPr>
        </p:nvSpPr>
        <p:spPr>
          <a:xfrm>
            <a:off x="3873700" y="88775"/>
            <a:ext cx="4576500" cy="558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uk" u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ДОДАЄМО</a:t>
            </a:r>
            <a:r>
              <a:rPr b="0" lang="uk" u="none">
                <a:latin typeface="Oswald"/>
                <a:ea typeface="Oswald"/>
                <a:cs typeface="Oswald"/>
                <a:sym typeface="Oswald"/>
              </a:rPr>
              <a:t> ВВЕДЕННЯ</a:t>
            </a:r>
            <a:endParaRPr b="0" u="none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8" name="Google Shape;868;p106"/>
          <p:cNvSpPr txBox="1"/>
          <p:nvPr/>
        </p:nvSpPr>
        <p:spPr>
          <a:xfrm>
            <a:off x="4051455" y="998892"/>
            <a:ext cx="45765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#include&lt;fstream&gt;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{  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int a,b;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ifstream input("input.txt");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ofstream output("output.txt");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input&gt;&gt; a &gt;&gt; b;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output &lt;&lt; a+b;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	output.close();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9" name="Google Shape;869;p106"/>
          <p:cNvSpPr txBox="1"/>
          <p:nvPr/>
        </p:nvSpPr>
        <p:spPr>
          <a:xfrm>
            <a:off x="1001125" y="1887600"/>
            <a:ext cx="2231700" cy="1596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6000">
                <a:latin typeface="Oswald"/>
                <a:ea typeface="Oswald"/>
                <a:cs typeface="Oswald"/>
                <a:sym typeface="Oswald"/>
              </a:rPr>
              <a:t>a+b</a:t>
            </a:r>
            <a:endParaRPr sz="6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0" name="Google Shape;870;p1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3F5AD"/>
      </a:accent1>
      <a:accent2>
        <a:srgbClr val="94FCC2"/>
      </a:accent2>
      <a:accent3>
        <a:srgbClr val="1CC768"/>
      </a:accent3>
      <a:accent4>
        <a:srgbClr val="1D8A4D"/>
      </a:accent4>
      <a:accent5>
        <a:srgbClr val="2BC36F"/>
      </a:accent5>
      <a:accent6>
        <a:srgbClr val="ADEC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3F5AD"/>
      </a:accent1>
      <a:accent2>
        <a:srgbClr val="94FCC2"/>
      </a:accent2>
      <a:accent3>
        <a:srgbClr val="1CC768"/>
      </a:accent3>
      <a:accent4>
        <a:srgbClr val="1D8A4D"/>
      </a:accent4>
      <a:accent5>
        <a:srgbClr val="2BC36F"/>
      </a:accent5>
      <a:accent6>
        <a:srgbClr val="ADEC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