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6858000" cy="9144000"/>
  <p:embeddedFontLst>
    <p:embeddedFont>
      <p:font typeface="Ubuntu"/>
      <p:regular r:id="rId17"/>
      <p:bold r:id="rId18"/>
      <p:italic r:id="rId19"/>
      <p:boldItalic r:id="rId20"/>
    </p:embeddedFont>
    <p:embeddedFont>
      <p:font typeface="Ubuntu Light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Arvo"/>
      <p:regular r:id="rId29"/>
      <p:bold r:id="rId30"/>
      <p:italic r:id="rId31"/>
      <p:boldItalic r:id="rId32"/>
    </p:embeddedFont>
    <p:embeddedFont>
      <p:font typeface="Bodoni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22" Type="http://schemas.openxmlformats.org/officeDocument/2006/relationships/font" Target="fonts/UbuntuLight-bold.fntdata"/><Relationship Id="rId21" Type="http://schemas.openxmlformats.org/officeDocument/2006/relationships/font" Target="fonts/UbuntuLight-regular.fntdata"/><Relationship Id="rId24" Type="http://schemas.openxmlformats.org/officeDocument/2006/relationships/font" Target="fonts/UbuntuLight-boldItalic.fntdata"/><Relationship Id="rId23" Type="http://schemas.openxmlformats.org/officeDocument/2006/relationships/font" Target="fonts/Ubuntu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v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vo-italic.fntdata"/><Relationship Id="rId30" Type="http://schemas.openxmlformats.org/officeDocument/2006/relationships/font" Target="fonts/Arvo-bold.fntdata"/><Relationship Id="rId11" Type="http://schemas.openxmlformats.org/officeDocument/2006/relationships/slide" Target="slides/slide5.xml"/><Relationship Id="rId33" Type="http://schemas.openxmlformats.org/officeDocument/2006/relationships/font" Target="fonts/Bodoni-regular.fntdata"/><Relationship Id="rId10" Type="http://schemas.openxmlformats.org/officeDocument/2006/relationships/slide" Target="slides/slide4.xml"/><Relationship Id="rId32" Type="http://schemas.openxmlformats.org/officeDocument/2006/relationships/font" Target="fonts/Arvo-boldItalic.fntdata"/><Relationship Id="rId13" Type="http://schemas.openxmlformats.org/officeDocument/2006/relationships/slide" Target="slides/slide7.xml"/><Relationship Id="rId35" Type="http://schemas.openxmlformats.org/officeDocument/2006/relationships/font" Target="fonts/Bodoni-italic.fntdata"/><Relationship Id="rId12" Type="http://schemas.openxmlformats.org/officeDocument/2006/relationships/slide" Target="slides/slide6.xml"/><Relationship Id="rId34" Type="http://schemas.openxmlformats.org/officeDocument/2006/relationships/font" Target="fonts/Bodoni-bold.fntdata"/><Relationship Id="rId15" Type="http://schemas.openxmlformats.org/officeDocument/2006/relationships/slide" Target="slides/slide9.xml"/><Relationship Id="rId37" Type="http://schemas.openxmlformats.org/officeDocument/2006/relationships/font" Target="fonts/Oswald-regular.fntdata"/><Relationship Id="rId14" Type="http://schemas.openxmlformats.org/officeDocument/2006/relationships/slide" Target="slides/slide8.xml"/><Relationship Id="rId36" Type="http://schemas.openxmlformats.org/officeDocument/2006/relationships/font" Target="fonts/Bodoni-boldItalic.fntdata"/><Relationship Id="rId17" Type="http://schemas.openxmlformats.org/officeDocument/2006/relationships/font" Target="fonts/Ubuntu-regular.fntdata"/><Relationship Id="rId16" Type="http://schemas.openxmlformats.org/officeDocument/2006/relationships/slide" Target="slides/slide10.xml"/><Relationship Id="rId38" Type="http://schemas.openxmlformats.org/officeDocument/2006/relationships/font" Target="fonts/Oswald-bold.fntdata"/><Relationship Id="rId19" Type="http://schemas.openxmlformats.org/officeDocument/2006/relationships/font" Target="fonts/Ubuntu-italic.fntdata"/><Relationship Id="rId18" Type="http://schemas.openxmlformats.org/officeDocument/2006/relationships/font" Target="fonts/Ubunt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9f814d762d787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19f814d762d787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0a60a681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0a60a681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b0a60a681c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b0a60a681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b0a60a681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b0a60a6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81a35755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81a3575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0a60a681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b0a60a68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b0a60a681c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b0a60a681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a856cff5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a856cff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b0a60a681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b0a60a68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a81a35755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a81a3575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1352600" y="642400"/>
            <a:ext cx="9771000" cy="886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221300" y="3712550"/>
            <a:ext cx="12315600" cy="17514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9396550" y="379900"/>
            <a:ext cx="10622400" cy="2229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9392447" y="3418885"/>
            <a:ext cx="6734400" cy="1156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9144000" y="858700"/>
            <a:ext cx="5544000" cy="1271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92" name="Google Shape;92;p15"/>
          <p:cNvSpPr txBox="1"/>
          <p:nvPr>
            <p:ph idx="2" type="title"/>
          </p:nvPr>
        </p:nvSpPr>
        <p:spPr>
          <a:xfrm>
            <a:off x="9392450" y="2397576"/>
            <a:ext cx="10622400" cy="1365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3" type="subTitle"/>
          </p:nvPr>
        </p:nvSpPr>
        <p:spPr>
          <a:xfrm>
            <a:off x="9392447" y="5673345"/>
            <a:ext cx="6734400" cy="1156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94" name="Google Shape;94;p15"/>
          <p:cNvSpPr txBox="1"/>
          <p:nvPr>
            <p:ph idx="4" type="title"/>
          </p:nvPr>
        </p:nvSpPr>
        <p:spPr>
          <a:xfrm>
            <a:off x="9392450" y="4652026"/>
            <a:ext cx="10622400" cy="1365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5" type="subTitle"/>
          </p:nvPr>
        </p:nvSpPr>
        <p:spPr>
          <a:xfrm>
            <a:off x="9392447" y="7934980"/>
            <a:ext cx="6734400" cy="1156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96" name="Google Shape;96;p15"/>
          <p:cNvSpPr txBox="1"/>
          <p:nvPr>
            <p:ph idx="6" type="title"/>
          </p:nvPr>
        </p:nvSpPr>
        <p:spPr>
          <a:xfrm>
            <a:off x="9392450" y="6906507"/>
            <a:ext cx="10622400" cy="1365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0" y="0"/>
            <a:ext cx="57114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7164450" y="2852350"/>
            <a:ext cx="1677600" cy="163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7164450" y="5106800"/>
            <a:ext cx="1677600" cy="163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164450" y="7361250"/>
            <a:ext cx="1677600" cy="163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hasCustomPrompt="1" idx="7" type="title"/>
          </p:nvPr>
        </p:nvSpPr>
        <p:spPr>
          <a:xfrm>
            <a:off x="6744450" y="3036550"/>
            <a:ext cx="2517600" cy="12714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02" name="Google Shape;102;p15"/>
          <p:cNvSpPr txBox="1"/>
          <p:nvPr>
            <p:ph hasCustomPrompt="1" idx="8" type="title"/>
          </p:nvPr>
        </p:nvSpPr>
        <p:spPr>
          <a:xfrm>
            <a:off x="6744450" y="5291000"/>
            <a:ext cx="2517600" cy="12714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03" name="Google Shape;103;p15"/>
          <p:cNvSpPr txBox="1"/>
          <p:nvPr>
            <p:ph hasCustomPrompt="1" idx="9" type="title"/>
          </p:nvPr>
        </p:nvSpPr>
        <p:spPr>
          <a:xfrm>
            <a:off x="6744450" y="7545450"/>
            <a:ext cx="2517600" cy="12714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b="1"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912541" y="379900"/>
            <a:ext cx="10622400" cy="2229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908450" y="3418950"/>
            <a:ext cx="6734400" cy="495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0354250" y="425800"/>
            <a:ext cx="7485600" cy="9368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9143993" y="7664850"/>
            <a:ext cx="1524000" cy="2337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6"/>
          <p:cNvCxnSpPr/>
          <p:nvPr/>
        </p:nvCxnSpPr>
        <p:spPr>
          <a:xfrm>
            <a:off x="2137500" y="2680300"/>
            <a:ext cx="1352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912547" y="6939100"/>
            <a:ext cx="6966000" cy="2229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2137500" y="9239500"/>
            <a:ext cx="1352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140094" y="1987800"/>
            <a:ext cx="6111000" cy="2229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1229550" y="5129550"/>
            <a:ext cx="5841600" cy="1156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p18"/>
          <p:cNvCxnSpPr/>
          <p:nvPr/>
        </p:nvCxnSpPr>
        <p:spPr>
          <a:xfrm>
            <a:off x="1357050" y="4121150"/>
            <a:ext cx="1352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2791000" y="1785000"/>
            <a:ext cx="12378000" cy="54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788950" y="2253900"/>
            <a:ext cx="10795200" cy="4201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idx="2" type="subTitle"/>
          </p:nvPr>
        </p:nvSpPr>
        <p:spPr>
          <a:xfrm>
            <a:off x="3788950" y="5954800"/>
            <a:ext cx="5841600" cy="1156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813900" y="704400"/>
            <a:ext cx="16660200" cy="8622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432450"/>
            <a:ext cx="18288000" cy="1827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2908100" y="3809850"/>
            <a:ext cx="11754000" cy="5004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4064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indent="-3937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81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55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" name="Google Shape;130;p20"/>
          <p:cNvCxnSpPr/>
          <p:nvPr/>
        </p:nvCxnSpPr>
        <p:spPr>
          <a:xfrm>
            <a:off x="8467800" y="2447200"/>
            <a:ext cx="1352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813900" y="704400"/>
            <a:ext cx="16660200" cy="8622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0" y="432450"/>
            <a:ext cx="18288000" cy="1827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p21"/>
          <p:cNvCxnSpPr/>
          <p:nvPr/>
        </p:nvCxnSpPr>
        <p:spPr>
          <a:xfrm>
            <a:off x="8467800" y="2447200"/>
            <a:ext cx="1352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9197800" y="1546200"/>
            <a:ext cx="7776000" cy="2413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0" y="0"/>
            <a:ext cx="8519400" cy="102870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subTitle"/>
          </p:nvPr>
        </p:nvSpPr>
        <p:spPr>
          <a:xfrm>
            <a:off x="9197800" y="5936409"/>
            <a:ext cx="5841600" cy="1156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1" name="Google Shape;141;p22"/>
          <p:cNvCxnSpPr/>
          <p:nvPr/>
        </p:nvCxnSpPr>
        <p:spPr>
          <a:xfrm>
            <a:off x="9556400" y="5561250"/>
            <a:ext cx="1352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813900" y="704400"/>
            <a:ext cx="16660200" cy="8622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3"/>
          <p:cNvCxnSpPr/>
          <p:nvPr/>
        </p:nvCxnSpPr>
        <p:spPr>
          <a:xfrm>
            <a:off x="9101100" y="3882850"/>
            <a:ext cx="0" cy="3855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3"/>
          <p:cNvSpPr txBox="1"/>
          <p:nvPr>
            <p:ph type="ctrTitle"/>
          </p:nvPr>
        </p:nvSpPr>
        <p:spPr>
          <a:xfrm>
            <a:off x="2226456" y="3143100"/>
            <a:ext cx="6339000" cy="1289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2226459" y="4354000"/>
            <a:ext cx="6202800" cy="2224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3"/>
          <p:cNvSpPr txBox="1"/>
          <p:nvPr>
            <p:ph idx="2" type="ctrTitle"/>
          </p:nvPr>
        </p:nvSpPr>
        <p:spPr>
          <a:xfrm>
            <a:off x="9636756" y="3143100"/>
            <a:ext cx="6339000" cy="1289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3" type="subTitle"/>
          </p:nvPr>
        </p:nvSpPr>
        <p:spPr>
          <a:xfrm>
            <a:off x="9636759" y="4354000"/>
            <a:ext cx="6202800" cy="2224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23"/>
          <p:cNvSpPr txBox="1"/>
          <p:nvPr>
            <p:ph idx="4" type="title"/>
          </p:nvPr>
        </p:nvSpPr>
        <p:spPr>
          <a:xfrm>
            <a:off x="-23700" y="1854150"/>
            <a:ext cx="18288000" cy="964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813900" y="704400"/>
            <a:ext cx="16660200" cy="8622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>
            <a:off x="9101100" y="3882850"/>
            <a:ext cx="0" cy="3855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4"/>
          <p:cNvSpPr txBox="1"/>
          <p:nvPr>
            <p:ph type="ctrTitle"/>
          </p:nvPr>
        </p:nvSpPr>
        <p:spPr>
          <a:xfrm>
            <a:off x="2226456" y="4302150"/>
            <a:ext cx="6339000" cy="1289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2294556" y="5513050"/>
            <a:ext cx="6202800" cy="2224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" name="Google Shape;157;p24"/>
          <p:cNvSpPr txBox="1"/>
          <p:nvPr>
            <p:ph idx="2" type="ctrTitle"/>
          </p:nvPr>
        </p:nvSpPr>
        <p:spPr>
          <a:xfrm>
            <a:off x="9636756" y="4302150"/>
            <a:ext cx="6339000" cy="1289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3" type="subTitle"/>
          </p:nvPr>
        </p:nvSpPr>
        <p:spPr>
          <a:xfrm>
            <a:off x="9704856" y="5513050"/>
            <a:ext cx="6202800" cy="2224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24"/>
          <p:cNvSpPr txBox="1"/>
          <p:nvPr>
            <p:ph idx="4" type="title"/>
          </p:nvPr>
        </p:nvSpPr>
        <p:spPr>
          <a:xfrm>
            <a:off x="-23700" y="1854150"/>
            <a:ext cx="18288000" cy="964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813900" y="704400"/>
            <a:ext cx="16660200" cy="8622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-23700" y="1854150"/>
            <a:ext cx="18288000" cy="964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5"/>
          <p:cNvSpPr txBox="1"/>
          <p:nvPr>
            <p:ph idx="2" type="ctrTitle"/>
          </p:nvPr>
        </p:nvSpPr>
        <p:spPr>
          <a:xfrm>
            <a:off x="2210701" y="4124850"/>
            <a:ext cx="4227000" cy="1289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2210707" y="5335750"/>
            <a:ext cx="4227000" cy="2224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25"/>
          <p:cNvSpPr txBox="1"/>
          <p:nvPr>
            <p:ph idx="3" type="ctrTitle"/>
          </p:nvPr>
        </p:nvSpPr>
        <p:spPr>
          <a:xfrm>
            <a:off x="7030501" y="4124850"/>
            <a:ext cx="4227000" cy="1289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4" type="subTitle"/>
          </p:nvPr>
        </p:nvSpPr>
        <p:spPr>
          <a:xfrm>
            <a:off x="7030507" y="5335750"/>
            <a:ext cx="4227000" cy="2224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8" name="Google Shape;168;p25"/>
          <p:cNvSpPr txBox="1"/>
          <p:nvPr>
            <p:ph idx="5" type="ctrTitle"/>
          </p:nvPr>
        </p:nvSpPr>
        <p:spPr>
          <a:xfrm>
            <a:off x="11850301" y="4124850"/>
            <a:ext cx="4227000" cy="1289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6" type="subTitle"/>
          </p:nvPr>
        </p:nvSpPr>
        <p:spPr>
          <a:xfrm>
            <a:off x="11850307" y="5335750"/>
            <a:ext cx="4227000" cy="2224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70" name="Google Shape;170;p25"/>
          <p:cNvCxnSpPr/>
          <p:nvPr/>
        </p:nvCxnSpPr>
        <p:spPr>
          <a:xfrm>
            <a:off x="6812900" y="3853650"/>
            <a:ext cx="0" cy="3882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5"/>
          <p:cNvCxnSpPr/>
          <p:nvPr/>
        </p:nvCxnSpPr>
        <p:spPr>
          <a:xfrm>
            <a:off x="11474750" y="3853650"/>
            <a:ext cx="0" cy="3882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813900" y="704400"/>
            <a:ext cx="16660200" cy="8622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type="ctrTitle"/>
          </p:nvPr>
        </p:nvSpPr>
        <p:spPr>
          <a:xfrm>
            <a:off x="2210701" y="5531200"/>
            <a:ext cx="4227000" cy="1289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1961200" y="6742100"/>
            <a:ext cx="4726200" cy="1289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6" name="Google Shape;176;p26"/>
          <p:cNvSpPr txBox="1"/>
          <p:nvPr>
            <p:ph idx="2" type="ctrTitle"/>
          </p:nvPr>
        </p:nvSpPr>
        <p:spPr>
          <a:xfrm>
            <a:off x="6969301" y="5531200"/>
            <a:ext cx="4227000" cy="1289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3" type="subTitle"/>
          </p:nvPr>
        </p:nvSpPr>
        <p:spPr>
          <a:xfrm>
            <a:off x="6839950" y="6742100"/>
            <a:ext cx="4485600" cy="1289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26"/>
          <p:cNvSpPr txBox="1"/>
          <p:nvPr>
            <p:ph idx="4" type="ctrTitle"/>
          </p:nvPr>
        </p:nvSpPr>
        <p:spPr>
          <a:xfrm>
            <a:off x="11760501" y="5531200"/>
            <a:ext cx="4227000" cy="1289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5" type="subTitle"/>
          </p:nvPr>
        </p:nvSpPr>
        <p:spPr>
          <a:xfrm>
            <a:off x="11760500" y="6742100"/>
            <a:ext cx="4227000" cy="1289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0" name="Google Shape;180;p26"/>
          <p:cNvSpPr txBox="1"/>
          <p:nvPr>
            <p:ph idx="6" type="title"/>
          </p:nvPr>
        </p:nvSpPr>
        <p:spPr>
          <a:xfrm>
            <a:off x="1547700" y="1276150"/>
            <a:ext cx="15345000" cy="9648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2" name="Google Shape;182;p26"/>
          <p:cNvCxnSpPr/>
          <p:nvPr/>
        </p:nvCxnSpPr>
        <p:spPr>
          <a:xfrm>
            <a:off x="6687193" y="3205350"/>
            <a:ext cx="0" cy="4919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6"/>
          <p:cNvCxnSpPr/>
          <p:nvPr/>
        </p:nvCxnSpPr>
        <p:spPr>
          <a:xfrm>
            <a:off x="11478393" y="3205350"/>
            <a:ext cx="0" cy="4919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6"/>
          <p:cNvCxnSpPr/>
          <p:nvPr/>
        </p:nvCxnSpPr>
        <p:spPr>
          <a:xfrm>
            <a:off x="8467800" y="2240950"/>
            <a:ext cx="1352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6"/>
          <p:cNvCxnSpPr/>
          <p:nvPr/>
        </p:nvCxnSpPr>
        <p:spPr>
          <a:xfrm>
            <a:off x="2100900" y="5836000"/>
            <a:ext cx="14086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6"/>
          <p:cNvSpPr txBox="1"/>
          <p:nvPr>
            <p:ph idx="7" type="ctrTitle"/>
          </p:nvPr>
        </p:nvSpPr>
        <p:spPr>
          <a:xfrm>
            <a:off x="2210701" y="2872750"/>
            <a:ext cx="4227000" cy="1289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8" type="subTitle"/>
          </p:nvPr>
        </p:nvSpPr>
        <p:spPr>
          <a:xfrm>
            <a:off x="2146300" y="4083650"/>
            <a:ext cx="4356000" cy="1289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26"/>
          <p:cNvSpPr txBox="1"/>
          <p:nvPr>
            <p:ph idx="9" type="ctrTitle"/>
          </p:nvPr>
        </p:nvSpPr>
        <p:spPr>
          <a:xfrm>
            <a:off x="6969301" y="2872750"/>
            <a:ext cx="4227000" cy="1289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13" type="subTitle"/>
          </p:nvPr>
        </p:nvSpPr>
        <p:spPr>
          <a:xfrm>
            <a:off x="6904800" y="4083650"/>
            <a:ext cx="4356000" cy="1289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" name="Google Shape;190;p26"/>
          <p:cNvSpPr txBox="1"/>
          <p:nvPr>
            <p:ph idx="14" type="ctrTitle"/>
          </p:nvPr>
        </p:nvSpPr>
        <p:spPr>
          <a:xfrm>
            <a:off x="11760501" y="2872750"/>
            <a:ext cx="4227000" cy="1289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5" type="subTitle"/>
          </p:nvPr>
        </p:nvSpPr>
        <p:spPr>
          <a:xfrm>
            <a:off x="11663300" y="4083650"/>
            <a:ext cx="4421400" cy="1289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813900" y="704400"/>
            <a:ext cx="16660200" cy="86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4866600" y="6030650"/>
            <a:ext cx="8554800" cy="1289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0" y="4932800"/>
            <a:ext cx="18288000" cy="9648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400"/>
              <a:buNone/>
              <a:defRPr b="1" sz="14400"/>
            </a:lvl1pPr>
            <a:lvl2pPr lvl="1" rtl="0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2pPr>
            <a:lvl3pPr lvl="2" rtl="0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3pPr>
            <a:lvl4pPr lvl="3" rtl="0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4pPr>
            <a:lvl5pPr lvl="4" rtl="0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5pPr>
            <a:lvl6pPr lvl="5" rtl="0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6pPr>
            <a:lvl7pPr lvl="6" rtl="0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7pPr>
            <a:lvl8pPr lvl="7" rtl="0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8pPr>
            <a:lvl9pPr lvl="8" rtl="0">
              <a:spcBef>
                <a:spcPts val="0"/>
              </a:spcBef>
              <a:spcAft>
                <a:spcPts val="0"/>
              </a:spcAft>
              <a:buSzPts val="14400"/>
              <a:buNone/>
              <a:defRPr sz="14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/>
        </p:nvSpPr>
        <p:spPr>
          <a:xfrm>
            <a:off x="813900" y="704400"/>
            <a:ext cx="16660200" cy="86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hasCustomPrompt="1" type="title"/>
          </p:nvPr>
        </p:nvSpPr>
        <p:spPr>
          <a:xfrm>
            <a:off x="1485900" y="2476200"/>
            <a:ext cx="15459000" cy="39270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b="1" sz="2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idx="1" type="subTitle"/>
          </p:nvPr>
        </p:nvSpPr>
        <p:spPr>
          <a:xfrm>
            <a:off x="4866600" y="6030650"/>
            <a:ext cx="8554800" cy="1289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>
            <a:off x="813900" y="704400"/>
            <a:ext cx="16660200" cy="86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>
            <p:ph hasCustomPrompt="1" type="title"/>
          </p:nvPr>
        </p:nvSpPr>
        <p:spPr>
          <a:xfrm>
            <a:off x="1485900" y="1665200"/>
            <a:ext cx="15459000" cy="17778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9"/>
          <p:cNvSpPr txBox="1"/>
          <p:nvPr>
            <p:ph idx="1" type="subTitle"/>
          </p:nvPr>
        </p:nvSpPr>
        <p:spPr>
          <a:xfrm>
            <a:off x="3334150" y="2939000"/>
            <a:ext cx="11619600" cy="62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7" name="Google Shape;207;p29"/>
          <p:cNvSpPr txBox="1"/>
          <p:nvPr>
            <p:ph hasCustomPrompt="1" idx="2" type="title"/>
          </p:nvPr>
        </p:nvSpPr>
        <p:spPr>
          <a:xfrm>
            <a:off x="1485900" y="3912000"/>
            <a:ext cx="15459000" cy="17778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208" name="Google Shape;208;p29"/>
          <p:cNvSpPr txBox="1"/>
          <p:nvPr>
            <p:ph idx="3" type="subTitle"/>
          </p:nvPr>
        </p:nvSpPr>
        <p:spPr>
          <a:xfrm>
            <a:off x="3334150" y="5185800"/>
            <a:ext cx="11619600" cy="62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hasCustomPrompt="1" idx="4" type="title"/>
          </p:nvPr>
        </p:nvSpPr>
        <p:spPr>
          <a:xfrm>
            <a:off x="1485900" y="6158800"/>
            <a:ext cx="15459000" cy="17778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210" name="Google Shape;210;p29"/>
          <p:cNvSpPr txBox="1"/>
          <p:nvPr>
            <p:ph idx="5" type="subTitle"/>
          </p:nvPr>
        </p:nvSpPr>
        <p:spPr>
          <a:xfrm>
            <a:off x="3334150" y="7432600"/>
            <a:ext cx="11619600" cy="62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/>
          <p:nvPr/>
        </p:nvSpPr>
        <p:spPr>
          <a:xfrm>
            <a:off x="813900" y="832500"/>
            <a:ext cx="16660200" cy="86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813900" y="704400"/>
            <a:ext cx="8575800" cy="8622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type="title"/>
          </p:nvPr>
        </p:nvSpPr>
        <p:spPr>
          <a:xfrm>
            <a:off x="1475700" y="1960519"/>
            <a:ext cx="7143000" cy="1156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20" name="Google Shape;220;p32"/>
          <p:cNvSpPr txBox="1"/>
          <p:nvPr>
            <p:ph idx="1" type="subTitle"/>
          </p:nvPr>
        </p:nvSpPr>
        <p:spPr>
          <a:xfrm>
            <a:off x="1475700" y="4523000"/>
            <a:ext cx="7213200" cy="3883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21" name="Google Shape;221;p32"/>
          <p:cNvCxnSpPr/>
          <p:nvPr/>
        </p:nvCxnSpPr>
        <p:spPr>
          <a:xfrm>
            <a:off x="4406100" y="3194950"/>
            <a:ext cx="1352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/>
          <p:nvPr/>
        </p:nvSpPr>
        <p:spPr>
          <a:xfrm>
            <a:off x="9219900" y="-22300"/>
            <a:ext cx="9090600" cy="104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24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25" name="Google Shape;225;p33"/>
          <p:cNvSpPr txBox="1"/>
          <p:nvPr>
            <p:ph type="title"/>
          </p:nvPr>
        </p:nvSpPr>
        <p:spPr>
          <a:xfrm>
            <a:off x="1252159" y="1960519"/>
            <a:ext cx="7143000" cy="1156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1252159" y="4523000"/>
            <a:ext cx="7213200" cy="3883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227" name="Google Shape;227;p33"/>
          <p:cNvCxnSpPr/>
          <p:nvPr/>
        </p:nvCxnSpPr>
        <p:spPr>
          <a:xfrm>
            <a:off x="1475700" y="3194950"/>
            <a:ext cx="1352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3"/>
          <p:cNvSpPr txBox="1"/>
          <p:nvPr>
            <p:ph idx="2" type="subTitle"/>
          </p:nvPr>
        </p:nvSpPr>
        <p:spPr>
          <a:xfrm>
            <a:off x="10158609" y="4523000"/>
            <a:ext cx="7213200" cy="3883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/>
          <p:nvPr/>
        </p:nvSpPr>
        <p:spPr>
          <a:xfrm>
            <a:off x="10400850" y="-22300"/>
            <a:ext cx="7909800" cy="104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24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0" y="2054700"/>
            <a:ext cx="18288000" cy="617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9392550" y="3450900"/>
            <a:ext cx="6111000" cy="2229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35" name="Google Shape;235;p35"/>
          <p:cNvSpPr txBox="1"/>
          <p:nvPr>
            <p:ph idx="1" type="subTitle"/>
          </p:nvPr>
        </p:nvSpPr>
        <p:spPr>
          <a:xfrm>
            <a:off x="9392550" y="5679900"/>
            <a:ext cx="5540400" cy="1156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16729416" y="853818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/>
          <p:nvPr/>
        </p:nvSpPr>
        <p:spPr>
          <a:xfrm>
            <a:off x="0" y="2054700"/>
            <a:ext cx="18288000" cy="617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type="title"/>
          </p:nvPr>
        </p:nvSpPr>
        <p:spPr>
          <a:xfrm>
            <a:off x="3260200" y="3450900"/>
            <a:ext cx="6111000" cy="2229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40" name="Google Shape;240;p36"/>
          <p:cNvSpPr txBox="1"/>
          <p:nvPr>
            <p:ph idx="1" type="subTitle"/>
          </p:nvPr>
        </p:nvSpPr>
        <p:spPr>
          <a:xfrm>
            <a:off x="3830800" y="5679900"/>
            <a:ext cx="5540400" cy="1156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16729416" y="853818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/>
          <p:nvPr/>
        </p:nvSpPr>
        <p:spPr>
          <a:xfrm>
            <a:off x="-147300" y="-22300"/>
            <a:ext cx="18457800" cy="104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/>
          <p:nvPr/>
        </p:nvSpPr>
        <p:spPr>
          <a:xfrm>
            <a:off x="2860800" y="1307700"/>
            <a:ext cx="12566400" cy="76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7"/>
          <p:cNvSpPr/>
          <p:nvPr/>
        </p:nvSpPr>
        <p:spPr>
          <a:xfrm>
            <a:off x="2860800" y="2742900"/>
            <a:ext cx="2294400" cy="79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 txBox="1"/>
          <p:nvPr>
            <p:ph type="title"/>
          </p:nvPr>
        </p:nvSpPr>
        <p:spPr>
          <a:xfrm>
            <a:off x="5351800" y="2440069"/>
            <a:ext cx="7852200" cy="964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7" name="Google Shape;247;p37"/>
          <p:cNvSpPr txBox="1"/>
          <p:nvPr>
            <p:ph idx="1" type="subTitle"/>
          </p:nvPr>
        </p:nvSpPr>
        <p:spPr>
          <a:xfrm>
            <a:off x="5351801" y="5095500"/>
            <a:ext cx="6272400" cy="3883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813900" y="832500"/>
            <a:ext cx="16660200" cy="86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38"/>
          <p:cNvSpPr txBox="1"/>
          <p:nvPr>
            <p:ph type="title"/>
          </p:nvPr>
        </p:nvSpPr>
        <p:spPr>
          <a:xfrm>
            <a:off x="1567050" y="3476100"/>
            <a:ext cx="5091600" cy="33348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cxnSp>
        <p:nvCxnSpPr>
          <p:cNvPr id="253" name="Google Shape;253;p38"/>
          <p:cNvCxnSpPr/>
          <p:nvPr/>
        </p:nvCxnSpPr>
        <p:spPr>
          <a:xfrm>
            <a:off x="1837800" y="7023200"/>
            <a:ext cx="1352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/>
          <p:nvPr/>
        </p:nvSpPr>
        <p:spPr>
          <a:xfrm>
            <a:off x="813900" y="832500"/>
            <a:ext cx="16660200" cy="86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39"/>
          <p:cNvSpPr txBox="1"/>
          <p:nvPr>
            <p:ph type="title"/>
          </p:nvPr>
        </p:nvSpPr>
        <p:spPr>
          <a:xfrm>
            <a:off x="1567050" y="1243000"/>
            <a:ext cx="15236400" cy="787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/>
          <p:nvPr/>
        </p:nvSpPr>
        <p:spPr>
          <a:xfrm>
            <a:off x="0" y="-41100"/>
            <a:ext cx="18695400" cy="1036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40"/>
          <p:cNvCxnSpPr/>
          <p:nvPr/>
        </p:nvCxnSpPr>
        <p:spPr>
          <a:xfrm>
            <a:off x="1440000" y="-41100"/>
            <a:ext cx="0" cy="10369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40"/>
          <p:cNvCxnSpPr/>
          <p:nvPr/>
        </p:nvCxnSpPr>
        <p:spPr>
          <a:xfrm rot="10800000">
            <a:off x="-137200" y="8879050"/>
            <a:ext cx="1879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40"/>
          <p:cNvSpPr/>
          <p:nvPr/>
        </p:nvSpPr>
        <p:spPr>
          <a:xfrm>
            <a:off x="1080000" y="8519050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 txBox="1"/>
          <p:nvPr>
            <p:ph type="ctrTitle"/>
          </p:nvPr>
        </p:nvSpPr>
        <p:spPr>
          <a:xfrm>
            <a:off x="2136050" y="1715800"/>
            <a:ext cx="6700200" cy="23658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264" name="Google Shape;264;p40"/>
          <p:cNvSpPr txBox="1"/>
          <p:nvPr>
            <p:ph idx="1" type="subTitle"/>
          </p:nvPr>
        </p:nvSpPr>
        <p:spPr>
          <a:xfrm>
            <a:off x="2136050" y="4081581"/>
            <a:ext cx="4330800" cy="1229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41"/>
          <p:cNvCxnSpPr/>
          <p:nvPr/>
        </p:nvCxnSpPr>
        <p:spPr>
          <a:xfrm>
            <a:off x="1440000" y="-41100"/>
            <a:ext cx="0" cy="1036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41"/>
          <p:cNvCxnSpPr/>
          <p:nvPr/>
        </p:nvCxnSpPr>
        <p:spPr>
          <a:xfrm rot="10800000">
            <a:off x="-99300" y="1462750"/>
            <a:ext cx="187998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41"/>
          <p:cNvSpPr/>
          <p:nvPr/>
        </p:nvSpPr>
        <p:spPr>
          <a:xfrm>
            <a:off x="1080000" y="1102750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1"/>
          <p:cNvSpPr/>
          <p:nvPr/>
        </p:nvSpPr>
        <p:spPr>
          <a:xfrm>
            <a:off x="4417250" y="169150"/>
            <a:ext cx="9463200" cy="20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1"/>
          <p:cNvSpPr txBox="1"/>
          <p:nvPr>
            <p:ph type="title"/>
          </p:nvPr>
        </p:nvSpPr>
        <p:spPr>
          <a:xfrm>
            <a:off x="1450400" y="747426"/>
            <a:ext cx="15408000" cy="1393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72" name="Google Shape;272;p41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42"/>
          <p:cNvCxnSpPr/>
          <p:nvPr/>
        </p:nvCxnSpPr>
        <p:spPr>
          <a:xfrm>
            <a:off x="16848000" y="-41100"/>
            <a:ext cx="0" cy="1036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42"/>
          <p:cNvCxnSpPr/>
          <p:nvPr/>
        </p:nvCxnSpPr>
        <p:spPr>
          <a:xfrm rot="10800000">
            <a:off x="-137200" y="1443000"/>
            <a:ext cx="187998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42"/>
          <p:cNvSpPr/>
          <p:nvPr/>
        </p:nvSpPr>
        <p:spPr>
          <a:xfrm>
            <a:off x="16488000" y="1149000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2"/>
          <p:cNvSpPr/>
          <p:nvPr/>
        </p:nvSpPr>
        <p:spPr>
          <a:xfrm>
            <a:off x="0" y="0"/>
            <a:ext cx="4576200" cy="10287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2"/>
          <p:cNvSpPr/>
          <p:nvPr/>
        </p:nvSpPr>
        <p:spPr>
          <a:xfrm>
            <a:off x="1440000" y="721500"/>
            <a:ext cx="6262200" cy="88608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79" name="Google Shape;279;p42"/>
          <p:cNvSpPr txBox="1"/>
          <p:nvPr>
            <p:ph type="title"/>
          </p:nvPr>
        </p:nvSpPr>
        <p:spPr>
          <a:xfrm>
            <a:off x="9001850" y="2614775"/>
            <a:ext cx="6112200" cy="2640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0" name="Google Shape;280;p42"/>
          <p:cNvSpPr txBox="1"/>
          <p:nvPr>
            <p:ph idx="1" type="subTitle"/>
          </p:nvPr>
        </p:nvSpPr>
        <p:spPr>
          <a:xfrm>
            <a:off x="9001850" y="5255386"/>
            <a:ext cx="5787600" cy="2298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81" name="Google Shape;281;p42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43"/>
          <p:cNvCxnSpPr/>
          <p:nvPr/>
        </p:nvCxnSpPr>
        <p:spPr>
          <a:xfrm>
            <a:off x="1440000" y="-41100"/>
            <a:ext cx="0" cy="1036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43"/>
          <p:cNvCxnSpPr/>
          <p:nvPr/>
        </p:nvCxnSpPr>
        <p:spPr>
          <a:xfrm rot="10800000">
            <a:off x="-99300" y="1462750"/>
            <a:ext cx="187998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43"/>
          <p:cNvSpPr/>
          <p:nvPr/>
        </p:nvSpPr>
        <p:spPr>
          <a:xfrm>
            <a:off x="1080000" y="1102750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/>
          <p:nvPr/>
        </p:nvSpPr>
        <p:spPr>
          <a:xfrm>
            <a:off x="4417250" y="169150"/>
            <a:ext cx="9463200" cy="20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3"/>
          <p:cNvSpPr txBox="1"/>
          <p:nvPr>
            <p:ph idx="1" type="subTitle"/>
          </p:nvPr>
        </p:nvSpPr>
        <p:spPr>
          <a:xfrm>
            <a:off x="2511750" y="5780756"/>
            <a:ext cx="3798000" cy="957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2" type="subTitle"/>
          </p:nvPr>
        </p:nvSpPr>
        <p:spPr>
          <a:xfrm>
            <a:off x="7215950" y="5780756"/>
            <a:ext cx="3798000" cy="957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3" type="subTitle"/>
          </p:nvPr>
        </p:nvSpPr>
        <p:spPr>
          <a:xfrm>
            <a:off x="11978250" y="5780756"/>
            <a:ext cx="3798000" cy="957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type="title"/>
          </p:nvPr>
        </p:nvSpPr>
        <p:spPr>
          <a:xfrm>
            <a:off x="4930900" y="749826"/>
            <a:ext cx="8426400" cy="1506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1" name="Google Shape;291;p43"/>
          <p:cNvSpPr txBox="1"/>
          <p:nvPr>
            <p:ph idx="4" type="subTitle"/>
          </p:nvPr>
        </p:nvSpPr>
        <p:spPr>
          <a:xfrm>
            <a:off x="2597550" y="6533307"/>
            <a:ext cx="3626400" cy="2032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5" type="subTitle"/>
          </p:nvPr>
        </p:nvSpPr>
        <p:spPr>
          <a:xfrm>
            <a:off x="7341202" y="6533307"/>
            <a:ext cx="3626400" cy="2032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6" type="subTitle"/>
          </p:nvPr>
        </p:nvSpPr>
        <p:spPr>
          <a:xfrm>
            <a:off x="12084849" y="6533307"/>
            <a:ext cx="3626400" cy="2032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4" name="Google Shape;294;p43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/>
          <p:nvPr/>
        </p:nvSpPr>
        <p:spPr>
          <a:xfrm>
            <a:off x="-300" y="0"/>
            <a:ext cx="18288000" cy="51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44"/>
          <p:cNvCxnSpPr/>
          <p:nvPr/>
        </p:nvCxnSpPr>
        <p:spPr>
          <a:xfrm>
            <a:off x="9143700" y="-41100"/>
            <a:ext cx="0" cy="10369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4"/>
          <p:cNvCxnSpPr/>
          <p:nvPr/>
        </p:nvCxnSpPr>
        <p:spPr>
          <a:xfrm rot="10800000">
            <a:off x="-137200" y="5160000"/>
            <a:ext cx="18799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4"/>
          <p:cNvSpPr txBox="1"/>
          <p:nvPr>
            <p:ph type="title"/>
          </p:nvPr>
        </p:nvSpPr>
        <p:spPr>
          <a:xfrm>
            <a:off x="1425900" y="3170450"/>
            <a:ext cx="6190800" cy="1389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0" name="Google Shape;300;p44"/>
          <p:cNvSpPr txBox="1"/>
          <p:nvPr>
            <p:ph idx="2" type="title"/>
          </p:nvPr>
        </p:nvSpPr>
        <p:spPr>
          <a:xfrm>
            <a:off x="10679950" y="3170450"/>
            <a:ext cx="6173400" cy="1389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1" type="subTitle"/>
          </p:nvPr>
        </p:nvSpPr>
        <p:spPr>
          <a:xfrm>
            <a:off x="11661550" y="5546350"/>
            <a:ext cx="4202400" cy="1836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02" name="Google Shape;302;p44"/>
          <p:cNvSpPr txBox="1"/>
          <p:nvPr>
            <p:ph idx="3" type="subTitle"/>
          </p:nvPr>
        </p:nvSpPr>
        <p:spPr>
          <a:xfrm>
            <a:off x="2410050" y="5546350"/>
            <a:ext cx="4202400" cy="1836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b="0"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03" name="Google Shape;303;p44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4203600" y="4619700"/>
            <a:ext cx="9880800" cy="1047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306" name="Google Shape;306;p45"/>
          <p:cNvCxnSpPr/>
          <p:nvPr/>
        </p:nvCxnSpPr>
        <p:spPr>
          <a:xfrm>
            <a:off x="1440000" y="-41100"/>
            <a:ext cx="0" cy="1036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45"/>
          <p:cNvCxnSpPr/>
          <p:nvPr/>
        </p:nvCxnSpPr>
        <p:spPr>
          <a:xfrm rot="10800000">
            <a:off x="-99300" y="1462750"/>
            <a:ext cx="187998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45"/>
          <p:cNvSpPr/>
          <p:nvPr/>
        </p:nvSpPr>
        <p:spPr>
          <a:xfrm>
            <a:off x="1080000" y="1102750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45"/>
          <p:cNvCxnSpPr/>
          <p:nvPr/>
        </p:nvCxnSpPr>
        <p:spPr>
          <a:xfrm>
            <a:off x="16834750" y="-41100"/>
            <a:ext cx="0" cy="1036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45"/>
          <p:cNvSpPr/>
          <p:nvPr/>
        </p:nvSpPr>
        <p:spPr>
          <a:xfrm>
            <a:off x="16474750" y="1102750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45"/>
          <p:cNvCxnSpPr/>
          <p:nvPr/>
        </p:nvCxnSpPr>
        <p:spPr>
          <a:xfrm rot="10800000">
            <a:off x="-99300" y="8879050"/>
            <a:ext cx="187998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45"/>
          <p:cNvSpPr/>
          <p:nvPr/>
        </p:nvSpPr>
        <p:spPr>
          <a:xfrm>
            <a:off x="1080000" y="8519050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5"/>
          <p:cNvSpPr/>
          <p:nvPr/>
        </p:nvSpPr>
        <p:spPr>
          <a:xfrm>
            <a:off x="16474750" y="8519050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914400" y="411957"/>
            <a:ext cx="16459200" cy="17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914400" y="2400300"/>
            <a:ext cx="8077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842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–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47"/>
          <p:cNvSpPr txBox="1"/>
          <p:nvPr>
            <p:ph idx="2" type="body"/>
          </p:nvPr>
        </p:nvSpPr>
        <p:spPr>
          <a:xfrm>
            <a:off x="9296400" y="2400300"/>
            <a:ext cx="8077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842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–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47"/>
          <p:cNvSpPr txBox="1"/>
          <p:nvPr>
            <p:ph idx="10" type="dt"/>
          </p:nvPr>
        </p:nvSpPr>
        <p:spPr>
          <a:xfrm>
            <a:off x="914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47"/>
          <p:cNvSpPr txBox="1"/>
          <p:nvPr>
            <p:ph idx="11" type="ftr"/>
          </p:nvPr>
        </p:nvSpPr>
        <p:spPr>
          <a:xfrm>
            <a:off x="6248400" y="9534525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47"/>
          <p:cNvSpPr txBox="1"/>
          <p:nvPr>
            <p:ph idx="12" type="sldNum"/>
          </p:nvPr>
        </p:nvSpPr>
        <p:spPr>
          <a:xfrm>
            <a:off x="13106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/>
          <p:nvPr/>
        </p:nvSpPr>
        <p:spPr>
          <a:xfrm>
            <a:off x="0" y="-41100"/>
            <a:ext cx="18695400" cy="10369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48"/>
          <p:cNvCxnSpPr/>
          <p:nvPr/>
        </p:nvCxnSpPr>
        <p:spPr>
          <a:xfrm>
            <a:off x="1440000" y="-41100"/>
            <a:ext cx="0" cy="10369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8"/>
          <p:cNvCxnSpPr/>
          <p:nvPr/>
        </p:nvCxnSpPr>
        <p:spPr>
          <a:xfrm rot="10800000">
            <a:off x="-137200" y="8879050"/>
            <a:ext cx="1879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8"/>
          <p:cNvSpPr/>
          <p:nvPr/>
        </p:nvSpPr>
        <p:spPr>
          <a:xfrm>
            <a:off x="1080000" y="8519050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8"/>
          <p:cNvSpPr txBox="1"/>
          <p:nvPr>
            <p:ph type="ctrTitle"/>
          </p:nvPr>
        </p:nvSpPr>
        <p:spPr>
          <a:xfrm>
            <a:off x="2136050" y="1715800"/>
            <a:ext cx="6700200" cy="23658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331" name="Google Shape;331;p48"/>
          <p:cNvSpPr txBox="1"/>
          <p:nvPr>
            <p:ph idx="1" type="subTitle"/>
          </p:nvPr>
        </p:nvSpPr>
        <p:spPr>
          <a:xfrm>
            <a:off x="2136050" y="4081581"/>
            <a:ext cx="4330800" cy="1229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32" name="Google Shape;332;p48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49"/>
          <p:cNvCxnSpPr/>
          <p:nvPr/>
        </p:nvCxnSpPr>
        <p:spPr>
          <a:xfrm>
            <a:off x="1440000" y="-41100"/>
            <a:ext cx="0" cy="1036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9"/>
          <p:cNvCxnSpPr/>
          <p:nvPr/>
        </p:nvCxnSpPr>
        <p:spPr>
          <a:xfrm rot="10800000">
            <a:off x="-137200" y="1443000"/>
            <a:ext cx="187998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49"/>
          <p:cNvSpPr/>
          <p:nvPr/>
        </p:nvSpPr>
        <p:spPr>
          <a:xfrm>
            <a:off x="1080000" y="1149000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9"/>
          <p:cNvSpPr txBox="1"/>
          <p:nvPr>
            <p:ph type="title"/>
          </p:nvPr>
        </p:nvSpPr>
        <p:spPr>
          <a:xfrm>
            <a:off x="1982300" y="2808000"/>
            <a:ext cx="6112200" cy="2443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8" name="Google Shape;338;p49"/>
          <p:cNvSpPr/>
          <p:nvPr/>
        </p:nvSpPr>
        <p:spPr>
          <a:xfrm>
            <a:off x="9154500" y="0"/>
            <a:ext cx="9133200" cy="10287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1982300" y="5251200"/>
            <a:ext cx="6112200" cy="302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b="0" sz="2800"/>
            </a:lvl1pPr>
            <a:lvl2pPr indent="-406400" lvl="1" marL="914400" rtl="0">
              <a:spcBef>
                <a:spcPts val="2000"/>
              </a:spcBef>
              <a:spcAft>
                <a:spcPts val="0"/>
              </a:spcAft>
              <a:buSzPts val="2800"/>
              <a:buChar char="○"/>
              <a:defRPr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40" name="Google Shape;340;p49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/>
          <p:nvPr/>
        </p:nvSpPr>
        <p:spPr>
          <a:xfrm>
            <a:off x="0" y="-41100"/>
            <a:ext cx="18695400" cy="10369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50"/>
          <p:cNvCxnSpPr/>
          <p:nvPr/>
        </p:nvCxnSpPr>
        <p:spPr>
          <a:xfrm>
            <a:off x="1440000" y="-41100"/>
            <a:ext cx="0" cy="10369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50"/>
          <p:cNvCxnSpPr/>
          <p:nvPr/>
        </p:nvCxnSpPr>
        <p:spPr>
          <a:xfrm rot="10800000">
            <a:off x="-137200" y="8879050"/>
            <a:ext cx="1879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50"/>
          <p:cNvSpPr/>
          <p:nvPr/>
        </p:nvSpPr>
        <p:spPr>
          <a:xfrm>
            <a:off x="1080000" y="8519050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0"/>
          <p:cNvSpPr txBox="1"/>
          <p:nvPr>
            <p:ph type="ctrTitle"/>
          </p:nvPr>
        </p:nvSpPr>
        <p:spPr>
          <a:xfrm>
            <a:off x="2136050" y="1715800"/>
            <a:ext cx="6700200" cy="23658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347" name="Google Shape;347;p50"/>
          <p:cNvSpPr txBox="1"/>
          <p:nvPr>
            <p:ph idx="1" type="subTitle"/>
          </p:nvPr>
        </p:nvSpPr>
        <p:spPr>
          <a:xfrm>
            <a:off x="2136050" y="4081581"/>
            <a:ext cx="4330800" cy="1229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48" name="Google Shape;348;p50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ONE_COLUMN_TEXT_1_1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/>
          <p:nvPr/>
        </p:nvSpPr>
        <p:spPr>
          <a:xfrm>
            <a:off x="-300" y="0"/>
            <a:ext cx="18288000" cy="516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51"/>
          <p:cNvCxnSpPr/>
          <p:nvPr/>
        </p:nvCxnSpPr>
        <p:spPr>
          <a:xfrm>
            <a:off x="1440000" y="-41100"/>
            <a:ext cx="0" cy="1036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51"/>
          <p:cNvCxnSpPr/>
          <p:nvPr/>
        </p:nvCxnSpPr>
        <p:spPr>
          <a:xfrm rot="10800000">
            <a:off x="-137200" y="8879050"/>
            <a:ext cx="187998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51"/>
          <p:cNvSpPr/>
          <p:nvPr/>
        </p:nvSpPr>
        <p:spPr>
          <a:xfrm>
            <a:off x="1080000" y="8519050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1"/>
          <p:cNvSpPr txBox="1"/>
          <p:nvPr>
            <p:ph type="title"/>
          </p:nvPr>
        </p:nvSpPr>
        <p:spPr>
          <a:xfrm>
            <a:off x="5478600" y="721500"/>
            <a:ext cx="73308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5" name="Google Shape;355;p51"/>
          <p:cNvSpPr txBox="1"/>
          <p:nvPr>
            <p:ph idx="1" type="subTitle"/>
          </p:nvPr>
        </p:nvSpPr>
        <p:spPr>
          <a:xfrm>
            <a:off x="5720704" y="2366651"/>
            <a:ext cx="6846600" cy="235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56" name="Google Shape;356;p51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76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ONE_COLUMN_TEXT_1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/>
          <p:nvPr/>
        </p:nvSpPr>
        <p:spPr>
          <a:xfrm>
            <a:off x="-300" y="0"/>
            <a:ext cx="18288000" cy="516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52"/>
          <p:cNvCxnSpPr/>
          <p:nvPr/>
        </p:nvCxnSpPr>
        <p:spPr>
          <a:xfrm>
            <a:off x="16848000" y="-41100"/>
            <a:ext cx="0" cy="1036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52"/>
          <p:cNvCxnSpPr/>
          <p:nvPr/>
        </p:nvCxnSpPr>
        <p:spPr>
          <a:xfrm rot="10800000">
            <a:off x="-137200" y="8879050"/>
            <a:ext cx="187998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52"/>
          <p:cNvSpPr/>
          <p:nvPr/>
        </p:nvSpPr>
        <p:spPr>
          <a:xfrm>
            <a:off x="16488000" y="8519050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2"/>
          <p:cNvSpPr txBox="1"/>
          <p:nvPr>
            <p:ph idx="1" type="subTitle"/>
          </p:nvPr>
        </p:nvSpPr>
        <p:spPr>
          <a:xfrm>
            <a:off x="5720704" y="2366651"/>
            <a:ext cx="6846600" cy="235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63" name="Google Shape;363;p52"/>
          <p:cNvSpPr txBox="1"/>
          <p:nvPr>
            <p:ph type="title"/>
          </p:nvPr>
        </p:nvSpPr>
        <p:spPr>
          <a:xfrm>
            <a:off x="5478600" y="721500"/>
            <a:ext cx="73308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4" name="Google Shape;364;p52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767">
          <p15:clr>
            <a:srgbClr val="FA7B17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iews and two columns">
  <p:cSld name="ONE_COLUMN_TEXT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idx="1" type="subTitle"/>
          </p:nvPr>
        </p:nvSpPr>
        <p:spPr>
          <a:xfrm>
            <a:off x="2919600" y="6051200"/>
            <a:ext cx="12497400" cy="3016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b="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67" name="Google Shape;367;p53"/>
          <p:cNvSpPr txBox="1"/>
          <p:nvPr>
            <p:ph idx="2" type="subTitle"/>
          </p:nvPr>
        </p:nvSpPr>
        <p:spPr>
          <a:xfrm>
            <a:off x="2919600" y="1527500"/>
            <a:ext cx="12497400" cy="3016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b="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68" name="Google Shape;368;p53"/>
          <p:cNvSpPr txBox="1"/>
          <p:nvPr>
            <p:ph type="title"/>
          </p:nvPr>
        </p:nvSpPr>
        <p:spPr>
          <a:xfrm>
            <a:off x="3238500" y="1549100"/>
            <a:ext cx="3111600" cy="957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9" name="Google Shape;369;p53"/>
          <p:cNvSpPr txBox="1"/>
          <p:nvPr>
            <p:ph idx="3" type="title"/>
          </p:nvPr>
        </p:nvSpPr>
        <p:spPr>
          <a:xfrm>
            <a:off x="3238500" y="6066300"/>
            <a:ext cx="3111600" cy="957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0" name="Google Shape;370;p53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/>
          <p:nvPr/>
        </p:nvSpPr>
        <p:spPr>
          <a:xfrm>
            <a:off x="0" y="0"/>
            <a:ext cx="18288000" cy="278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3" name="Google Shape;373;p54"/>
          <p:cNvCxnSpPr/>
          <p:nvPr/>
        </p:nvCxnSpPr>
        <p:spPr>
          <a:xfrm>
            <a:off x="1440000" y="-41100"/>
            <a:ext cx="0" cy="103692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54"/>
          <p:cNvCxnSpPr/>
          <p:nvPr/>
        </p:nvCxnSpPr>
        <p:spPr>
          <a:xfrm rot="10800000">
            <a:off x="-137200" y="8879050"/>
            <a:ext cx="18799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54"/>
          <p:cNvSpPr/>
          <p:nvPr/>
        </p:nvSpPr>
        <p:spPr>
          <a:xfrm>
            <a:off x="1080000" y="8519050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4"/>
          <p:cNvSpPr txBox="1"/>
          <p:nvPr>
            <p:ph type="title"/>
          </p:nvPr>
        </p:nvSpPr>
        <p:spPr>
          <a:xfrm>
            <a:off x="1203750" y="756100"/>
            <a:ext cx="16476600" cy="129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7" name="Google Shape;377;p54"/>
          <p:cNvSpPr txBox="1"/>
          <p:nvPr>
            <p:ph idx="1" type="subTitle"/>
          </p:nvPr>
        </p:nvSpPr>
        <p:spPr>
          <a:xfrm>
            <a:off x="1898850" y="6101600"/>
            <a:ext cx="3798000" cy="811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54"/>
          <p:cNvSpPr txBox="1"/>
          <p:nvPr>
            <p:ph idx="2" type="subTitle"/>
          </p:nvPr>
        </p:nvSpPr>
        <p:spPr>
          <a:xfrm>
            <a:off x="11582150" y="3253200"/>
            <a:ext cx="3561600" cy="811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54"/>
          <p:cNvSpPr txBox="1"/>
          <p:nvPr>
            <p:ph idx="3" type="subTitle"/>
          </p:nvPr>
        </p:nvSpPr>
        <p:spPr>
          <a:xfrm>
            <a:off x="3472100" y="3927150"/>
            <a:ext cx="3798000" cy="811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0" name="Google Shape;380;p54"/>
          <p:cNvSpPr txBox="1"/>
          <p:nvPr>
            <p:ph idx="4" type="subTitle"/>
          </p:nvPr>
        </p:nvSpPr>
        <p:spPr>
          <a:xfrm>
            <a:off x="13603450" y="5585775"/>
            <a:ext cx="3561600" cy="811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1" name="Google Shape;381;p54"/>
          <p:cNvSpPr txBox="1"/>
          <p:nvPr>
            <p:ph idx="5" type="subTitle"/>
          </p:nvPr>
        </p:nvSpPr>
        <p:spPr>
          <a:xfrm>
            <a:off x="11463950" y="3800150"/>
            <a:ext cx="3798000" cy="119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2" name="Google Shape;382;p54"/>
          <p:cNvSpPr txBox="1"/>
          <p:nvPr>
            <p:ph idx="6" type="subTitle"/>
          </p:nvPr>
        </p:nvSpPr>
        <p:spPr>
          <a:xfrm>
            <a:off x="1898850" y="6646700"/>
            <a:ext cx="3798000" cy="119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3" name="Google Shape;383;p54"/>
          <p:cNvSpPr txBox="1"/>
          <p:nvPr>
            <p:ph idx="7" type="subTitle"/>
          </p:nvPr>
        </p:nvSpPr>
        <p:spPr>
          <a:xfrm>
            <a:off x="13490650" y="6143900"/>
            <a:ext cx="3798000" cy="119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4" name="Google Shape;384;p54"/>
          <p:cNvSpPr txBox="1"/>
          <p:nvPr>
            <p:ph idx="8" type="subTitle"/>
          </p:nvPr>
        </p:nvSpPr>
        <p:spPr>
          <a:xfrm>
            <a:off x="3472100" y="4471700"/>
            <a:ext cx="3798000" cy="1196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sz="2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5" name="Google Shape;385;p54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/>
          <p:nvPr>
            <p:ph idx="1" type="subTitle"/>
          </p:nvPr>
        </p:nvSpPr>
        <p:spPr>
          <a:xfrm>
            <a:off x="4756298" y="7940900"/>
            <a:ext cx="3591600" cy="983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8" name="Google Shape;388;p55"/>
          <p:cNvSpPr txBox="1"/>
          <p:nvPr>
            <p:ph idx="2" type="subTitle"/>
          </p:nvPr>
        </p:nvSpPr>
        <p:spPr>
          <a:xfrm>
            <a:off x="9925500" y="7940900"/>
            <a:ext cx="3591600" cy="983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cxnSp>
        <p:nvCxnSpPr>
          <p:cNvPr id="389" name="Google Shape;389;p55"/>
          <p:cNvCxnSpPr/>
          <p:nvPr/>
        </p:nvCxnSpPr>
        <p:spPr>
          <a:xfrm>
            <a:off x="1440000" y="-41100"/>
            <a:ext cx="0" cy="1036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55"/>
          <p:cNvCxnSpPr/>
          <p:nvPr/>
        </p:nvCxnSpPr>
        <p:spPr>
          <a:xfrm rot="10800000">
            <a:off x="-99300" y="1462750"/>
            <a:ext cx="187998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55"/>
          <p:cNvSpPr/>
          <p:nvPr/>
        </p:nvSpPr>
        <p:spPr>
          <a:xfrm>
            <a:off x="1080000" y="1102750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5"/>
          <p:cNvSpPr/>
          <p:nvPr/>
        </p:nvSpPr>
        <p:spPr>
          <a:xfrm>
            <a:off x="4417250" y="169150"/>
            <a:ext cx="9463200" cy="20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5"/>
          <p:cNvSpPr txBox="1"/>
          <p:nvPr>
            <p:ph hasCustomPrompt="1" type="title"/>
          </p:nvPr>
        </p:nvSpPr>
        <p:spPr>
          <a:xfrm>
            <a:off x="5001850" y="3031651"/>
            <a:ext cx="3099600" cy="1353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394" name="Google Shape;394;p55"/>
          <p:cNvSpPr txBox="1"/>
          <p:nvPr>
            <p:ph hasCustomPrompt="1" idx="3" type="title"/>
          </p:nvPr>
        </p:nvSpPr>
        <p:spPr>
          <a:xfrm>
            <a:off x="10179036" y="3096831"/>
            <a:ext cx="3099600" cy="1283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395" name="Google Shape;395;p55"/>
          <p:cNvSpPr txBox="1"/>
          <p:nvPr>
            <p:ph hasCustomPrompt="1" idx="4" type="title"/>
          </p:nvPr>
        </p:nvSpPr>
        <p:spPr>
          <a:xfrm>
            <a:off x="5002337" y="6494088"/>
            <a:ext cx="3099600" cy="1283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396" name="Google Shape;396;p55"/>
          <p:cNvSpPr txBox="1"/>
          <p:nvPr>
            <p:ph hasCustomPrompt="1" idx="5" type="title"/>
          </p:nvPr>
        </p:nvSpPr>
        <p:spPr>
          <a:xfrm>
            <a:off x="10179524" y="6494089"/>
            <a:ext cx="3099600" cy="1283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397" name="Google Shape;397;p55"/>
          <p:cNvSpPr txBox="1"/>
          <p:nvPr>
            <p:ph idx="6" type="subTitle"/>
          </p:nvPr>
        </p:nvSpPr>
        <p:spPr>
          <a:xfrm>
            <a:off x="3949900" y="3989814"/>
            <a:ext cx="5204400" cy="72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55"/>
          <p:cNvSpPr txBox="1"/>
          <p:nvPr>
            <p:ph idx="7" type="subTitle"/>
          </p:nvPr>
        </p:nvSpPr>
        <p:spPr>
          <a:xfrm>
            <a:off x="9181300" y="3989814"/>
            <a:ext cx="5080200" cy="72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9" name="Google Shape;399;p55"/>
          <p:cNvSpPr txBox="1"/>
          <p:nvPr>
            <p:ph idx="8" type="subTitle"/>
          </p:nvPr>
        </p:nvSpPr>
        <p:spPr>
          <a:xfrm>
            <a:off x="9134150" y="7395200"/>
            <a:ext cx="5204400" cy="72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55"/>
          <p:cNvSpPr txBox="1"/>
          <p:nvPr>
            <p:ph idx="9" type="title"/>
          </p:nvPr>
        </p:nvSpPr>
        <p:spPr>
          <a:xfrm>
            <a:off x="4930800" y="750276"/>
            <a:ext cx="8426400" cy="1353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01" name="Google Shape;401;p55"/>
          <p:cNvSpPr txBox="1"/>
          <p:nvPr>
            <p:ph idx="13" type="subTitle"/>
          </p:nvPr>
        </p:nvSpPr>
        <p:spPr>
          <a:xfrm>
            <a:off x="4756350" y="4532050"/>
            <a:ext cx="3591600" cy="983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02" name="Google Shape;402;p55"/>
          <p:cNvSpPr txBox="1"/>
          <p:nvPr>
            <p:ph idx="14" type="subTitle"/>
          </p:nvPr>
        </p:nvSpPr>
        <p:spPr>
          <a:xfrm>
            <a:off x="9940550" y="4527250"/>
            <a:ext cx="3591600" cy="983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0"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03" name="Google Shape;403;p55"/>
          <p:cNvSpPr txBox="1"/>
          <p:nvPr>
            <p:ph idx="15" type="subTitle"/>
          </p:nvPr>
        </p:nvSpPr>
        <p:spPr>
          <a:xfrm>
            <a:off x="3947900" y="7395200"/>
            <a:ext cx="5204400" cy="72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55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43" Type="http://schemas.openxmlformats.org/officeDocument/2006/relationships/theme" Target="../theme/theme3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2136200" y="1866900"/>
            <a:ext cx="140946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Ubuntu"/>
              <a:buNone/>
              <a:defRPr b="1" sz="4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vo"/>
              <a:buNone/>
              <a:defRPr sz="4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2136200" y="3390901"/>
            <a:ext cx="14094600" cy="5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Ubuntu Light"/>
              <a:buChar char="●"/>
              <a:defRPr sz="28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406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Ubuntu Light"/>
              <a:buChar char="○"/>
              <a:defRPr sz="28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937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Ubuntu Light"/>
              <a:buChar char="■"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937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Ubuntu Light"/>
              <a:buChar char="●"/>
              <a:defRPr sz="26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810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Ubuntu Light"/>
              <a:buChar char="○"/>
              <a:defRPr sz="24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810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Ubuntu Light"/>
              <a:buChar char="■"/>
              <a:defRPr sz="24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683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buntu Light"/>
              <a:buChar char="●"/>
              <a:defRPr sz="2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683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Ubuntu Light"/>
              <a:buChar char="○"/>
              <a:defRPr sz="2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556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Ubuntu Light"/>
              <a:buChar char="■"/>
              <a:defRPr sz="2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70973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 sz="24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24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24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24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24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24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24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24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24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56"/>
          <p:cNvGrpSpPr/>
          <p:nvPr/>
        </p:nvGrpSpPr>
        <p:grpSpPr>
          <a:xfrm>
            <a:off x="9146619" y="2788582"/>
            <a:ext cx="9551864" cy="5908654"/>
            <a:chOff x="819350" y="1151725"/>
            <a:chExt cx="1640650" cy="1290550"/>
          </a:xfrm>
        </p:grpSpPr>
        <p:sp>
          <p:nvSpPr>
            <p:cNvPr id="410" name="Google Shape;410;p56"/>
            <p:cNvSpPr/>
            <p:nvPr/>
          </p:nvSpPr>
          <p:spPr>
            <a:xfrm>
              <a:off x="1970475" y="1400475"/>
              <a:ext cx="341300" cy="57725"/>
            </a:xfrm>
            <a:custGeom>
              <a:rect b="b" l="l" r="r" t="t"/>
              <a:pathLst>
                <a:path extrusionOk="0" h="2309" w="13652">
                  <a:moveTo>
                    <a:pt x="1" y="1"/>
                  </a:moveTo>
                  <a:lnTo>
                    <a:pt x="1" y="2308"/>
                  </a:lnTo>
                  <a:lnTo>
                    <a:pt x="13652" y="2308"/>
                  </a:lnTo>
                  <a:lnTo>
                    <a:pt x="136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accent5"/>
                </a:solidFill>
              </a:endParaRPr>
            </a:p>
          </p:txBody>
        </p:sp>
        <p:sp>
          <p:nvSpPr>
            <p:cNvPr id="411" name="Google Shape;411;p56"/>
            <p:cNvSpPr/>
            <p:nvPr/>
          </p:nvSpPr>
          <p:spPr>
            <a:xfrm>
              <a:off x="1970475" y="1458175"/>
              <a:ext cx="341300" cy="194550"/>
            </a:xfrm>
            <a:custGeom>
              <a:rect b="b" l="l" r="r" t="t"/>
              <a:pathLst>
                <a:path extrusionOk="0" h="7782" w="13652">
                  <a:moveTo>
                    <a:pt x="1" y="0"/>
                  </a:moveTo>
                  <a:lnTo>
                    <a:pt x="1" y="7782"/>
                  </a:lnTo>
                  <a:lnTo>
                    <a:pt x="13652" y="7782"/>
                  </a:lnTo>
                  <a:lnTo>
                    <a:pt x="13652" y="0"/>
                  </a:lnTo>
                  <a:close/>
                </a:path>
              </a:pathLst>
            </a:custGeom>
            <a:solidFill>
              <a:srgbClr val="FEFEF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6"/>
            <p:cNvSpPr/>
            <p:nvPr/>
          </p:nvSpPr>
          <p:spPr>
            <a:xfrm>
              <a:off x="22552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1" y="0"/>
                  </a:moveTo>
                  <a:lnTo>
                    <a:pt x="1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6"/>
            <p:cNvSpPr/>
            <p:nvPr/>
          </p:nvSpPr>
          <p:spPr>
            <a:xfrm>
              <a:off x="219820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6"/>
            <p:cNvSpPr/>
            <p:nvPr/>
          </p:nvSpPr>
          <p:spPr>
            <a:xfrm>
              <a:off x="214112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6"/>
            <p:cNvSpPr/>
            <p:nvPr/>
          </p:nvSpPr>
          <p:spPr>
            <a:xfrm>
              <a:off x="208405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6"/>
            <p:cNvSpPr/>
            <p:nvPr/>
          </p:nvSpPr>
          <p:spPr>
            <a:xfrm>
              <a:off x="20266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6"/>
            <p:cNvSpPr/>
            <p:nvPr/>
          </p:nvSpPr>
          <p:spPr>
            <a:xfrm>
              <a:off x="1970475" y="1505375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1"/>
                  </a:moveTo>
                  <a:lnTo>
                    <a:pt x="13652" y="1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6"/>
            <p:cNvSpPr/>
            <p:nvPr/>
          </p:nvSpPr>
          <p:spPr>
            <a:xfrm>
              <a:off x="1970475" y="1554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6"/>
            <p:cNvSpPr/>
            <p:nvPr/>
          </p:nvSpPr>
          <p:spPr>
            <a:xfrm>
              <a:off x="1970475" y="1603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6"/>
            <p:cNvSpPr/>
            <p:nvPr/>
          </p:nvSpPr>
          <p:spPr>
            <a:xfrm>
              <a:off x="2204575" y="1564525"/>
              <a:ext cx="46475" cy="34075"/>
            </a:xfrm>
            <a:custGeom>
              <a:rect b="b" l="l" r="r" t="t"/>
              <a:pathLst>
                <a:path extrusionOk="0" h="1363" w="1859">
                  <a:moveTo>
                    <a:pt x="217" y="1"/>
                  </a:moveTo>
                  <a:cubicBezTo>
                    <a:pt x="104" y="1"/>
                    <a:pt x="1" y="147"/>
                    <a:pt x="104" y="241"/>
                  </a:cubicBezTo>
                  <a:cubicBezTo>
                    <a:pt x="558" y="659"/>
                    <a:pt x="1048" y="1029"/>
                    <a:pt x="1574" y="1340"/>
                  </a:cubicBezTo>
                  <a:cubicBezTo>
                    <a:pt x="1601" y="1356"/>
                    <a:pt x="1628" y="1362"/>
                    <a:pt x="1652" y="1362"/>
                  </a:cubicBezTo>
                  <a:cubicBezTo>
                    <a:pt x="1780" y="1362"/>
                    <a:pt x="1858" y="1181"/>
                    <a:pt x="1718" y="1101"/>
                  </a:cubicBezTo>
                  <a:cubicBezTo>
                    <a:pt x="1216" y="802"/>
                    <a:pt x="738" y="444"/>
                    <a:pt x="307" y="37"/>
                  </a:cubicBezTo>
                  <a:cubicBezTo>
                    <a:pt x="279" y="12"/>
                    <a:pt x="248" y="1"/>
                    <a:pt x="217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6"/>
            <p:cNvSpPr/>
            <p:nvPr/>
          </p:nvSpPr>
          <p:spPr>
            <a:xfrm>
              <a:off x="2194325" y="1559150"/>
              <a:ext cx="57525" cy="47500"/>
            </a:xfrm>
            <a:custGeom>
              <a:rect b="b" l="l" r="r" t="t"/>
              <a:pathLst>
                <a:path extrusionOk="0" h="1900" w="2301">
                  <a:moveTo>
                    <a:pt x="2076" y="1"/>
                  </a:moveTo>
                  <a:cubicBezTo>
                    <a:pt x="2044" y="1"/>
                    <a:pt x="2012" y="12"/>
                    <a:pt x="1984" y="37"/>
                  </a:cubicBezTo>
                  <a:cubicBezTo>
                    <a:pt x="1387" y="599"/>
                    <a:pt x="753" y="1137"/>
                    <a:pt x="96" y="1627"/>
                  </a:cubicBezTo>
                  <a:cubicBezTo>
                    <a:pt x="36" y="1675"/>
                    <a:pt x="0" y="1758"/>
                    <a:pt x="48" y="1818"/>
                  </a:cubicBezTo>
                  <a:cubicBezTo>
                    <a:pt x="72" y="1867"/>
                    <a:pt x="125" y="1900"/>
                    <a:pt x="175" y="1900"/>
                  </a:cubicBezTo>
                  <a:cubicBezTo>
                    <a:pt x="198" y="1900"/>
                    <a:pt x="220" y="1893"/>
                    <a:pt x="239" y="1878"/>
                  </a:cubicBezTo>
                  <a:cubicBezTo>
                    <a:pt x="920" y="1364"/>
                    <a:pt x="1566" y="814"/>
                    <a:pt x="2188" y="240"/>
                  </a:cubicBezTo>
                  <a:cubicBezTo>
                    <a:pt x="2300" y="146"/>
                    <a:pt x="2192" y="1"/>
                    <a:pt x="2076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6"/>
            <p:cNvSpPr/>
            <p:nvPr/>
          </p:nvSpPr>
          <p:spPr>
            <a:xfrm>
              <a:off x="1411650" y="1881625"/>
              <a:ext cx="486550" cy="49025"/>
            </a:xfrm>
            <a:custGeom>
              <a:rect b="b" l="l" r="r" t="t"/>
              <a:pathLst>
                <a:path extrusionOk="0" h="1961" w="19462">
                  <a:moveTo>
                    <a:pt x="1" y="0"/>
                  </a:moveTo>
                  <a:lnTo>
                    <a:pt x="1" y="682"/>
                  </a:lnTo>
                  <a:cubicBezTo>
                    <a:pt x="1" y="1387"/>
                    <a:pt x="574" y="1961"/>
                    <a:pt x="1292" y="1961"/>
                  </a:cubicBezTo>
                  <a:lnTo>
                    <a:pt x="18170" y="1961"/>
                  </a:lnTo>
                  <a:cubicBezTo>
                    <a:pt x="18887" y="1961"/>
                    <a:pt x="19461" y="1387"/>
                    <a:pt x="19461" y="682"/>
                  </a:cubicBezTo>
                  <a:lnTo>
                    <a:pt x="19461" y="0"/>
                  </a:ln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6"/>
            <p:cNvSpPr/>
            <p:nvPr/>
          </p:nvSpPr>
          <p:spPr>
            <a:xfrm>
              <a:off x="1605900" y="1930625"/>
              <a:ext cx="99825" cy="43050"/>
            </a:xfrm>
            <a:custGeom>
              <a:rect b="b" l="l" r="r" t="t"/>
              <a:pathLst>
                <a:path extrusionOk="0" h="1722" w="3993">
                  <a:moveTo>
                    <a:pt x="0" y="1"/>
                  </a:moveTo>
                  <a:lnTo>
                    <a:pt x="0" y="1722"/>
                  </a:lnTo>
                  <a:lnTo>
                    <a:pt x="3993" y="1722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E3CC9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6"/>
            <p:cNvSpPr/>
            <p:nvPr/>
          </p:nvSpPr>
          <p:spPr>
            <a:xfrm>
              <a:off x="1411650" y="1598025"/>
              <a:ext cx="486550" cy="284525"/>
            </a:xfrm>
            <a:custGeom>
              <a:rect b="b" l="l" r="r" t="t"/>
              <a:pathLst>
                <a:path extrusionOk="0" h="11381" w="19462">
                  <a:moveTo>
                    <a:pt x="1184" y="0"/>
                  </a:moveTo>
                  <a:cubicBezTo>
                    <a:pt x="527" y="0"/>
                    <a:pt x="1" y="538"/>
                    <a:pt x="1" y="1196"/>
                  </a:cubicBezTo>
                  <a:lnTo>
                    <a:pt x="1" y="11380"/>
                  </a:lnTo>
                  <a:lnTo>
                    <a:pt x="19461" y="11380"/>
                  </a:lnTo>
                  <a:lnTo>
                    <a:pt x="19461" y="1196"/>
                  </a:lnTo>
                  <a:cubicBezTo>
                    <a:pt x="19461" y="538"/>
                    <a:pt x="18935" y="0"/>
                    <a:pt x="182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6"/>
            <p:cNvSpPr/>
            <p:nvPr/>
          </p:nvSpPr>
          <p:spPr>
            <a:xfrm>
              <a:off x="1431375" y="1618650"/>
              <a:ext cx="450075" cy="246250"/>
            </a:xfrm>
            <a:custGeom>
              <a:rect b="b" l="l" r="r" t="t"/>
              <a:pathLst>
                <a:path extrusionOk="0" h="9850" w="18003">
                  <a:moveTo>
                    <a:pt x="1" y="0"/>
                  </a:moveTo>
                  <a:lnTo>
                    <a:pt x="1" y="9850"/>
                  </a:lnTo>
                  <a:lnTo>
                    <a:pt x="18003" y="9850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6"/>
            <p:cNvSpPr/>
            <p:nvPr/>
          </p:nvSpPr>
          <p:spPr>
            <a:xfrm>
              <a:off x="1643850" y="1892975"/>
              <a:ext cx="22150" cy="22125"/>
            </a:xfrm>
            <a:custGeom>
              <a:rect b="b" l="l" r="r" t="t"/>
              <a:pathLst>
                <a:path extrusionOk="0" h="885" w="886">
                  <a:moveTo>
                    <a:pt x="443" y="0"/>
                  </a:moveTo>
                  <a:cubicBezTo>
                    <a:pt x="204" y="0"/>
                    <a:pt x="1" y="192"/>
                    <a:pt x="1" y="443"/>
                  </a:cubicBezTo>
                  <a:cubicBezTo>
                    <a:pt x="1" y="682"/>
                    <a:pt x="204" y="885"/>
                    <a:pt x="443" y="885"/>
                  </a:cubicBezTo>
                  <a:cubicBezTo>
                    <a:pt x="682" y="885"/>
                    <a:pt x="885" y="682"/>
                    <a:pt x="885" y="443"/>
                  </a:cubicBezTo>
                  <a:cubicBezTo>
                    <a:pt x="885" y="192"/>
                    <a:pt x="682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6"/>
            <p:cNvSpPr/>
            <p:nvPr/>
          </p:nvSpPr>
          <p:spPr>
            <a:xfrm>
              <a:off x="1461250" y="1732800"/>
              <a:ext cx="148250" cy="107300"/>
            </a:xfrm>
            <a:custGeom>
              <a:rect b="b" l="l" r="r" t="t"/>
              <a:pathLst>
                <a:path extrusionOk="0" h="4292" w="5930">
                  <a:moveTo>
                    <a:pt x="360" y="0"/>
                  </a:moveTo>
                  <a:cubicBezTo>
                    <a:pt x="156" y="0"/>
                    <a:pt x="1" y="156"/>
                    <a:pt x="1" y="359"/>
                  </a:cubicBezTo>
                  <a:lnTo>
                    <a:pt x="1" y="3933"/>
                  </a:lnTo>
                  <a:cubicBezTo>
                    <a:pt x="1" y="4124"/>
                    <a:pt x="156" y="4292"/>
                    <a:pt x="360" y="4292"/>
                  </a:cubicBezTo>
                  <a:lnTo>
                    <a:pt x="5571" y="4292"/>
                  </a:lnTo>
                  <a:cubicBezTo>
                    <a:pt x="5775" y="4292"/>
                    <a:pt x="5930" y="4124"/>
                    <a:pt x="5930" y="3933"/>
                  </a:cubicBezTo>
                  <a:lnTo>
                    <a:pt x="5930" y="359"/>
                  </a:lnTo>
                  <a:cubicBezTo>
                    <a:pt x="5930" y="156"/>
                    <a:pt x="5775" y="0"/>
                    <a:pt x="5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6"/>
            <p:cNvSpPr/>
            <p:nvPr/>
          </p:nvSpPr>
          <p:spPr>
            <a:xfrm>
              <a:off x="1478000" y="1802125"/>
              <a:ext cx="114775" cy="6600"/>
            </a:xfrm>
            <a:custGeom>
              <a:rect b="b" l="l" r="r" t="t"/>
              <a:pathLst>
                <a:path extrusionOk="0" h="264" w="4591">
                  <a:moveTo>
                    <a:pt x="132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144"/>
                  </a:lnTo>
                  <a:cubicBezTo>
                    <a:pt x="0" y="204"/>
                    <a:pt x="60" y="264"/>
                    <a:pt x="132" y="264"/>
                  </a:cubicBezTo>
                  <a:lnTo>
                    <a:pt x="4459" y="264"/>
                  </a:lnTo>
                  <a:cubicBezTo>
                    <a:pt x="4531" y="264"/>
                    <a:pt x="4591" y="204"/>
                    <a:pt x="4591" y="144"/>
                  </a:cubicBezTo>
                  <a:lnTo>
                    <a:pt x="4591" y="132"/>
                  </a:lnTo>
                  <a:cubicBezTo>
                    <a:pt x="4591" y="60"/>
                    <a:pt x="4531" y="1"/>
                    <a:pt x="4459" y="1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6"/>
            <p:cNvSpPr/>
            <p:nvPr/>
          </p:nvSpPr>
          <p:spPr>
            <a:xfrm>
              <a:off x="1478000" y="1817375"/>
              <a:ext cx="68150" cy="6300"/>
            </a:xfrm>
            <a:custGeom>
              <a:rect b="b" l="l" r="r" t="t"/>
              <a:pathLst>
                <a:path extrusionOk="0" h="252" w="2726">
                  <a:moveTo>
                    <a:pt x="132" y="0"/>
                  </a:moveTo>
                  <a:cubicBezTo>
                    <a:pt x="60" y="0"/>
                    <a:pt x="0" y="48"/>
                    <a:pt x="0" y="120"/>
                  </a:cubicBezTo>
                  <a:lnTo>
                    <a:pt x="0" y="132"/>
                  </a:lnTo>
                  <a:cubicBezTo>
                    <a:pt x="0" y="203"/>
                    <a:pt x="60" y="251"/>
                    <a:pt x="132" y="251"/>
                  </a:cubicBezTo>
                  <a:lnTo>
                    <a:pt x="2594" y="251"/>
                  </a:lnTo>
                  <a:cubicBezTo>
                    <a:pt x="2666" y="251"/>
                    <a:pt x="2726" y="203"/>
                    <a:pt x="2726" y="132"/>
                  </a:cubicBezTo>
                  <a:lnTo>
                    <a:pt x="2726" y="120"/>
                  </a:lnTo>
                  <a:cubicBezTo>
                    <a:pt x="2726" y="48"/>
                    <a:pt x="2666" y="0"/>
                    <a:pt x="2594" y="0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6"/>
            <p:cNvSpPr/>
            <p:nvPr/>
          </p:nvSpPr>
          <p:spPr>
            <a:xfrm>
              <a:off x="1474400" y="1745050"/>
              <a:ext cx="40675" cy="40975"/>
            </a:xfrm>
            <a:custGeom>
              <a:rect b="b" l="l" r="r" t="t"/>
              <a:pathLst>
                <a:path extrusionOk="0" h="1639" w="1627">
                  <a:moveTo>
                    <a:pt x="814" y="0"/>
                  </a:moveTo>
                  <a:cubicBezTo>
                    <a:pt x="360" y="0"/>
                    <a:pt x="1" y="359"/>
                    <a:pt x="1" y="813"/>
                  </a:cubicBezTo>
                  <a:cubicBezTo>
                    <a:pt x="1" y="1267"/>
                    <a:pt x="360" y="1638"/>
                    <a:pt x="814" y="1638"/>
                  </a:cubicBezTo>
                  <a:cubicBezTo>
                    <a:pt x="1268" y="1638"/>
                    <a:pt x="1627" y="1267"/>
                    <a:pt x="1627" y="813"/>
                  </a:cubicBezTo>
                  <a:cubicBezTo>
                    <a:pt x="1627" y="371"/>
                    <a:pt x="1268" y="0"/>
                    <a:pt x="814" y="0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6"/>
            <p:cNvSpPr/>
            <p:nvPr/>
          </p:nvSpPr>
          <p:spPr>
            <a:xfrm>
              <a:off x="1561375" y="1973650"/>
              <a:ext cx="187100" cy="14675"/>
            </a:xfrm>
            <a:custGeom>
              <a:rect b="b" l="l" r="r" t="t"/>
              <a:pathLst>
                <a:path extrusionOk="0" h="587" w="7484">
                  <a:moveTo>
                    <a:pt x="574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7483" y="587"/>
                  </a:lnTo>
                  <a:cubicBezTo>
                    <a:pt x="7483" y="264"/>
                    <a:pt x="7232" y="1"/>
                    <a:pt x="6910" y="1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6"/>
            <p:cNvSpPr/>
            <p:nvPr/>
          </p:nvSpPr>
          <p:spPr>
            <a:xfrm>
              <a:off x="1462450" y="1670350"/>
              <a:ext cx="119575" cy="6575"/>
            </a:xfrm>
            <a:custGeom>
              <a:rect b="b" l="l" r="r" t="t"/>
              <a:pathLst>
                <a:path extrusionOk="0" h="263" w="4783">
                  <a:moveTo>
                    <a:pt x="120" y="0"/>
                  </a:moveTo>
                  <a:cubicBezTo>
                    <a:pt x="61" y="0"/>
                    <a:pt x="1" y="60"/>
                    <a:pt x="1" y="132"/>
                  </a:cubicBezTo>
                  <a:lnTo>
                    <a:pt x="1" y="143"/>
                  </a:lnTo>
                  <a:cubicBezTo>
                    <a:pt x="1" y="203"/>
                    <a:pt x="61" y="263"/>
                    <a:pt x="120" y="263"/>
                  </a:cubicBezTo>
                  <a:lnTo>
                    <a:pt x="4651" y="263"/>
                  </a:lnTo>
                  <a:cubicBezTo>
                    <a:pt x="4722" y="263"/>
                    <a:pt x="4782" y="203"/>
                    <a:pt x="4782" y="143"/>
                  </a:cubicBezTo>
                  <a:lnTo>
                    <a:pt x="4782" y="132"/>
                  </a:lnTo>
                  <a:cubicBezTo>
                    <a:pt x="4782" y="60"/>
                    <a:pt x="4722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6"/>
            <p:cNvSpPr/>
            <p:nvPr/>
          </p:nvSpPr>
          <p:spPr>
            <a:xfrm>
              <a:off x="1462450" y="1710975"/>
              <a:ext cx="119575" cy="6300"/>
            </a:xfrm>
            <a:custGeom>
              <a:rect b="b" l="l" r="r" t="t"/>
              <a:pathLst>
                <a:path extrusionOk="0" h="252" w="4783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4651" y="252"/>
                  </a:lnTo>
                  <a:cubicBezTo>
                    <a:pt x="4722" y="252"/>
                    <a:pt x="4782" y="204"/>
                    <a:pt x="4782" y="132"/>
                  </a:cubicBezTo>
                  <a:lnTo>
                    <a:pt x="4782" y="120"/>
                  </a:lnTo>
                  <a:cubicBezTo>
                    <a:pt x="4782" y="49"/>
                    <a:pt x="4722" y="1"/>
                    <a:pt x="465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6"/>
            <p:cNvSpPr/>
            <p:nvPr/>
          </p:nvSpPr>
          <p:spPr>
            <a:xfrm>
              <a:off x="1462450" y="1690650"/>
              <a:ext cx="146475" cy="6300"/>
            </a:xfrm>
            <a:custGeom>
              <a:rect b="b" l="l" r="r" t="t"/>
              <a:pathLst>
                <a:path extrusionOk="0" h="252" w="5859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5738" y="252"/>
                  </a:lnTo>
                  <a:cubicBezTo>
                    <a:pt x="5798" y="252"/>
                    <a:pt x="5858" y="204"/>
                    <a:pt x="5858" y="132"/>
                  </a:cubicBezTo>
                  <a:lnTo>
                    <a:pt x="5858" y="120"/>
                  </a:lnTo>
                  <a:cubicBezTo>
                    <a:pt x="5858" y="49"/>
                    <a:pt x="5798" y="1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6"/>
            <p:cNvSpPr/>
            <p:nvPr/>
          </p:nvSpPr>
          <p:spPr>
            <a:xfrm>
              <a:off x="1454100" y="1912100"/>
              <a:ext cx="68150" cy="40075"/>
            </a:xfrm>
            <a:custGeom>
              <a:rect b="b" l="l" r="r" t="t"/>
              <a:pathLst>
                <a:path extrusionOk="0" h="1603" w="2726">
                  <a:moveTo>
                    <a:pt x="0" y="0"/>
                  </a:moveTo>
                  <a:lnTo>
                    <a:pt x="0" y="1602"/>
                  </a:lnTo>
                  <a:lnTo>
                    <a:pt x="2725" y="1602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6"/>
            <p:cNvSpPr/>
            <p:nvPr/>
          </p:nvSpPr>
          <p:spPr>
            <a:xfrm>
              <a:off x="1474400" y="1904625"/>
              <a:ext cx="24850" cy="14975"/>
            </a:xfrm>
            <a:custGeom>
              <a:rect b="b" l="l" r="r" t="t"/>
              <a:pathLst>
                <a:path extrusionOk="0" h="599" w="994">
                  <a:moveTo>
                    <a:pt x="1" y="1"/>
                  </a:moveTo>
                  <a:lnTo>
                    <a:pt x="1" y="598"/>
                  </a:lnTo>
                  <a:lnTo>
                    <a:pt x="993" y="598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C9A03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6"/>
            <p:cNvSpPr/>
            <p:nvPr/>
          </p:nvSpPr>
          <p:spPr>
            <a:xfrm>
              <a:off x="1644150" y="1651800"/>
              <a:ext cx="196375" cy="188300"/>
            </a:xfrm>
            <a:custGeom>
              <a:rect b="b" l="l" r="r" t="t"/>
              <a:pathLst>
                <a:path extrusionOk="0" h="7532" w="7855">
                  <a:moveTo>
                    <a:pt x="371" y="1"/>
                  </a:moveTo>
                  <a:cubicBezTo>
                    <a:pt x="168" y="1"/>
                    <a:pt x="1" y="168"/>
                    <a:pt x="1" y="383"/>
                  </a:cubicBezTo>
                  <a:lnTo>
                    <a:pt x="1" y="7161"/>
                  </a:lnTo>
                  <a:cubicBezTo>
                    <a:pt x="1" y="7364"/>
                    <a:pt x="168" y="7532"/>
                    <a:pt x="371" y="7532"/>
                  </a:cubicBezTo>
                  <a:lnTo>
                    <a:pt x="7472" y="7532"/>
                  </a:lnTo>
                  <a:cubicBezTo>
                    <a:pt x="7687" y="7532"/>
                    <a:pt x="7854" y="7364"/>
                    <a:pt x="7842" y="7161"/>
                  </a:cubicBezTo>
                  <a:lnTo>
                    <a:pt x="7842" y="383"/>
                  </a:lnTo>
                  <a:cubicBezTo>
                    <a:pt x="7842" y="180"/>
                    <a:pt x="7675" y="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6"/>
            <p:cNvSpPr/>
            <p:nvPr/>
          </p:nvSpPr>
          <p:spPr>
            <a:xfrm>
              <a:off x="1679425" y="1684075"/>
              <a:ext cx="128525" cy="128525"/>
            </a:xfrm>
            <a:custGeom>
              <a:rect b="b" l="l" r="r" t="t"/>
              <a:pathLst>
                <a:path extrusionOk="0" h="5141" w="5141">
                  <a:moveTo>
                    <a:pt x="0" y="1"/>
                  </a:moveTo>
                  <a:lnTo>
                    <a:pt x="0" y="5141"/>
                  </a:lnTo>
                  <a:lnTo>
                    <a:pt x="5140" y="5141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6"/>
            <p:cNvSpPr/>
            <p:nvPr/>
          </p:nvSpPr>
          <p:spPr>
            <a:xfrm>
              <a:off x="1748450" y="1744750"/>
              <a:ext cx="59500" cy="67850"/>
            </a:xfrm>
            <a:custGeom>
              <a:rect b="b" l="l" r="r" t="t"/>
              <a:pathLst>
                <a:path extrusionOk="0" h="2714" w="2380">
                  <a:moveTo>
                    <a:pt x="921" y="0"/>
                  </a:moveTo>
                  <a:lnTo>
                    <a:pt x="0" y="1100"/>
                  </a:lnTo>
                  <a:lnTo>
                    <a:pt x="0" y="2714"/>
                  </a:lnTo>
                  <a:lnTo>
                    <a:pt x="2379" y="2714"/>
                  </a:lnTo>
                  <a:lnTo>
                    <a:pt x="2379" y="1327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6"/>
            <p:cNvSpPr/>
            <p:nvPr/>
          </p:nvSpPr>
          <p:spPr>
            <a:xfrm>
              <a:off x="1679425" y="1731900"/>
              <a:ext cx="108500" cy="80700"/>
            </a:xfrm>
            <a:custGeom>
              <a:rect b="b" l="l" r="r" t="t"/>
              <a:pathLst>
                <a:path extrusionOk="0" h="3228" w="4340">
                  <a:moveTo>
                    <a:pt x="1040" y="0"/>
                  </a:moveTo>
                  <a:lnTo>
                    <a:pt x="0" y="1590"/>
                  </a:lnTo>
                  <a:lnTo>
                    <a:pt x="0" y="3228"/>
                  </a:lnTo>
                  <a:lnTo>
                    <a:pt x="4339" y="32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6"/>
            <p:cNvSpPr/>
            <p:nvPr/>
          </p:nvSpPr>
          <p:spPr>
            <a:xfrm>
              <a:off x="1262825" y="1556925"/>
              <a:ext cx="63075" cy="57700"/>
            </a:xfrm>
            <a:custGeom>
              <a:rect b="b" l="l" r="r" t="t"/>
              <a:pathLst>
                <a:path extrusionOk="0" h="2308" w="2523">
                  <a:moveTo>
                    <a:pt x="1260" y="1"/>
                  </a:moveTo>
                  <a:cubicBezTo>
                    <a:pt x="966" y="1"/>
                    <a:pt x="670" y="114"/>
                    <a:pt x="443" y="341"/>
                  </a:cubicBezTo>
                  <a:cubicBezTo>
                    <a:pt x="1" y="796"/>
                    <a:pt x="1" y="1525"/>
                    <a:pt x="443" y="1967"/>
                  </a:cubicBezTo>
                  <a:cubicBezTo>
                    <a:pt x="670" y="2194"/>
                    <a:pt x="966" y="2308"/>
                    <a:pt x="1260" y="2308"/>
                  </a:cubicBezTo>
                  <a:cubicBezTo>
                    <a:pt x="1555" y="2308"/>
                    <a:pt x="1848" y="2194"/>
                    <a:pt x="2069" y="1967"/>
                  </a:cubicBezTo>
                  <a:cubicBezTo>
                    <a:pt x="2523" y="1525"/>
                    <a:pt x="2523" y="796"/>
                    <a:pt x="2069" y="341"/>
                  </a:cubicBezTo>
                  <a:cubicBezTo>
                    <a:pt x="1848" y="114"/>
                    <a:pt x="1555" y="1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6"/>
            <p:cNvSpPr/>
            <p:nvPr/>
          </p:nvSpPr>
          <p:spPr>
            <a:xfrm>
              <a:off x="1025250" y="1538225"/>
              <a:ext cx="231625" cy="191900"/>
            </a:xfrm>
            <a:custGeom>
              <a:rect b="b" l="l" r="r" t="t"/>
              <a:pathLst>
                <a:path extrusionOk="0" h="7676" w="9265">
                  <a:moveTo>
                    <a:pt x="9024" y="1"/>
                  </a:moveTo>
                  <a:cubicBezTo>
                    <a:pt x="9017" y="1"/>
                    <a:pt x="9009" y="1"/>
                    <a:pt x="9002" y="2"/>
                  </a:cubicBezTo>
                  <a:lnTo>
                    <a:pt x="7567" y="109"/>
                  </a:lnTo>
                  <a:cubicBezTo>
                    <a:pt x="7508" y="109"/>
                    <a:pt x="7460" y="133"/>
                    <a:pt x="7424" y="169"/>
                  </a:cubicBezTo>
                  <a:lnTo>
                    <a:pt x="96" y="7281"/>
                  </a:lnTo>
                  <a:cubicBezTo>
                    <a:pt x="1" y="7365"/>
                    <a:pt x="1" y="7520"/>
                    <a:pt x="96" y="7604"/>
                  </a:cubicBezTo>
                  <a:cubicBezTo>
                    <a:pt x="132" y="7652"/>
                    <a:pt x="204" y="7676"/>
                    <a:pt x="264" y="7676"/>
                  </a:cubicBezTo>
                  <a:cubicBezTo>
                    <a:pt x="323" y="7676"/>
                    <a:pt x="383" y="7652"/>
                    <a:pt x="419" y="7616"/>
                  </a:cubicBezTo>
                  <a:lnTo>
                    <a:pt x="7687" y="563"/>
                  </a:lnTo>
                  <a:lnTo>
                    <a:pt x="9038" y="468"/>
                  </a:lnTo>
                  <a:cubicBezTo>
                    <a:pt x="9169" y="456"/>
                    <a:pt x="9265" y="336"/>
                    <a:pt x="9253" y="217"/>
                  </a:cubicBezTo>
                  <a:cubicBezTo>
                    <a:pt x="9241" y="93"/>
                    <a:pt x="9145" y="1"/>
                    <a:pt x="90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6"/>
            <p:cNvSpPr/>
            <p:nvPr/>
          </p:nvSpPr>
          <p:spPr>
            <a:xfrm>
              <a:off x="1036300" y="1718525"/>
              <a:ext cx="84300" cy="250975"/>
            </a:xfrm>
            <a:custGeom>
              <a:rect b="b" l="l" r="r" t="t"/>
              <a:pathLst>
                <a:path extrusionOk="0" h="10039" w="3372">
                  <a:moveTo>
                    <a:pt x="268" y="0"/>
                  </a:moveTo>
                  <a:cubicBezTo>
                    <a:pt x="246" y="0"/>
                    <a:pt x="225" y="3"/>
                    <a:pt x="204" y="10"/>
                  </a:cubicBezTo>
                  <a:cubicBezTo>
                    <a:pt x="73" y="45"/>
                    <a:pt x="1" y="177"/>
                    <a:pt x="37" y="296"/>
                  </a:cubicBezTo>
                  <a:lnTo>
                    <a:pt x="2882" y="9871"/>
                  </a:lnTo>
                  <a:cubicBezTo>
                    <a:pt x="2918" y="9979"/>
                    <a:pt x="3013" y="10039"/>
                    <a:pt x="3109" y="10039"/>
                  </a:cubicBezTo>
                  <a:cubicBezTo>
                    <a:pt x="3133" y="10039"/>
                    <a:pt x="3157" y="10039"/>
                    <a:pt x="3181" y="10027"/>
                  </a:cubicBezTo>
                  <a:cubicBezTo>
                    <a:pt x="3300" y="9991"/>
                    <a:pt x="3372" y="9859"/>
                    <a:pt x="3336" y="9740"/>
                  </a:cubicBezTo>
                  <a:lnTo>
                    <a:pt x="491" y="165"/>
                  </a:lnTo>
                  <a:cubicBezTo>
                    <a:pt x="461" y="66"/>
                    <a:pt x="367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6"/>
            <p:cNvSpPr/>
            <p:nvPr/>
          </p:nvSpPr>
          <p:spPr>
            <a:xfrm>
              <a:off x="1223975" y="1487075"/>
              <a:ext cx="67275" cy="78400"/>
            </a:xfrm>
            <a:custGeom>
              <a:rect b="b" l="l" r="r" t="t"/>
              <a:pathLst>
                <a:path extrusionOk="0" h="3136" w="2691">
                  <a:moveTo>
                    <a:pt x="876" y="1"/>
                  </a:moveTo>
                  <a:cubicBezTo>
                    <a:pt x="749" y="1"/>
                    <a:pt x="620" y="33"/>
                    <a:pt x="503" y="99"/>
                  </a:cubicBezTo>
                  <a:cubicBezTo>
                    <a:pt x="132" y="314"/>
                    <a:pt x="1" y="780"/>
                    <a:pt x="216" y="1151"/>
                  </a:cubicBezTo>
                  <a:lnTo>
                    <a:pt x="1364" y="3135"/>
                  </a:lnTo>
                  <a:lnTo>
                    <a:pt x="2690" y="2370"/>
                  </a:lnTo>
                  <a:lnTo>
                    <a:pt x="1543" y="386"/>
                  </a:lnTo>
                  <a:cubicBezTo>
                    <a:pt x="1398" y="137"/>
                    <a:pt x="1139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6"/>
            <p:cNvSpPr/>
            <p:nvPr/>
          </p:nvSpPr>
          <p:spPr>
            <a:xfrm>
              <a:off x="1046175" y="1959025"/>
              <a:ext cx="136000" cy="29000"/>
            </a:xfrm>
            <a:custGeom>
              <a:rect b="b" l="l" r="r" t="t"/>
              <a:pathLst>
                <a:path extrusionOk="0" h="1160" w="5440">
                  <a:moveTo>
                    <a:pt x="2750" y="0"/>
                  </a:moveTo>
                  <a:cubicBezTo>
                    <a:pt x="742" y="0"/>
                    <a:pt x="0" y="1160"/>
                    <a:pt x="0" y="1160"/>
                  </a:cubicBezTo>
                  <a:lnTo>
                    <a:pt x="5439" y="1160"/>
                  </a:lnTo>
                  <a:cubicBezTo>
                    <a:pt x="5439" y="1160"/>
                    <a:pt x="4746" y="0"/>
                    <a:pt x="27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6"/>
            <p:cNvSpPr/>
            <p:nvPr/>
          </p:nvSpPr>
          <p:spPr>
            <a:xfrm>
              <a:off x="1030025" y="1711575"/>
              <a:ext cx="39475" cy="25425"/>
            </a:xfrm>
            <a:custGeom>
              <a:rect b="b" l="l" r="r" t="t"/>
              <a:pathLst>
                <a:path extrusionOk="0" h="1017" w="1579">
                  <a:moveTo>
                    <a:pt x="1" y="1"/>
                  </a:moveTo>
                  <a:lnTo>
                    <a:pt x="1" y="1005"/>
                  </a:lnTo>
                  <a:lnTo>
                    <a:pt x="945" y="1005"/>
                  </a:lnTo>
                  <a:cubicBezTo>
                    <a:pt x="993" y="1017"/>
                    <a:pt x="1029" y="1017"/>
                    <a:pt x="1065" y="1017"/>
                  </a:cubicBezTo>
                  <a:cubicBezTo>
                    <a:pt x="1352" y="1017"/>
                    <a:pt x="1579" y="790"/>
                    <a:pt x="1579" y="515"/>
                  </a:cubicBezTo>
                  <a:cubicBezTo>
                    <a:pt x="1579" y="228"/>
                    <a:pt x="1352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6"/>
            <p:cNvSpPr/>
            <p:nvPr/>
          </p:nvSpPr>
          <p:spPr>
            <a:xfrm>
              <a:off x="1018375" y="1711575"/>
              <a:ext cx="25725" cy="25425"/>
            </a:xfrm>
            <a:custGeom>
              <a:rect b="b" l="l" r="r" t="t"/>
              <a:pathLst>
                <a:path extrusionOk="0" h="1017" w="1029">
                  <a:moveTo>
                    <a:pt x="515" y="1"/>
                  </a:moveTo>
                  <a:cubicBezTo>
                    <a:pt x="228" y="1"/>
                    <a:pt x="1" y="228"/>
                    <a:pt x="1" y="515"/>
                  </a:cubicBezTo>
                  <a:cubicBezTo>
                    <a:pt x="1" y="790"/>
                    <a:pt x="228" y="1017"/>
                    <a:pt x="515" y="1017"/>
                  </a:cubicBezTo>
                  <a:cubicBezTo>
                    <a:pt x="802" y="1017"/>
                    <a:pt x="1029" y="790"/>
                    <a:pt x="1029" y="515"/>
                  </a:cubicBezTo>
                  <a:cubicBezTo>
                    <a:pt x="1029" y="228"/>
                    <a:pt x="802" y="1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6"/>
            <p:cNvSpPr/>
            <p:nvPr/>
          </p:nvSpPr>
          <p:spPr>
            <a:xfrm>
              <a:off x="1229650" y="1524500"/>
              <a:ext cx="118375" cy="92675"/>
            </a:xfrm>
            <a:custGeom>
              <a:rect b="b" l="l" r="r" t="t"/>
              <a:pathLst>
                <a:path extrusionOk="0" h="3707" w="4735">
                  <a:moveTo>
                    <a:pt x="2511" y="1"/>
                  </a:moveTo>
                  <a:cubicBezTo>
                    <a:pt x="1125" y="1"/>
                    <a:pt x="1" y="1124"/>
                    <a:pt x="1" y="2511"/>
                  </a:cubicBezTo>
                  <a:cubicBezTo>
                    <a:pt x="1" y="2941"/>
                    <a:pt x="109" y="3348"/>
                    <a:pt x="300" y="3706"/>
                  </a:cubicBezTo>
                  <a:lnTo>
                    <a:pt x="4735" y="1328"/>
                  </a:lnTo>
                  <a:cubicBezTo>
                    <a:pt x="4316" y="527"/>
                    <a:pt x="3479" y="1"/>
                    <a:pt x="25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6"/>
            <p:cNvSpPr/>
            <p:nvPr/>
          </p:nvSpPr>
          <p:spPr>
            <a:xfrm>
              <a:off x="2064325" y="1862800"/>
              <a:ext cx="116575" cy="124925"/>
            </a:xfrm>
            <a:custGeom>
              <a:rect b="b" l="l" r="r" t="t"/>
              <a:pathLst>
                <a:path extrusionOk="0" h="4997" w="4663">
                  <a:moveTo>
                    <a:pt x="0" y="0"/>
                  </a:moveTo>
                  <a:lnTo>
                    <a:pt x="729" y="4997"/>
                  </a:lnTo>
                  <a:lnTo>
                    <a:pt x="3969" y="499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6"/>
            <p:cNvSpPr/>
            <p:nvPr/>
          </p:nvSpPr>
          <p:spPr>
            <a:xfrm>
              <a:off x="2032650" y="1889950"/>
              <a:ext cx="50825" cy="69100"/>
            </a:xfrm>
            <a:custGeom>
              <a:rect b="b" l="l" r="r" t="t"/>
              <a:pathLst>
                <a:path extrusionOk="0" h="2764" w="2033">
                  <a:moveTo>
                    <a:pt x="1629" y="0"/>
                  </a:moveTo>
                  <a:cubicBezTo>
                    <a:pt x="1414" y="0"/>
                    <a:pt x="870" y="31"/>
                    <a:pt x="466" y="349"/>
                  </a:cubicBezTo>
                  <a:cubicBezTo>
                    <a:pt x="156" y="588"/>
                    <a:pt x="0" y="946"/>
                    <a:pt x="0" y="1388"/>
                  </a:cubicBezTo>
                  <a:cubicBezTo>
                    <a:pt x="0" y="1795"/>
                    <a:pt x="144" y="2118"/>
                    <a:pt x="454" y="2357"/>
                  </a:cubicBezTo>
                  <a:cubicBezTo>
                    <a:pt x="921" y="2727"/>
                    <a:pt x="1590" y="2763"/>
                    <a:pt x="1889" y="2763"/>
                  </a:cubicBezTo>
                  <a:lnTo>
                    <a:pt x="2032" y="2763"/>
                  </a:lnTo>
                  <a:lnTo>
                    <a:pt x="1973" y="2225"/>
                  </a:lnTo>
                  <a:cubicBezTo>
                    <a:pt x="1973" y="2225"/>
                    <a:pt x="1946" y="2227"/>
                    <a:pt x="1901" y="2227"/>
                  </a:cubicBezTo>
                  <a:cubicBezTo>
                    <a:pt x="1712" y="2227"/>
                    <a:pt x="1193" y="2203"/>
                    <a:pt x="885" y="1962"/>
                  </a:cubicBezTo>
                  <a:cubicBezTo>
                    <a:pt x="717" y="1831"/>
                    <a:pt x="634" y="1640"/>
                    <a:pt x="634" y="1388"/>
                  </a:cubicBezTo>
                  <a:cubicBezTo>
                    <a:pt x="634" y="1102"/>
                    <a:pt x="717" y="886"/>
                    <a:pt x="897" y="755"/>
                  </a:cubicBezTo>
                  <a:cubicBezTo>
                    <a:pt x="1117" y="571"/>
                    <a:pt x="1451" y="550"/>
                    <a:pt x="1594" y="550"/>
                  </a:cubicBezTo>
                  <a:cubicBezTo>
                    <a:pt x="1636" y="550"/>
                    <a:pt x="1662" y="552"/>
                    <a:pt x="1662" y="552"/>
                  </a:cubicBezTo>
                  <a:lnTo>
                    <a:pt x="1721" y="2"/>
                  </a:lnTo>
                  <a:cubicBezTo>
                    <a:pt x="1714" y="2"/>
                    <a:pt x="1682" y="0"/>
                    <a:pt x="16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6"/>
            <p:cNvSpPr/>
            <p:nvPr/>
          </p:nvSpPr>
          <p:spPr>
            <a:xfrm>
              <a:off x="984025" y="1151725"/>
              <a:ext cx="281225" cy="248625"/>
            </a:xfrm>
            <a:custGeom>
              <a:rect b="b" l="l" r="r" t="t"/>
              <a:pathLst>
                <a:path extrusionOk="0" h="9945" w="11249">
                  <a:moveTo>
                    <a:pt x="5616" y="0"/>
                  </a:moveTo>
                  <a:cubicBezTo>
                    <a:pt x="3613" y="0"/>
                    <a:pt x="1729" y="1223"/>
                    <a:pt x="980" y="3209"/>
                  </a:cubicBezTo>
                  <a:cubicBezTo>
                    <a:pt x="0" y="5779"/>
                    <a:pt x="1291" y="8648"/>
                    <a:pt x="3861" y="9616"/>
                  </a:cubicBezTo>
                  <a:cubicBezTo>
                    <a:pt x="4445" y="9839"/>
                    <a:pt x="5044" y="9944"/>
                    <a:pt x="5632" y="9944"/>
                  </a:cubicBezTo>
                  <a:cubicBezTo>
                    <a:pt x="7636" y="9944"/>
                    <a:pt x="9520" y="8722"/>
                    <a:pt x="10268" y="6735"/>
                  </a:cubicBezTo>
                  <a:cubicBezTo>
                    <a:pt x="11248" y="4165"/>
                    <a:pt x="9957" y="1297"/>
                    <a:pt x="7387" y="328"/>
                  </a:cubicBezTo>
                  <a:cubicBezTo>
                    <a:pt x="6804" y="106"/>
                    <a:pt x="6205" y="0"/>
                    <a:pt x="561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6"/>
            <p:cNvSpPr/>
            <p:nvPr/>
          </p:nvSpPr>
          <p:spPr>
            <a:xfrm>
              <a:off x="1016875" y="1177975"/>
              <a:ext cx="215500" cy="196125"/>
            </a:xfrm>
            <a:custGeom>
              <a:rect b="b" l="l" r="r" t="t"/>
              <a:pathLst>
                <a:path extrusionOk="0" h="7845" w="8620">
                  <a:moveTo>
                    <a:pt x="4312" y="1"/>
                  </a:moveTo>
                  <a:cubicBezTo>
                    <a:pt x="2531" y="1"/>
                    <a:pt x="912" y="1225"/>
                    <a:pt x="491" y="3032"/>
                  </a:cubicBezTo>
                  <a:cubicBezTo>
                    <a:pt x="1" y="5148"/>
                    <a:pt x="1304" y="7251"/>
                    <a:pt x="3420" y="7741"/>
                  </a:cubicBezTo>
                  <a:cubicBezTo>
                    <a:pt x="3719" y="7811"/>
                    <a:pt x="4018" y="7845"/>
                    <a:pt x="4313" y="7845"/>
                  </a:cubicBezTo>
                  <a:cubicBezTo>
                    <a:pt x="6092" y="7845"/>
                    <a:pt x="7709" y="6628"/>
                    <a:pt x="8129" y="4813"/>
                  </a:cubicBezTo>
                  <a:cubicBezTo>
                    <a:pt x="8620" y="2709"/>
                    <a:pt x="7305" y="593"/>
                    <a:pt x="5201" y="103"/>
                  </a:cubicBezTo>
                  <a:cubicBezTo>
                    <a:pt x="4903" y="34"/>
                    <a:pt x="4606" y="1"/>
                    <a:pt x="431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6"/>
            <p:cNvSpPr/>
            <p:nvPr/>
          </p:nvSpPr>
          <p:spPr>
            <a:xfrm>
              <a:off x="1084725" y="1208325"/>
              <a:ext cx="40075" cy="92975"/>
            </a:xfrm>
            <a:custGeom>
              <a:rect b="b" l="l" r="r" t="t"/>
              <a:pathLst>
                <a:path extrusionOk="0" fill="none" h="3719" w="1603">
                  <a:moveTo>
                    <a:pt x="1602" y="1"/>
                  </a:moveTo>
                  <a:lnTo>
                    <a:pt x="1602" y="2714"/>
                  </a:lnTo>
                  <a:lnTo>
                    <a:pt x="0" y="3718"/>
                  </a:lnTo>
                </a:path>
              </a:pathLst>
            </a:custGeom>
            <a:noFill/>
            <a:ln cap="rnd" cmpd="sng" w="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6"/>
            <p:cNvSpPr/>
            <p:nvPr/>
          </p:nvSpPr>
          <p:spPr>
            <a:xfrm>
              <a:off x="102765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2905" y="0"/>
                  </a:moveTo>
                  <a:lnTo>
                    <a:pt x="0" y="13831"/>
                  </a:lnTo>
                  <a:lnTo>
                    <a:pt x="634" y="13962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6"/>
            <p:cNvSpPr/>
            <p:nvPr/>
          </p:nvSpPr>
          <p:spPr>
            <a:xfrm>
              <a:off x="111760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634" y="0"/>
                  </a:moveTo>
                  <a:lnTo>
                    <a:pt x="0" y="144"/>
                  </a:lnTo>
                  <a:lnTo>
                    <a:pt x="2905" y="13962"/>
                  </a:lnTo>
                  <a:lnTo>
                    <a:pt x="3539" y="1383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6"/>
            <p:cNvSpPr/>
            <p:nvPr/>
          </p:nvSpPr>
          <p:spPr>
            <a:xfrm>
              <a:off x="10449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6"/>
            <p:cNvSpPr/>
            <p:nvPr/>
          </p:nvSpPr>
          <p:spPr>
            <a:xfrm>
              <a:off x="10243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6"/>
            <p:cNvSpPr/>
            <p:nvPr/>
          </p:nvSpPr>
          <p:spPr>
            <a:xfrm>
              <a:off x="2057750" y="2041200"/>
              <a:ext cx="88475" cy="348775"/>
            </a:xfrm>
            <a:custGeom>
              <a:rect b="b" l="l" r="r" t="t"/>
              <a:pathLst>
                <a:path extrusionOk="0" h="13951" w="3539">
                  <a:moveTo>
                    <a:pt x="2905" y="0"/>
                  </a:moveTo>
                  <a:lnTo>
                    <a:pt x="0" y="13819"/>
                  </a:lnTo>
                  <a:lnTo>
                    <a:pt x="634" y="13950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6"/>
            <p:cNvSpPr/>
            <p:nvPr/>
          </p:nvSpPr>
          <p:spPr>
            <a:xfrm>
              <a:off x="2147400" y="2041200"/>
              <a:ext cx="88775" cy="348775"/>
            </a:xfrm>
            <a:custGeom>
              <a:rect b="b" l="l" r="r" t="t"/>
              <a:pathLst>
                <a:path extrusionOk="0" h="13951" w="3551">
                  <a:moveTo>
                    <a:pt x="646" y="0"/>
                  </a:moveTo>
                  <a:lnTo>
                    <a:pt x="0" y="132"/>
                  </a:lnTo>
                  <a:lnTo>
                    <a:pt x="2905" y="13950"/>
                  </a:lnTo>
                  <a:lnTo>
                    <a:pt x="3551" y="1381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6"/>
            <p:cNvSpPr/>
            <p:nvPr/>
          </p:nvSpPr>
          <p:spPr>
            <a:xfrm>
              <a:off x="20750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6"/>
            <p:cNvSpPr/>
            <p:nvPr/>
          </p:nvSpPr>
          <p:spPr>
            <a:xfrm>
              <a:off x="20544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6"/>
            <p:cNvSpPr/>
            <p:nvPr/>
          </p:nvSpPr>
          <p:spPr>
            <a:xfrm>
              <a:off x="972950" y="1988900"/>
              <a:ext cx="1325975" cy="42750"/>
            </a:xfrm>
            <a:custGeom>
              <a:rect b="b" l="l" r="r" t="t"/>
              <a:pathLst>
                <a:path extrusionOk="0" h="1710" w="53039">
                  <a:moveTo>
                    <a:pt x="1" y="1"/>
                  </a:moveTo>
                  <a:lnTo>
                    <a:pt x="1" y="1710"/>
                  </a:lnTo>
                  <a:lnTo>
                    <a:pt x="53039" y="1710"/>
                  </a:lnTo>
                  <a:lnTo>
                    <a:pt x="5303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6"/>
            <p:cNvSpPr/>
            <p:nvPr/>
          </p:nvSpPr>
          <p:spPr>
            <a:xfrm>
              <a:off x="819350" y="2382775"/>
              <a:ext cx="1640650" cy="11075"/>
            </a:xfrm>
            <a:custGeom>
              <a:rect b="b" l="l" r="r" t="t"/>
              <a:pathLst>
                <a:path extrusionOk="0" h="443" w="65626">
                  <a:moveTo>
                    <a:pt x="216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7"/>
                    <a:pt x="96" y="443"/>
                    <a:pt x="216" y="443"/>
                  </a:cubicBezTo>
                  <a:lnTo>
                    <a:pt x="65411" y="443"/>
                  </a:lnTo>
                  <a:cubicBezTo>
                    <a:pt x="65530" y="443"/>
                    <a:pt x="65626" y="347"/>
                    <a:pt x="65626" y="227"/>
                  </a:cubicBezTo>
                  <a:cubicBezTo>
                    <a:pt x="65626" y="108"/>
                    <a:pt x="65530" y="0"/>
                    <a:pt x="6541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6"/>
            <p:cNvSpPr/>
            <p:nvPr/>
          </p:nvSpPr>
          <p:spPr>
            <a:xfrm>
              <a:off x="1767875" y="2410275"/>
              <a:ext cx="32300" cy="32000"/>
            </a:xfrm>
            <a:custGeom>
              <a:rect b="b" l="l" r="r" t="t"/>
              <a:pathLst>
                <a:path extrusionOk="0" h="1280" w="1292">
                  <a:moveTo>
                    <a:pt x="646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46" y="0"/>
                  </a:cubicBezTo>
                  <a:cubicBezTo>
                    <a:pt x="1004" y="0"/>
                    <a:pt x="1291" y="287"/>
                    <a:pt x="1291" y="646"/>
                  </a:cubicBezTo>
                  <a:cubicBezTo>
                    <a:pt x="1291" y="992"/>
                    <a:pt x="1004" y="1279"/>
                    <a:pt x="646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6"/>
            <p:cNvSpPr/>
            <p:nvPr/>
          </p:nvSpPr>
          <p:spPr>
            <a:xfrm>
              <a:off x="1601725" y="2410275"/>
              <a:ext cx="32000" cy="32000"/>
            </a:xfrm>
            <a:custGeom>
              <a:rect b="b" l="l" r="r" t="t"/>
              <a:pathLst>
                <a:path extrusionOk="0" h="1280" w="1280">
                  <a:moveTo>
                    <a:pt x="634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34" y="0"/>
                  </a:cubicBezTo>
                  <a:cubicBezTo>
                    <a:pt x="992" y="0"/>
                    <a:pt x="1279" y="287"/>
                    <a:pt x="1279" y="646"/>
                  </a:cubicBezTo>
                  <a:cubicBezTo>
                    <a:pt x="1279" y="992"/>
                    <a:pt x="992" y="1279"/>
                    <a:pt x="634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6"/>
            <p:cNvSpPr/>
            <p:nvPr/>
          </p:nvSpPr>
          <p:spPr>
            <a:xfrm>
              <a:off x="1760700" y="2275775"/>
              <a:ext cx="28425" cy="109700"/>
            </a:xfrm>
            <a:custGeom>
              <a:rect b="b" l="l" r="r" t="t"/>
              <a:pathLst>
                <a:path extrusionOk="0" h="4388" w="1137">
                  <a:moveTo>
                    <a:pt x="0" y="1"/>
                  </a:moveTo>
                  <a:lnTo>
                    <a:pt x="1136" y="1"/>
                  </a:lnTo>
                  <a:lnTo>
                    <a:pt x="1136" y="4388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6"/>
            <p:cNvSpPr/>
            <p:nvPr/>
          </p:nvSpPr>
          <p:spPr>
            <a:xfrm>
              <a:off x="1609775" y="2372000"/>
              <a:ext cx="330250" cy="43075"/>
            </a:xfrm>
            <a:custGeom>
              <a:rect b="b" l="l" r="r" t="t"/>
              <a:pathLst>
                <a:path extrusionOk="0" h="1723" w="13210">
                  <a:moveTo>
                    <a:pt x="7113" y="1"/>
                  </a:moveTo>
                  <a:lnTo>
                    <a:pt x="6097" y="1"/>
                  </a:lnTo>
                  <a:cubicBezTo>
                    <a:pt x="5954" y="1"/>
                    <a:pt x="5846" y="109"/>
                    <a:pt x="5846" y="252"/>
                  </a:cubicBezTo>
                  <a:lnTo>
                    <a:pt x="5846" y="718"/>
                  </a:lnTo>
                  <a:lnTo>
                    <a:pt x="670" y="1017"/>
                  </a:lnTo>
                  <a:cubicBezTo>
                    <a:pt x="300" y="1041"/>
                    <a:pt x="1" y="1352"/>
                    <a:pt x="1" y="1722"/>
                  </a:cubicBezTo>
                  <a:lnTo>
                    <a:pt x="1" y="1722"/>
                  </a:lnTo>
                  <a:lnTo>
                    <a:pt x="5846" y="1722"/>
                  </a:lnTo>
                  <a:lnTo>
                    <a:pt x="6300" y="1722"/>
                  </a:lnTo>
                  <a:lnTo>
                    <a:pt x="6910" y="1722"/>
                  </a:lnTo>
                  <a:lnTo>
                    <a:pt x="6910" y="1722"/>
                  </a:lnTo>
                  <a:lnTo>
                    <a:pt x="13210" y="1722"/>
                  </a:lnTo>
                  <a:lnTo>
                    <a:pt x="13210" y="1722"/>
                  </a:lnTo>
                  <a:cubicBezTo>
                    <a:pt x="13210" y="1352"/>
                    <a:pt x="12911" y="1041"/>
                    <a:pt x="12540" y="1017"/>
                  </a:cubicBezTo>
                  <a:lnTo>
                    <a:pt x="7364" y="718"/>
                  </a:lnTo>
                  <a:lnTo>
                    <a:pt x="7364" y="252"/>
                  </a:lnTo>
                  <a:cubicBezTo>
                    <a:pt x="7364" y="109"/>
                    <a:pt x="7257" y="1"/>
                    <a:pt x="71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6"/>
            <p:cNvSpPr/>
            <p:nvPr/>
          </p:nvSpPr>
          <p:spPr>
            <a:xfrm>
              <a:off x="1752025" y="2273100"/>
              <a:ext cx="45750" cy="43350"/>
            </a:xfrm>
            <a:custGeom>
              <a:rect b="b" l="l" r="r" t="t"/>
              <a:pathLst>
                <a:path extrusionOk="0" h="1734" w="1830">
                  <a:moveTo>
                    <a:pt x="1579" y="1734"/>
                  </a:moveTo>
                  <a:lnTo>
                    <a:pt x="252" y="1734"/>
                  </a:lnTo>
                  <a:cubicBezTo>
                    <a:pt x="120" y="1734"/>
                    <a:pt x="1" y="1614"/>
                    <a:pt x="1" y="1483"/>
                  </a:cubicBezTo>
                  <a:lnTo>
                    <a:pt x="1" y="0"/>
                  </a:lnTo>
                  <a:lnTo>
                    <a:pt x="1830" y="0"/>
                  </a:lnTo>
                  <a:lnTo>
                    <a:pt x="1830" y="1483"/>
                  </a:lnTo>
                  <a:cubicBezTo>
                    <a:pt x="1830" y="1614"/>
                    <a:pt x="1722" y="1734"/>
                    <a:pt x="1579" y="173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6"/>
            <p:cNvSpPr/>
            <p:nvPr/>
          </p:nvSpPr>
          <p:spPr>
            <a:xfrm>
              <a:off x="1740675" y="2222000"/>
              <a:ext cx="68450" cy="59500"/>
            </a:xfrm>
            <a:custGeom>
              <a:rect b="b" l="l" r="r" t="t"/>
              <a:pathLst>
                <a:path extrusionOk="0" h="2380" w="2738">
                  <a:moveTo>
                    <a:pt x="2451" y="2379"/>
                  </a:moveTo>
                  <a:lnTo>
                    <a:pt x="299" y="2379"/>
                  </a:lnTo>
                  <a:cubicBezTo>
                    <a:pt x="132" y="2379"/>
                    <a:pt x="1" y="2248"/>
                    <a:pt x="1" y="2092"/>
                  </a:cubicBezTo>
                  <a:lnTo>
                    <a:pt x="1" y="0"/>
                  </a:lnTo>
                  <a:lnTo>
                    <a:pt x="2738" y="0"/>
                  </a:lnTo>
                  <a:lnTo>
                    <a:pt x="2738" y="2092"/>
                  </a:lnTo>
                  <a:cubicBezTo>
                    <a:pt x="2738" y="2248"/>
                    <a:pt x="2606" y="2379"/>
                    <a:pt x="2451" y="237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6"/>
            <p:cNvSpPr/>
            <p:nvPr/>
          </p:nvSpPr>
          <p:spPr>
            <a:xfrm>
              <a:off x="1683300" y="2191225"/>
              <a:ext cx="183200" cy="31100"/>
            </a:xfrm>
            <a:custGeom>
              <a:rect b="b" l="l" r="r" t="t"/>
              <a:pathLst>
                <a:path extrusionOk="0" h="1244" w="7328">
                  <a:moveTo>
                    <a:pt x="6097" y="1243"/>
                  </a:moveTo>
                  <a:lnTo>
                    <a:pt x="1232" y="1243"/>
                  </a:lnTo>
                  <a:cubicBezTo>
                    <a:pt x="550" y="1243"/>
                    <a:pt x="0" y="681"/>
                    <a:pt x="0" y="0"/>
                  </a:cubicBezTo>
                  <a:lnTo>
                    <a:pt x="0" y="0"/>
                  </a:lnTo>
                  <a:lnTo>
                    <a:pt x="7328" y="0"/>
                  </a:lnTo>
                  <a:lnTo>
                    <a:pt x="7328" y="0"/>
                  </a:lnTo>
                  <a:cubicBezTo>
                    <a:pt x="7328" y="681"/>
                    <a:pt x="6778" y="1243"/>
                    <a:pt x="6097" y="124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6"/>
            <p:cNvSpPr/>
            <p:nvPr/>
          </p:nvSpPr>
          <p:spPr>
            <a:xfrm>
              <a:off x="1912500" y="2426400"/>
              <a:ext cx="32000" cy="15875"/>
            </a:xfrm>
            <a:custGeom>
              <a:rect b="b" l="l" r="r" t="t"/>
              <a:pathLst>
                <a:path extrusionOk="0" h="635" w="1280">
                  <a:moveTo>
                    <a:pt x="1" y="1"/>
                  </a:moveTo>
                  <a:cubicBezTo>
                    <a:pt x="1" y="347"/>
                    <a:pt x="288" y="634"/>
                    <a:pt x="646" y="634"/>
                  </a:cubicBezTo>
                  <a:cubicBezTo>
                    <a:pt x="993" y="634"/>
                    <a:pt x="1280" y="347"/>
                    <a:pt x="1280" y="1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6"/>
            <p:cNvSpPr/>
            <p:nvPr/>
          </p:nvSpPr>
          <p:spPr>
            <a:xfrm>
              <a:off x="1912500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46" y="0"/>
                  </a:moveTo>
                  <a:cubicBezTo>
                    <a:pt x="288" y="0"/>
                    <a:pt x="1" y="287"/>
                    <a:pt x="1" y="646"/>
                  </a:cubicBezTo>
                  <a:lnTo>
                    <a:pt x="1280" y="646"/>
                  </a:lnTo>
                  <a:cubicBezTo>
                    <a:pt x="1280" y="287"/>
                    <a:pt x="993" y="0"/>
                    <a:pt x="646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6"/>
            <p:cNvSpPr/>
            <p:nvPr/>
          </p:nvSpPr>
          <p:spPr>
            <a:xfrm>
              <a:off x="1767875" y="2410275"/>
              <a:ext cx="32300" cy="16150"/>
            </a:xfrm>
            <a:custGeom>
              <a:rect b="b" l="l" r="r" t="t"/>
              <a:pathLst>
                <a:path extrusionOk="0" h="646" w="1292">
                  <a:moveTo>
                    <a:pt x="646" y="0"/>
                  </a:moveTo>
                  <a:cubicBezTo>
                    <a:pt x="299" y="0"/>
                    <a:pt x="0" y="287"/>
                    <a:pt x="12" y="646"/>
                  </a:cubicBezTo>
                  <a:lnTo>
                    <a:pt x="1291" y="646"/>
                  </a:lnTo>
                  <a:cubicBezTo>
                    <a:pt x="1291" y="287"/>
                    <a:pt x="1004" y="0"/>
                    <a:pt x="64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6"/>
            <p:cNvSpPr/>
            <p:nvPr/>
          </p:nvSpPr>
          <p:spPr>
            <a:xfrm>
              <a:off x="1601725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34" y="0"/>
                  </a:moveTo>
                  <a:cubicBezTo>
                    <a:pt x="287" y="0"/>
                    <a:pt x="0" y="287"/>
                    <a:pt x="0" y="646"/>
                  </a:cubicBezTo>
                  <a:lnTo>
                    <a:pt x="1279" y="646"/>
                  </a:lnTo>
                  <a:cubicBezTo>
                    <a:pt x="1279" y="287"/>
                    <a:pt x="992" y="0"/>
                    <a:pt x="634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6"/>
            <p:cNvSpPr/>
            <p:nvPr/>
          </p:nvSpPr>
          <p:spPr>
            <a:xfrm>
              <a:off x="1797750" y="2218700"/>
              <a:ext cx="11375" cy="59500"/>
            </a:xfrm>
            <a:custGeom>
              <a:rect b="b" l="l" r="r" t="t"/>
              <a:pathLst>
                <a:path extrusionOk="0" h="2380" w="455">
                  <a:moveTo>
                    <a:pt x="1" y="1"/>
                  </a:moveTo>
                  <a:lnTo>
                    <a:pt x="1" y="2380"/>
                  </a:lnTo>
                  <a:lnTo>
                    <a:pt x="180" y="2380"/>
                  </a:lnTo>
                  <a:cubicBezTo>
                    <a:pt x="335" y="2380"/>
                    <a:pt x="455" y="2260"/>
                    <a:pt x="455" y="2105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6"/>
            <p:cNvSpPr/>
            <p:nvPr/>
          </p:nvSpPr>
          <p:spPr>
            <a:xfrm>
              <a:off x="1786400" y="2278175"/>
              <a:ext cx="11375" cy="35000"/>
            </a:xfrm>
            <a:custGeom>
              <a:rect b="b" l="l" r="r" t="t"/>
              <a:pathLst>
                <a:path extrusionOk="0" h="1400" w="455">
                  <a:moveTo>
                    <a:pt x="0" y="1"/>
                  </a:moveTo>
                  <a:lnTo>
                    <a:pt x="0" y="1399"/>
                  </a:lnTo>
                  <a:lnTo>
                    <a:pt x="192" y="1399"/>
                  </a:lnTo>
                  <a:cubicBezTo>
                    <a:pt x="335" y="1399"/>
                    <a:pt x="455" y="1280"/>
                    <a:pt x="455" y="1124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6"/>
            <p:cNvSpPr/>
            <p:nvPr/>
          </p:nvSpPr>
          <p:spPr>
            <a:xfrm>
              <a:off x="1556600" y="1719950"/>
              <a:ext cx="231325" cy="471300"/>
            </a:xfrm>
            <a:custGeom>
              <a:rect b="b" l="l" r="r" t="t"/>
              <a:pathLst>
                <a:path extrusionOk="0" h="18852" w="9253">
                  <a:moveTo>
                    <a:pt x="8906" y="0"/>
                  </a:moveTo>
                  <a:cubicBezTo>
                    <a:pt x="8559" y="0"/>
                    <a:pt x="8224" y="144"/>
                    <a:pt x="7973" y="395"/>
                  </a:cubicBezTo>
                  <a:cubicBezTo>
                    <a:pt x="7806" y="574"/>
                    <a:pt x="7686" y="789"/>
                    <a:pt x="7627" y="1040"/>
                  </a:cubicBezTo>
                  <a:lnTo>
                    <a:pt x="5140" y="12480"/>
                  </a:lnTo>
                  <a:lnTo>
                    <a:pt x="5594" y="16162"/>
                  </a:lnTo>
                  <a:lnTo>
                    <a:pt x="1351" y="16162"/>
                  </a:lnTo>
                  <a:cubicBezTo>
                    <a:pt x="598" y="16162"/>
                    <a:pt x="0" y="16759"/>
                    <a:pt x="0" y="17500"/>
                  </a:cubicBezTo>
                  <a:cubicBezTo>
                    <a:pt x="0" y="18253"/>
                    <a:pt x="610" y="18851"/>
                    <a:pt x="1351" y="18851"/>
                  </a:cubicBezTo>
                  <a:lnTo>
                    <a:pt x="7686" y="18851"/>
                  </a:lnTo>
                  <a:lnTo>
                    <a:pt x="92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6"/>
            <p:cNvSpPr/>
            <p:nvPr/>
          </p:nvSpPr>
          <p:spPr>
            <a:xfrm>
              <a:off x="1709300" y="1719950"/>
              <a:ext cx="281525" cy="471300"/>
            </a:xfrm>
            <a:custGeom>
              <a:rect b="b" l="l" r="r" t="t"/>
              <a:pathLst>
                <a:path extrusionOk="0" h="18852" w="11261">
                  <a:moveTo>
                    <a:pt x="3144" y="0"/>
                  </a:moveTo>
                  <a:cubicBezTo>
                    <a:pt x="2845" y="0"/>
                    <a:pt x="2582" y="215"/>
                    <a:pt x="2523" y="502"/>
                  </a:cubicBezTo>
                  <a:lnTo>
                    <a:pt x="108" y="12026"/>
                  </a:lnTo>
                  <a:cubicBezTo>
                    <a:pt x="12" y="12492"/>
                    <a:pt x="0" y="12958"/>
                    <a:pt x="84" y="13424"/>
                  </a:cubicBezTo>
                  <a:lnTo>
                    <a:pt x="969" y="18337"/>
                  </a:lnTo>
                  <a:cubicBezTo>
                    <a:pt x="1028" y="18636"/>
                    <a:pt x="1279" y="18851"/>
                    <a:pt x="1578" y="18851"/>
                  </a:cubicBezTo>
                  <a:lnTo>
                    <a:pt x="10555" y="18851"/>
                  </a:lnTo>
                  <a:cubicBezTo>
                    <a:pt x="10938" y="18851"/>
                    <a:pt x="11237" y="18504"/>
                    <a:pt x="11177" y="18122"/>
                  </a:cubicBezTo>
                  <a:lnTo>
                    <a:pt x="10197" y="12061"/>
                  </a:lnTo>
                  <a:cubicBezTo>
                    <a:pt x="10197" y="12014"/>
                    <a:pt x="10197" y="11954"/>
                    <a:pt x="10197" y="11906"/>
                  </a:cubicBezTo>
                  <a:lnTo>
                    <a:pt x="11237" y="694"/>
                  </a:lnTo>
                  <a:cubicBezTo>
                    <a:pt x="11261" y="323"/>
                    <a:pt x="10974" y="0"/>
                    <a:pt x="1060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56"/>
          <p:cNvSpPr txBox="1"/>
          <p:nvPr>
            <p:ph type="ctrTitle"/>
          </p:nvPr>
        </p:nvSpPr>
        <p:spPr>
          <a:xfrm>
            <a:off x="1807300" y="523700"/>
            <a:ext cx="5859300" cy="5082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latin typeface="Oswald"/>
                <a:ea typeface="Oswald"/>
                <a:cs typeface="Oswald"/>
                <a:sym typeface="Oswald"/>
              </a:rPr>
              <a:t>СТРУКТУРИ ДАНИХ</a:t>
            </a:r>
            <a:endParaRPr sz="7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74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С++</a:t>
            </a:r>
            <a:endParaRPr sz="74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56"/>
          <p:cNvSpPr txBox="1"/>
          <p:nvPr>
            <p:ph idx="12" type="sldNum"/>
          </p:nvPr>
        </p:nvSpPr>
        <p:spPr>
          <a:xfrm>
            <a:off x="17113568" y="9499702"/>
            <a:ext cx="1097400" cy="787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5"/>
          <p:cNvSpPr txBox="1"/>
          <p:nvPr/>
        </p:nvSpPr>
        <p:spPr>
          <a:xfrm>
            <a:off x="1812800" y="3643500"/>
            <a:ext cx="504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Приклад, який поєднує вказівники та структури та служить для введення нового оператора: оператора стрілки (-&gt;):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65"/>
          <p:cNvSpPr txBox="1"/>
          <p:nvPr/>
        </p:nvSpPr>
        <p:spPr>
          <a:xfrm>
            <a:off x="7905875" y="3057225"/>
            <a:ext cx="81693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string mystr;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movies_t amovie;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movies_t * pmovie;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pmovie = &amp;amovie;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getline (cin, pmovie-&gt;title);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getline (cin, mystr);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(stringstream) mystr &gt;&gt; pmovie-&gt;year;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cout &lt;&lt; pmovie-&gt;title;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65"/>
          <p:cNvSpPr txBox="1"/>
          <p:nvPr/>
        </p:nvSpPr>
        <p:spPr>
          <a:xfrm>
            <a:off x="9413375" y="961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Приклад</a:t>
            </a:r>
            <a:endParaRPr b="1" sz="4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57"/>
          <p:cNvPicPr preferRelativeResize="0"/>
          <p:nvPr/>
        </p:nvPicPr>
        <p:blipFill rotWithShape="1">
          <a:blip r:embed="rId3">
            <a:alphaModFix/>
          </a:blip>
          <a:srcRect b="0" l="0" r="0" t="11863"/>
          <a:stretch/>
        </p:blipFill>
        <p:spPr>
          <a:xfrm>
            <a:off x="826150" y="110625"/>
            <a:ext cx="16968374" cy="100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 txBox="1"/>
          <p:nvPr/>
        </p:nvSpPr>
        <p:spPr>
          <a:xfrm>
            <a:off x="349450" y="3429000"/>
            <a:ext cx="57666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 Person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    char name[50];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    int age;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58"/>
          <p:cNvSpPr txBox="1"/>
          <p:nvPr/>
        </p:nvSpPr>
        <p:spPr>
          <a:xfrm>
            <a:off x="349450" y="1572075"/>
            <a:ext cx="71862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Структура - це сукупність змінних різних типів даних під єдиною назвою.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58"/>
          <p:cNvSpPr txBox="1"/>
          <p:nvPr/>
        </p:nvSpPr>
        <p:spPr>
          <a:xfrm>
            <a:off x="3720275" y="6835200"/>
            <a:ext cx="637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4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Person p1;</a:t>
            </a:r>
            <a:endParaRPr b="1" sz="24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.get(p1.name, </a:t>
            </a:r>
            <a:r>
              <a:rPr lang="en-US" sz="24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cin&gt;&gt;p1.age;</a:t>
            </a:r>
            <a:endParaRPr sz="24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58"/>
          <p:cNvSpPr txBox="1"/>
          <p:nvPr/>
        </p:nvSpPr>
        <p:spPr>
          <a:xfrm>
            <a:off x="1921475" y="0"/>
            <a:ext cx="30000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latin typeface="Oswald"/>
                <a:ea typeface="Oswald"/>
                <a:cs typeface="Oswald"/>
                <a:sym typeface="Oswald"/>
              </a:rPr>
              <a:t>Структури</a:t>
            </a:r>
            <a:endParaRPr sz="39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94" name="Google Shape;49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6950" y="588738"/>
            <a:ext cx="8232626" cy="56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"/>
          <p:cNvSpPr txBox="1"/>
          <p:nvPr/>
        </p:nvSpPr>
        <p:spPr>
          <a:xfrm>
            <a:off x="393125" y="2207325"/>
            <a:ext cx="7077000" cy="7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Доступ до  елементів структур  може здійснювати двомісні операції: операцією точки (.)  або операцією стрілки (-&gt;). 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Якщо доступ здійснюється через об'єкт, то використовується точка 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Roboto"/>
                <a:ea typeface="Roboto"/>
                <a:cs typeface="Roboto"/>
                <a:sym typeface="Roboto"/>
              </a:rPr>
              <a:t>cout&lt;&lt;</a:t>
            </a:r>
            <a:r>
              <a:rPr b="1" lang="en-US" sz="2600">
                <a:latin typeface="Roboto"/>
                <a:ea typeface="Roboto"/>
                <a:cs typeface="Roboto"/>
                <a:sym typeface="Roboto"/>
              </a:rPr>
              <a:t>p.age;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Якщо доступ здійснюється за допомогою вказівника на об'єкті, використовується операційна стрілка: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US" sz="2600">
                <a:highlight>
                  <a:schemeClr val="accent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n-US" sz="2600">
                <a:latin typeface="Courier New"/>
                <a:ea typeface="Courier New"/>
                <a:cs typeface="Courier New"/>
                <a:sym typeface="Courier New"/>
              </a:rPr>
              <a:t>age = 32;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59"/>
          <p:cNvSpPr txBox="1"/>
          <p:nvPr/>
        </p:nvSpPr>
        <p:spPr>
          <a:xfrm>
            <a:off x="10746175" y="2578650"/>
            <a:ext cx="2992200" cy="421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Ubuntu"/>
                <a:ea typeface="Ubuntu"/>
                <a:cs typeface="Ubuntu"/>
                <a:sym typeface="Ubuntu"/>
              </a:rPr>
              <a:t>.</a:t>
            </a:r>
            <a:endParaRPr b="1" sz="9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latin typeface="Ubuntu"/>
                <a:ea typeface="Ubuntu"/>
                <a:cs typeface="Ubuntu"/>
                <a:sym typeface="Ubuntu"/>
              </a:rPr>
              <a:t>-&gt;</a:t>
            </a:r>
            <a:endParaRPr b="1" sz="9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1" name="Google Shape;501;p59"/>
          <p:cNvSpPr txBox="1"/>
          <p:nvPr/>
        </p:nvSpPr>
        <p:spPr>
          <a:xfrm>
            <a:off x="5372325" y="0"/>
            <a:ext cx="1142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Oswald"/>
                <a:ea typeface="Oswald"/>
                <a:cs typeface="Oswald"/>
                <a:sym typeface="Oswald"/>
              </a:rPr>
              <a:t>Доступ до  елементів структур </a:t>
            </a:r>
            <a:endParaRPr sz="4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"/>
          <p:cNvSpPr txBox="1"/>
          <p:nvPr>
            <p:ph type="title"/>
          </p:nvPr>
        </p:nvSpPr>
        <p:spPr>
          <a:xfrm>
            <a:off x="8212650" y="432450"/>
            <a:ext cx="10075200" cy="1827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Приклад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7" name="Google Shape;507;p60"/>
          <p:cNvSpPr txBox="1"/>
          <p:nvPr/>
        </p:nvSpPr>
        <p:spPr>
          <a:xfrm>
            <a:off x="1743375" y="1583000"/>
            <a:ext cx="10075200" cy="6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struct Person</a:t>
            </a:r>
            <a:endParaRPr sz="2800"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800"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   char name[50];</a:t>
            </a:r>
            <a:endParaRPr sz="2800"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   int age;</a:t>
            </a:r>
            <a:endParaRPr sz="2800"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2800"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Person p1;</a:t>
            </a:r>
            <a:endParaRPr b="1"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 cin.get(p1.name, 50);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 cin &gt;&gt; p1.age;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 cout &lt;&lt; "Name: " &lt;&lt; p1.name &lt;&lt; endl;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 cout &lt;&lt;"Age: " &lt;&lt; p1.age &lt;&lt; endl;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 txBox="1"/>
          <p:nvPr>
            <p:ph type="title"/>
          </p:nvPr>
        </p:nvSpPr>
        <p:spPr>
          <a:xfrm>
            <a:off x="6618275" y="432450"/>
            <a:ext cx="11669700" cy="1827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Масив структур</a:t>
            </a:r>
            <a:endParaRPr sz="81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3" name="Google Shape;513;p61"/>
          <p:cNvSpPr txBox="1"/>
          <p:nvPr/>
        </p:nvSpPr>
        <p:spPr>
          <a:xfrm>
            <a:off x="1113875" y="895500"/>
            <a:ext cx="7710300" cy="7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struct Person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char name[50];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int age;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Person p1[3];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for(int i=0;i&lt;3;i++)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cin.get(p1[i].name, 50);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cin &gt;&gt; p1[i].age;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300"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cin.get();</a:t>
            </a:r>
            <a:endParaRPr sz="2300"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for(int i=0;i&lt;3;i++)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{cout &lt;&lt; "Name: " &lt;&lt; p1[i].name &lt;&lt; endl;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cout &lt;&lt;"Age: " &lt;&lt; p1[i].age &lt;&lt; endl;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2"/>
          <p:cNvSpPr txBox="1"/>
          <p:nvPr>
            <p:ph type="title"/>
          </p:nvPr>
        </p:nvSpPr>
        <p:spPr>
          <a:xfrm>
            <a:off x="1283275" y="7189050"/>
            <a:ext cx="7628400" cy="33348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Структури і функції</a:t>
            </a:r>
            <a:endParaRPr sz="4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2"/>
          <p:cNvSpPr txBox="1"/>
          <p:nvPr/>
        </p:nvSpPr>
        <p:spPr>
          <a:xfrm>
            <a:off x="1127125" y="2088900"/>
            <a:ext cx="474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en-US" sz="2700">
                <a:latin typeface="Roboto"/>
                <a:ea typeface="Roboto"/>
                <a:cs typeface="Roboto"/>
                <a:sym typeface="Roboto"/>
              </a:rPr>
              <a:t>еревагою використання структур є можливість передати всю структуру в функцію, яка повинна працювати з її елементами 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62"/>
          <p:cNvSpPr txBox="1"/>
          <p:nvPr/>
        </p:nvSpPr>
        <p:spPr>
          <a:xfrm>
            <a:off x="7818550" y="694350"/>
            <a:ext cx="9785700" cy="88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struct Employee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{short id;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int age;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double salary;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oid printInformation(Employee employee)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std::cout &lt;&lt; "ID: " &lt;&lt; employee.id;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std::cout &lt;&lt; "Age: " &lt;&lt; employee.age;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std::cout &lt;&lt; "Salary: " &lt;&lt; employee.salary;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int main()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{    Employee john = { 21, 27, 28.45 };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Employee james = { 22, 29, 19.29 };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 printInformation(john);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 printInformation(james);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 return 0;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3"/>
          <p:cNvSpPr txBox="1"/>
          <p:nvPr>
            <p:ph type="title"/>
          </p:nvPr>
        </p:nvSpPr>
        <p:spPr>
          <a:xfrm>
            <a:off x="0" y="432450"/>
            <a:ext cx="18288000" cy="1827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>
                <a:latin typeface="Oswald"/>
                <a:ea typeface="Oswald"/>
                <a:cs typeface="Oswald"/>
                <a:sym typeface="Oswald"/>
              </a:rPr>
              <a:t>Вказівники на структури</a:t>
            </a:r>
            <a:endParaRPr b="0" sz="5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6" name="Google Shape;526;p63"/>
          <p:cNvSpPr txBox="1"/>
          <p:nvPr/>
        </p:nvSpPr>
        <p:spPr>
          <a:xfrm>
            <a:off x="10549100" y="4237125"/>
            <a:ext cx="559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struct movies_t {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US" sz="3200">
                <a:latin typeface="Courier New"/>
                <a:ea typeface="Courier New"/>
                <a:cs typeface="Courier New"/>
                <a:sym typeface="Courier New"/>
              </a:rPr>
              <a:t>заголовок рядка;</a:t>
            </a:r>
            <a:endParaRPr i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  int рік;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movies_t amovie;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movies_t * pmovie;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63"/>
          <p:cNvSpPr txBox="1"/>
          <p:nvPr/>
        </p:nvSpPr>
        <p:spPr>
          <a:xfrm>
            <a:off x="1961550" y="4411325"/>
            <a:ext cx="5220900" cy="1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Roboto"/>
                <a:ea typeface="Roboto"/>
                <a:cs typeface="Roboto"/>
                <a:sym typeface="Roboto"/>
              </a:rPr>
              <a:t>Як і на будь-який інший тип, на структури можна вказати за власним типом вказівників</a:t>
            </a:r>
            <a:r>
              <a:rPr lang="en-US" sz="2700">
                <a:latin typeface="Roboto"/>
                <a:ea typeface="Roboto"/>
                <a:cs typeface="Roboto"/>
                <a:sym typeface="Roboto"/>
              </a:rPr>
              <a:t>: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4"/>
          <p:cNvSpPr txBox="1"/>
          <p:nvPr>
            <p:ph type="title"/>
          </p:nvPr>
        </p:nvSpPr>
        <p:spPr>
          <a:xfrm>
            <a:off x="0" y="432450"/>
            <a:ext cx="18288000" cy="1827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>
                <a:latin typeface="Oswald"/>
                <a:ea typeface="Oswald"/>
                <a:cs typeface="Oswald"/>
                <a:sym typeface="Oswald"/>
              </a:rPr>
              <a:t>Вказівники на структури</a:t>
            </a:r>
            <a:endParaRPr b="0" sz="5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3" name="Google Shape;533;p64"/>
          <p:cNvSpPr txBox="1"/>
          <p:nvPr/>
        </p:nvSpPr>
        <p:spPr>
          <a:xfrm>
            <a:off x="1004675" y="3287075"/>
            <a:ext cx="8365500" cy="5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Використовуючи вказівник на структуру, можна отримати доступ до її елементів.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Два способи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застосування опису операцій пошуку: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(*вказівник _на_структуру).ім’я_елемента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Roboto"/>
                <a:ea typeface="Roboto"/>
                <a:cs typeface="Roboto"/>
                <a:sym typeface="Roboto"/>
              </a:rPr>
              <a:t>використання операцій -&gt; (операція стрілка):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b="1" lang="en-US" sz="2400">
                <a:highlight>
                  <a:srgbClr val="F7F7FA"/>
                </a:highlight>
                <a:latin typeface="Roboto"/>
                <a:ea typeface="Roboto"/>
                <a:cs typeface="Roboto"/>
                <a:sym typeface="Roboto"/>
              </a:rPr>
              <a:t>вказівник  _на_структуру-&gt;ім’я_елемента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64"/>
          <p:cNvSpPr txBox="1"/>
          <p:nvPr/>
        </p:nvSpPr>
        <p:spPr>
          <a:xfrm>
            <a:off x="9762825" y="2839325"/>
            <a:ext cx="7601100" cy="6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struct person kate = {31, "Kate"};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  struct person * p_kate = &amp;kate;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  char * name = p_kate-&gt;name;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  int age = (*p_kate).age;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  // змінимо елемент age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 p_kate</a:t>
            </a:r>
            <a:r>
              <a:rPr b="1" lang="en-US" sz="2600">
                <a:highlight>
                  <a:schemeClr val="accent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age = 32;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