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Ubuntu Light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Arvo"/>
      <p:regular r:id="rId29"/>
      <p:bold r:id="rId30"/>
      <p:italic r:id="rId31"/>
      <p:boldItalic r:id="rId32"/>
    </p:embeddedFont>
    <p:embeddedFont>
      <p:font typeface="Bodoni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22" Type="http://schemas.openxmlformats.org/officeDocument/2006/relationships/font" Target="fonts/UbuntuLight-bold.fntdata"/><Relationship Id="rId21" Type="http://schemas.openxmlformats.org/officeDocument/2006/relationships/font" Target="fonts/UbuntuLight-regular.fntdata"/><Relationship Id="rId24" Type="http://schemas.openxmlformats.org/officeDocument/2006/relationships/font" Target="fonts/UbuntuLight-boldItalic.fntdata"/><Relationship Id="rId23" Type="http://schemas.openxmlformats.org/officeDocument/2006/relationships/font" Target="fonts/Ubuntu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v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vo-italic.fntdata"/><Relationship Id="rId30" Type="http://schemas.openxmlformats.org/officeDocument/2006/relationships/font" Target="fonts/Arvo-bold.fntdata"/><Relationship Id="rId11" Type="http://schemas.openxmlformats.org/officeDocument/2006/relationships/slide" Target="slides/slide5.xml"/><Relationship Id="rId33" Type="http://schemas.openxmlformats.org/officeDocument/2006/relationships/font" Target="fonts/Bodoni-regular.fntdata"/><Relationship Id="rId10" Type="http://schemas.openxmlformats.org/officeDocument/2006/relationships/slide" Target="slides/slide4.xml"/><Relationship Id="rId32" Type="http://schemas.openxmlformats.org/officeDocument/2006/relationships/font" Target="fonts/Arvo-boldItalic.fntdata"/><Relationship Id="rId13" Type="http://schemas.openxmlformats.org/officeDocument/2006/relationships/slide" Target="slides/slide7.xml"/><Relationship Id="rId35" Type="http://schemas.openxmlformats.org/officeDocument/2006/relationships/font" Target="fonts/Bodoni-italic.fntdata"/><Relationship Id="rId12" Type="http://schemas.openxmlformats.org/officeDocument/2006/relationships/slide" Target="slides/slide6.xml"/><Relationship Id="rId34" Type="http://schemas.openxmlformats.org/officeDocument/2006/relationships/font" Target="fonts/Bodoni-bold.fntdata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Bodoni-boldItalic.fntdata"/><Relationship Id="rId17" Type="http://schemas.openxmlformats.org/officeDocument/2006/relationships/font" Target="fonts/Ubuntu-regular.fntdata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font" Target="fonts/Ubuntu-italic.fntdata"/><Relationship Id="rId1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19ec11ca3b87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19ec11ca3b87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a824d6ef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a824d6ef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824d6ef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824d6ef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824d6ef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824d6ef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102a076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102a076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875f51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7875f51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875f51b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7875f51b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824d6ef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824d6ef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824d6ef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824d6ef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824d6ef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824d6ef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0" name="Google Shape;100;p20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3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16" name="Google Shape;116;p23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23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4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25" name="Google Shape;125;p24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7" name="Google Shape;127;p24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4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6" name="Google Shape;136;p25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8" name="Google Shape;138;p25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140" name="Google Shape;140;p25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5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6" name="Google Shape;146;p26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8" name="Google Shape;148;p26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0" name="Google Shape;150;p26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52" name="Google Shape;152;p26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6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8" name="Google Shape;158;p26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0" name="Google Shape;160;p26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29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29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91" name="Google Shape;191;p3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95" name="Google Shape;195;p33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6" name="Google Shape;196;p33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97" name="Google Shape;197;p33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3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5" name="Google Shape;205;p35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35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6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0" name="Google Shape;210;p36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7" name="Google Shape;217;p37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8" name="Google Shape;21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8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223" name="Google Shape;223;p38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9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4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40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4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4" name="Google Shape;234;p40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4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4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4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1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2" name="Google Shape;242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42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42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42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2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2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2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0" name="Google Shape;250;p42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1" name="Google Shape;25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4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4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4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43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43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1" name="Google Shape;261;p43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" name="Google Shape;262;p43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43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4" name="Google Shape;26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44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44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44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0" name="Google Shape;270;p44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1" name="Google Shape;271;p44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44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3" name="Google Shape;27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76" name="Google Shape;276;p45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45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45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45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45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45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45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5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4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4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4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4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4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1" name="Google Shape;301;p4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2" name="Google Shape;30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4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49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49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9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" name="Google Shape;308;p49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0" name="Google Shape;31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5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50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5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0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7" name="Google Shape;317;p50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8" name="Google Shape;31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ONE_COLUMN_TEXT_1_1_2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5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51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51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1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5" name="Google Shape;325;p51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6" name="Google Shape;32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ONE_COLUMN_TEXT_1_1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52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52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52"/>
          <p:cNvSpPr/>
          <p:nvPr/>
        </p:nvSpPr>
        <p:spPr>
          <a:xfrm>
            <a:off x="8244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2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3" name="Google Shape;333;p52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4" name="Google Shape;33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iews and two columns">
  <p:cSld name="ONE_COLUMN_TEXT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idx="1" type="subTitle"/>
          </p:nvPr>
        </p:nvSpPr>
        <p:spPr>
          <a:xfrm>
            <a:off x="1459800" y="3025600"/>
            <a:ext cx="6248700" cy="1508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7" name="Google Shape;337;p53"/>
          <p:cNvSpPr txBox="1"/>
          <p:nvPr>
            <p:ph idx="2" type="subTitle"/>
          </p:nvPr>
        </p:nvSpPr>
        <p:spPr>
          <a:xfrm>
            <a:off x="1459800" y="763750"/>
            <a:ext cx="6248700" cy="1508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8" name="Google Shape;338;p53"/>
          <p:cNvSpPr txBox="1"/>
          <p:nvPr>
            <p:ph type="title"/>
          </p:nvPr>
        </p:nvSpPr>
        <p:spPr>
          <a:xfrm>
            <a:off x="1619250" y="774550"/>
            <a:ext cx="1555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9" name="Google Shape;339;p53"/>
          <p:cNvSpPr txBox="1"/>
          <p:nvPr>
            <p:ph idx="3" type="title"/>
          </p:nvPr>
        </p:nvSpPr>
        <p:spPr>
          <a:xfrm>
            <a:off x="1619250" y="3033150"/>
            <a:ext cx="1555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0" name="Google Shape;340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/>
          <p:nvPr/>
        </p:nvSpPr>
        <p:spPr>
          <a:xfrm>
            <a:off x="0" y="0"/>
            <a:ext cx="9144000" cy="139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54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54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54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4"/>
          <p:cNvSpPr txBox="1"/>
          <p:nvPr>
            <p:ph type="title"/>
          </p:nvPr>
        </p:nvSpPr>
        <p:spPr>
          <a:xfrm>
            <a:off x="601875" y="378050"/>
            <a:ext cx="82383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7" name="Google Shape;347;p54"/>
          <p:cNvSpPr txBox="1"/>
          <p:nvPr>
            <p:ph idx="1" type="subTitle"/>
          </p:nvPr>
        </p:nvSpPr>
        <p:spPr>
          <a:xfrm>
            <a:off x="949425" y="3050800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54"/>
          <p:cNvSpPr txBox="1"/>
          <p:nvPr>
            <p:ph idx="2" type="subTitle"/>
          </p:nvPr>
        </p:nvSpPr>
        <p:spPr>
          <a:xfrm>
            <a:off x="5791075" y="1626600"/>
            <a:ext cx="1780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54"/>
          <p:cNvSpPr txBox="1"/>
          <p:nvPr>
            <p:ph idx="3" type="subTitle"/>
          </p:nvPr>
        </p:nvSpPr>
        <p:spPr>
          <a:xfrm>
            <a:off x="1736050" y="19635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54"/>
          <p:cNvSpPr txBox="1"/>
          <p:nvPr>
            <p:ph idx="4" type="subTitle"/>
          </p:nvPr>
        </p:nvSpPr>
        <p:spPr>
          <a:xfrm>
            <a:off x="6801725" y="2792887"/>
            <a:ext cx="1780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54"/>
          <p:cNvSpPr txBox="1"/>
          <p:nvPr>
            <p:ph idx="5" type="subTitle"/>
          </p:nvPr>
        </p:nvSpPr>
        <p:spPr>
          <a:xfrm>
            <a:off x="5731975" y="1900075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2" name="Google Shape;352;p54"/>
          <p:cNvSpPr txBox="1"/>
          <p:nvPr>
            <p:ph idx="6" type="subTitle"/>
          </p:nvPr>
        </p:nvSpPr>
        <p:spPr>
          <a:xfrm>
            <a:off x="949425" y="33233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3" name="Google Shape;353;p54"/>
          <p:cNvSpPr txBox="1"/>
          <p:nvPr>
            <p:ph idx="7" type="subTitle"/>
          </p:nvPr>
        </p:nvSpPr>
        <p:spPr>
          <a:xfrm>
            <a:off x="6745325" y="30719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4" name="Google Shape;354;p54"/>
          <p:cNvSpPr txBox="1"/>
          <p:nvPr>
            <p:ph idx="8" type="subTitle"/>
          </p:nvPr>
        </p:nvSpPr>
        <p:spPr>
          <a:xfrm>
            <a:off x="1736050" y="22358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5" name="Google Shape;35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idx="1" type="subTitle"/>
          </p:nvPr>
        </p:nvSpPr>
        <p:spPr>
          <a:xfrm>
            <a:off x="2378149" y="3970450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55"/>
          <p:cNvSpPr txBox="1"/>
          <p:nvPr>
            <p:ph idx="2" type="subTitle"/>
          </p:nvPr>
        </p:nvSpPr>
        <p:spPr>
          <a:xfrm>
            <a:off x="4962750" y="3970450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59" name="Google Shape;359;p55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55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55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5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5"/>
          <p:cNvSpPr txBox="1"/>
          <p:nvPr>
            <p:ph hasCustomPrompt="1" type="title"/>
          </p:nvPr>
        </p:nvSpPr>
        <p:spPr>
          <a:xfrm>
            <a:off x="2500925" y="1515826"/>
            <a:ext cx="1549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4" name="Google Shape;364;p55"/>
          <p:cNvSpPr txBox="1"/>
          <p:nvPr>
            <p:ph hasCustomPrompt="1" idx="3" type="title"/>
          </p:nvPr>
        </p:nvSpPr>
        <p:spPr>
          <a:xfrm>
            <a:off x="5089518" y="1548415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5" name="Google Shape;365;p55"/>
          <p:cNvSpPr txBox="1"/>
          <p:nvPr>
            <p:ph hasCustomPrompt="1" idx="4" type="title"/>
          </p:nvPr>
        </p:nvSpPr>
        <p:spPr>
          <a:xfrm>
            <a:off x="2501169" y="3247044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6" name="Google Shape;366;p55"/>
          <p:cNvSpPr txBox="1"/>
          <p:nvPr>
            <p:ph hasCustomPrompt="1" idx="5" type="title"/>
          </p:nvPr>
        </p:nvSpPr>
        <p:spPr>
          <a:xfrm>
            <a:off x="5089762" y="3247044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" name="Google Shape;367;p55"/>
          <p:cNvSpPr txBox="1"/>
          <p:nvPr>
            <p:ph idx="6" type="subTitle"/>
          </p:nvPr>
        </p:nvSpPr>
        <p:spPr>
          <a:xfrm>
            <a:off x="1974950" y="1994907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55"/>
          <p:cNvSpPr txBox="1"/>
          <p:nvPr>
            <p:ph idx="7" type="subTitle"/>
          </p:nvPr>
        </p:nvSpPr>
        <p:spPr>
          <a:xfrm>
            <a:off x="4590650" y="1994907"/>
            <a:ext cx="2540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55"/>
          <p:cNvSpPr txBox="1"/>
          <p:nvPr>
            <p:ph idx="8" type="subTitle"/>
          </p:nvPr>
        </p:nvSpPr>
        <p:spPr>
          <a:xfrm>
            <a:off x="4567075" y="3697600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55"/>
          <p:cNvSpPr txBox="1"/>
          <p:nvPr>
            <p:ph idx="9" type="title"/>
          </p:nvPr>
        </p:nvSpPr>
        <p:spPr>
          <a:xfrm>
            <a:off x="2465400" y="375138"/>
            <a:ext cx="4213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1" name="Google Shape;371;p55"/>
          <p:cNvSpPr txBox="1"/>
          <p:nvPr>
            <p:ph idx="13" type="subTitle"/>
          </p:nvPr>
        </p:nvSpPr>
        <p:spPr>
          <a:xfrm>
            <a:off x="2378175" y="2266025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2" name="Google Shape;372;p55"/>
          <p:cNvSpPr txBox="1"/>
          <p:nvPr>
            <p:ph idx="14" type="subTitle"/>
          </p:nvPr>
        </p:nvSpPr>
        <p:spPr>
          <a:xfrm>
            <a:off x="4970275" y="2263625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3" name="Google Shape;373;p55"/>
          <p:cNvSpPr txBox="1"/>
          <p:nvPr>
            <p:ph idx="15" type="subTitle"/>
          </p:nvPr>
        </p:nvSpPr>
        <p:spPr>
          <a:xfrm>
            <a:off x="1973950" y="3697600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56"/>
          <p:cNvGrpSpPr/>
          <p:nvPr/>
        </p:nvGrpSpPr>
        <p:grpSpPr>
          <a:xfrm>
            <a:off x="4573309" y="1394291"/>
            <a:ext cx="4775932" cy="2954327"/>
            <a:chOff x="819350" y="1151725"/>
            <a:chExt cx="1640650" cy="1290550"/>
          </a:xfrm>
        </p:grpSpPr>
        <p:sp>
          <p:nvSpPr>
            <p:cNvPr id="380" name="Google Shape;380;p56"/>
            <p:cNvSpPr/>
            <p:nvPr/>
          </p:nvSpPr>
          <p:spPr>
            <a:xfrm>
              <a:off x="1970475" y="1400475"/>
              <a:ext cx="341300" cy="57725"/>
            </a:xfrm>
            <a:custGeom>
              <a:rect b="b" l="l" r="r" t="t"/>
              <a:pathLst>
                <a:path extrusionOk="0" h="2309" w="13652">
                  <a:moveTo>
                    <a:pt x="1" y="1"/>
                  </a:moveTo>
                  <a:lnTo>
                    <a:pt x="1" y="2308"/>
                  </a:lnTo>
                  <a:lnTo>
                    <a:pt x="13652" y="2308"/>
                  </a:lnTo>
                  <a:lnTo>
                    <a:pt x="136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81" name="Google Shape;381;p56"/>
            <p:cNvSpPr/>
            <p:nvPr/>
          </p:nvSpPr>
          <p:spPr>
            <a:xfrm>
              <a:off x="1970475" y="1458175"/>
              <a:ext cx="341300" cy="194550"/>
            </a:xfrm>
            <a:custGeom>
              <a:rect b="b" l="l" r="r" t="t"/>
              <a:pathLst>
                <a:path extrusionOk="0" h="7782" w="13652">
                  <a:moveTo>
                    <a:pt x="1" y="0"/>
                  </a:moveTo>
                  <a:lnTo>
                    <a:pt x="1" y="7782"/>
                  </a:lnTo>
                  <a:lnTo>
                    <a:pt x="13652" y="7782"/>
                  </a:lnTo>
                  <a:lnTo>
                    <a:pt x="13652" y="0"/>
                  </a:lnTo>
                  <a:close/>
                </a:path>
              </a:pathLst>
            </a:custGeom>
            <a:solidFill>
              <a:srgbClr val="FEFE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6"/>
            <p:cNvSpPr/>
            <p:nvPr/>
          </p:nvSpPr>
          <p:spPr>
            <a:xfrm>
              <a:off x="22552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1" y="0"/>
                  </a:moveTo>
                  <a:lnTo>
                    <a:pt x="1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6"/>
            <p:cNvSpPr/>
            <p:nvPr/>
          </p:nvSpPr>
          <p:spPr>
            <a:xfrm>
              <a:off x="219820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6"/>
            <p:cNvSpPr/>
            <p:nvPr/>
          </p:nvSpPr>
          <p:spPr>
            <a:xfrm>
              <a:off x="214112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6"/>
            <p:cNvSpPr/>
            <p:nvPr/>
          </p:nvSpPr>
          <p:spPr>
            <a:xfrm>
              <a:off x="208405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6"/>
            <p:cNvSpPr/>
            <p:nvPr/>
          </p:nvSpPr>
          <p:spPr>
            <a:xfrm>
              <a:off x="20266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6"/>
            <p:cNvSpPr/>
            <p:nvPr/>
          </p:nvSpPr>
          <p:spPr>
            <a:xfrm>
              <a:off x="1970475" y="1505375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1"/>
                  </a:moveTo>
                  <a:lnTo>
                    <a:pt x="13652" y="1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6"/>
            <p:cNvSpPr/>
            <p:nvPr/>
          </p:nvSpPr>
          <p:spPr>
            <a:xfrm>
              <a:off x="1970475" y="1554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6"/>
            <p:cNvSpPr/>
            <p:nvPr/>
          </p:nvSpPr>
          <p:spPr>
            <a:xfrm>
              <a:off x="1970475" y="1603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6"/>
            <p:cNvSpPr/>
            <p:nvPr/>
          </p:nvSpPr>
          <p:spPr>
            <a:xfrm>
              <a:off x="2204575" y="1564525"/>
              <a:ext cx="46475" cy="34075"/>
            </a:xfrm>
            <a:custGeom>
              <a:rect b="b" l="l" r="r" t="t"/>
              <a:pathLst>
                <a:path extrusionOk="0" h="1363" w="1859">
                  <a:moveTo>
                    <a:pt x="217" y="1"/>
                  </a:moveTo>
                  <a:cubicBezTo>
                    <a:pt x="104" y="1"/>
                    <a:pt x="1" y="147"/>
                    <a:pt x="104" y="241"/>
                  </a:cubicBezTo>
                  <a:cubicBezTo>
                    <a:pt x="558" y="659"/>
                    <a:pt x="1048" y="1029"/>
                    <a:pt x="1574" y="1340"/>
                  </a:cubicBezTo>
                  <a:cubicBezTo>
                    <a:pt x="1601" y="1356"/>
                    <a:pt x="1628" y="1362"/>
                    <a:pt x="1652" y="1362"/>
                  </a:cubicBezTo>
                  <a:cubicBezTo>
                    <a:pt x="1780" y="1362"/>
                    <a:pt x="1858" y="1181"/>
                    <a:pt x="1718" y="1101"/>
                  </a:cubicBezTo>
                  <a:cubicBezTo>
                    <a:pt x="1216" y="802"/>
                    <a:pt x="738" y="444"/>
                    <a:pt x="307" y="37"/>
                  </a:cubicBezTo>
                  <a:cubicBezTo>
                    <a:pt x="279" y="12"/>
                    <a:pt x="248" y="1"/>
                    <a:pt x="217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6"/>
            <p:cNvSpPr/>
            <p:nvPr/>
          </p:nvSpPr>
          <p:spPr>
            <a:xfrm>
              <a:off x="2194325" y="1559150"/>
              <a:ext cx="57525" cy="47500"/>
            </a:xfrm>
            <a:custGeom>
              <a:rect b="b" l="l" r="r" t="t"/>
              <a:pathLst>
                <a:path extrusionOk="0" h="1900" w="2301">
                  <a:moveTo>
                    <a:pt x="2076" y="1"/>
                  </a:moveTo>
                  <a:cubicBezTo>
                    <a:pt x="2044" y="1"/>
                    <a:pt x="2012" y="12"/>
                    <a:pt x="1984" y="37"/>
                  </a:cubicBezTo>
                  <a:cubicBezTo>
                    <a:pt x="1387" y="599"/>
                    <a:pt x="753" y="1137"/>
                    <a:pt x="96" y="1627"/>
                  </a:cubicBezTo>
                  <a:cubicBezTo>
                    <a:pt x="36" y="1675"/>
                    <a:pt x="0" y="1758"/>
                    <a:pt x="48" y="1818"/>
                  </a:cubicBezTo>
                  <a:cubicBezTo>
                    <a:pt x="72" y="1867"/>
                    <a:pt x="125" y="1900"/>
                    <a:pt x="175" y="1900"/>
                  </a:cubicBezTo>
                  <a:cubicBezTo>
                    <a:pt x="198" y="1900"/>
                    <a:pt x="220" y="1893"/>
                    <a:pt x="239" y="1878"/>
                  </a:cubicBezTo>
                  <a:cubicBezTo>
                    <a:pt x="920" y="1364"/>
                    <a:pt x="1566" y="814"/>
                    <a:pt x="2188" y="240"/>
                  </a:cubicBezTo>
                  <a:cubicBezTo>
                    <a:pt x="2300" y="146"/>
                    <a:pt x="2192" y="1"/>
                    <a:pt x="2076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6"/>
            <p:cNvSpPr/>
            <p:nvPr/>
          </p:nvSpPr>
          <p:spPr>
            <a:xfrm>
              <a:off x="1411650" y="1881625"/>
              <a:ext cx="486550" cy="49025"/>
            </a:xfrm>
            <a:custGeom>
              <a:rect b="b" l="l" r="r" t="t"/>
              <a:pathLst>
                <a:path extrusionOk="0" h="1961" w="19462">
                  <a:moveTo>
                    <a:pt x="1" y="0"/>
                  </a:moveTo>
                  <a:lnTo>
                    <a:pt x="1" y="682"/>
                  </a:lnTo>
                  <a:cubicBezTo>
                    <a:pt x="1" y="1387"/>
                    <a:pt x="574" y="1961"/>
                    <a:pt x="1292" y="1961"/>
                  </a:cubicBezTo>
                  <a:lnTo>
                    <a:pt x="18170" y="1961"/>
                  </a:lnTo>
                  <a:cubicBezTo>
                    <a:pt x="18887" y="1961"/>
                    <a:pt x="19461" y="1387"/>
                    <a:pt x="19461" y="682"/>
                  </a:cubicBezTo>
                  <a:lnTo>
                    <a:pt x="19461" y="0"/>
                  </a:ln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6"/>
            <p:cNvSpPr/>
            <p:nvPr/>
          </p:nvSpPr>
          <p:spPr>
            <a:xfrm>
              <a:off x="1605900" y="1930625"/>
              <a:ext cx="99825" cy="43050"/>
            </a:xfrm>
            <a:custGeom>
              <a:rect b="b" l="l" r="r" t="t"/>
              <a:pathLst>
                <a:path extrusionOk="0" h="1722" w="3993">
                  <a:moveTo>
                    <a:pt x="0" y="1"/>
                  </a:moveTo>
                  <a:lnTo>
                    <a:pt x="0" y="1722"/>
                  </a:lnTo>
                  <a:lnTo>
                    <a:pt x="3993" y="1722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E3CC9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6"/>
            <p:cNvSpPr/>
            <p:nvPr/>
          </p:nvSpPr>
          <p:spPr>
            <a:xfrm>
              <a:off x="1411650" y="1598025"/>
              <a:ext cx="486550" cy="284525"/>
            </a:xfrm>
            <a:custGeom>
              <a:rect b="b" l="l" r="r" t="t"/>
              <a:pathLst>
                <a:path extrusionOk="0" h="11381" w="19462">
                  <a:moveTo>
                    <a:pt x="1184" y="0"/>
                  </a:moveTo>
                  <a:cubicBezTo>
                    <a:pt x="527" y="0"/>
                    <a:pt x="1" y="538"/>
                    <a:pt x="1" y="1196"/>
                  </a:cubicBezTo>
                  <a:lnTo>
                    <a:pt x="1" y="11380"/>
                  </a:lnTo>
                  <a:lnTo>
                    <a:pt x="19461" y="11380"/>
                  </a:lnTo>
                  <a:lnTo>
                    <a:pt x="19461" y="1196"/>
                  </a:lnTo>
                  <a:cubicBezTo>
                    <a:pt x="19461" y="538"/>
                    <a:pt x="18935" y="0"/>
                    <a:pt x="182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6"/>
            <p:cNvSpPr/>
            <p:nvPr/>
          </p:nvSpPr>
          <p:spPr>
            <a:xfrm>
              <a:off x="1431375" y="1618650"/>
              <a:ext cx="450075" cy="246250"/>
            </a:xfrm>
            <a:custGeom>
              <a:rect b="b" l="l" r="r" t="t"/>
              <a:pathLst>
                <a:path extrusionOk="0" h="9850" w="18003">
                  <a:moveTo>
                    <a:pt x="1" y="0"/>
                  </a:moveTo>
                  <a:lnTo>
                    <a:pt x="1" y="9850"/>
                  </a:lnTo>
                  <a:lnTo>
                    <a:pt x="18003" y="9850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6"/>
            <p:cNvSpPr/>
            <p:nvPr/>
          </p:nvSpPr>
          <p:spPr>
            <a:xfrm>
              <a:off x="1643850" y="1892975"/>
              <a:ext cx="22150" cy="22125"/>
            </a:xfrm>
            <a:custGeom>
              <a:rect b="b" l="l" r="r" t="t"/>
              <a:pathLst>
                <a:path extrusionOk="0" h="885" w="886">
                  <a:moveTo>
                    <a:pt x="443" y="0"/>
                  </a:moveTo>
                  <a:cubicBezTo>
                    <a:pt x="204" y="0"/>
                    <a:pt x="1" y="192"/>
                    <a:pt x="1" y="443"/>
                  </a:cubicBezTo>
                  <a:cubicBezTo>
                    <a:pt x="1" y="682"/>
                    <a:pt x="204" y="885"/>
                    <a:pt x="443" y="885"/>
                  </a:cubicBezTo>
                  <a:cubicBezTo>
                    <a:pt x="682" y="885"/>
                    <a:pt x="885" y="682"/>
                    <a:pt x="885" y="443"/>
                  </a:cubicBezTo>
                  <a:cubicBezTo>
                    <a:pt x="885" y="192"/>
                    <a:pt x="682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6"/>
            <p:cNvSpPr/>
            <p:nvPr/>
          </p:nvSpPr>
          <p:spPr>
            <a:xfrm>
              <a:off x="1461250" y="1732800"/>
              <a:ext cx="148250" cy="107300"/>
            </a:xfrm>
            <a:custGeom>
              <a:rect b="b" l="l" r="r" t="t"/>
              <a:pathLst>
                <a:path extrusionOk="0" h="4292" w="5930">
                  <a:moveTo>
                    <a:pt x="360" y="0"/>
                  </a:moveTo>
                  <a:cubicBezTo>
                    <a:pt x="156" y="0"/>
                    <a:pt x="1" y="156"/>
                    <a:pt x="1" y="359"/>
                  </a:cubicBezTo>
                  <a:lnTo>
                    <a:pt x="1" y="3933"/>
                  </a:lnTo>
                  <a:cubicBezTo>
                    <a:pt x="1" y="4124"/>
                    <a:pt x="156" y="4292"/>
                    <a:pt x="360" y="4292"/>
                  </a:cubicBezTo>
                  <a:lnTo>
                    <a:pt x="5571" y="4292"/>
                  </a:lnTo>
                  <a:cubicBezTo>
                    <a:pt x="5775" y="4292"/>
                    <a:pt x="5930" y="4124"/>
                    <a:pt x="5930" y="3933"/>
                  </a:cubicBezTo>
                  <a:lnTo>
                    <a:pt x="5930" y="359"/>
                  </a:lnTo>
                  <a:cubicBezTo>
                    <a:pt x="5930" y="156"/>
                    <a:pt x="5775" y="0"/>
                    <a:pt x="5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6"/>
            <p:cNvSpPr/>
            <p:nvPr/>
          </p:nvSpPr>
          <p:spPr>
            <a:xfrm>
              <a:off x="1478000" y="1802125"/>
              <a:ext cx="114775" cy="6600"/>
            </a:xfrm>
            <a:custGeom>
              <a:rect b="b" l="l" r="r" t="t"/>
              <a:pathLst>
                <a:path extrusionOk="0" h="264" w="4591">
                  <a:moveTo>
                    <a:pt x="132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44"/>
                  </a:lnTo>
                  <a:cubicBezTo>
                    <a:pt x="0" y="204"/>
                    <a:pt x="60" y="264"/>
                    <a:pt x="132" y="264"/>
                  </a:cubicBezTo>
                  <a:lnTo>
                    <a:pt x="4459" y="264"/>
                  </a:lnTo>
                  <a:cubicBezTo>
                    <a:pt x="4531" y="264"/>
                    <a:pt x="4591" y="204"/>
                    <a:pt x="4591" y="144"/>
                  </a:cubicBezTo>
                  <a:lnTo>
                    <a:pt x="4591" y="132"/>
                  </a:lnTo>
                  <a:cubicBezTo>
                    <a:pt x="4591" y="60"/>
                    <a:pt x="4531" y="1"/>
                    <a:pt x="4459" y="1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6"/>
            <p:cNvSpPr/>
            <p:nvPr/>
          </p:nvSpPr>
          <p:spPr>
            <a:xfrm>
              <a:off x="1478000" y="1817375"/>
              <a:ext cx="68150" cy="6300"/>
            </a:xfrm>
            <a:custGeom>
              <a:rect b="b" l="l" r="r" t="t"/>
              <a:pathLst>
                <a:path extrusionOk="0" h="252" w="2726">
                  <a:moveTo>
                    <a:pt x="132" y="0"/>
                  </a:moveTo>
                  <a:cubicBezTo>
                    <a:pt x="60" y="0"/>
                    <a:pt x="0" y="48"/>
                    <a:pt x="0" y="120"/>
                  </a:cubicBezTo>
                  <a:lnTo>
                    <a:pt x="0" y="132"/>
                  </a:lnTo>
                  <a:cubicBezTo>
                    <a:pt x="0" y="203"/>
                    <a:pt x="60" y="251"/>
                    <a:pt x="132" y="251"/>
                  </a:cubicBezTo>
                  <a:lnTo>
                    <a:pt x="2594" y="251"/>
                  </a:lnTo>
                  <a:cubicBezTo>
                    <a:pt x="2666" y="251"/>
                    <a:pt x="2726" y="203"/>
                    <a:pt x="2726" y="132"/>
                  </a:cubicBezTo>
                  <a:lnTo>
                    <a:pt x="2726" y="120"/>
                  </a:lnTo>
                  <a:cubicBezTo>
                    <a:pt x="2726" y="48"/>
                    <a:pt x="2666" y="0"/>
                    <a:pt x="2594" y="0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6"/>
            <p:cNvSpPr/>
            <p:nvPr/>
          </p:nvSpPr>
          <p:spPr>
            <a:xfrm>
              <a:off x="1474400" y="1745050"/>
              <a:ext cx="40675" cy="40975"/>
            </a:xfrm>
            <a:custGeom>
              <a:rect b="b" l="l" r="r" t="t"/>
              <a:pathLst>
                <a:path extrusionOk="0" h="1639" w="1627">
                  <a:moveTo>
                    <a:pt x="814" y="0"/>
                  </a:moveTo>
                  <a:cubicBezTo>
                    <a:pt x="360" y="0"/>
                    <a:pt x="1" y="359"/>
                    <a:pt x="1" y="813"/>
                  </a:cubicBezTo>
                  <a:cubicBezTo>
                    <a:pt x="1" y="1267"/>
                    <a:pt x="360" y="1638"/>
                    <a:pt x="814" y="1638"/>
                  </a:cubicBezTo>
                  <a:cubicBezTo>
                    <a:pt x="1268" y="1638"/>
                    <a:pt x="1627" y="1267"/>
                    <a:pt x="1627" y="813"/>
                  </a:cubicBezTo>
                  <a:cubicBezTo>
                    <a:pt x="1627" y="371"/>
                    <a:pt x="1268" y="0"/>
                    <a:pt x="814" y="0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6"/>
            <p:cNvSpPr/>
            <p:nvPr/>
          </p:nvSpPr>
          <p:spPr>
            <a:xfrm>
              <a:off x="1561375" y="1973650"/>
              <a:ext cx="187100" cy="14675"/>
            </a:xfrm>
            <a:custGeom>
              <a:rect b="b" l="l" r="r" t="t"/>
              <a:pathLst>
                <a:path extrusionOk="0" h="587" w="7484">
                  <a:moveTo>
                    <a:pt x="574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7483" y="587"/>
                  </a:lnTo>
                  <a:cubicBezTo>
                    <a:pt x="7483" y="264"/>
                    <a:pt x="7232" y="1"/>
                    <a:pt x="6910" y="1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6"/>
            <p:cNvSpPr/>
            <p:nvPr/>
          </p:nvSpPr>
          <p:spPr>
            <a:xfrm>
              <a:off x="1462450" y="1670350"/>
              <a:ext cx="119575" cy="6575"/>
            </a:xfrm>
            <a:custGeom>
              <a:rect b="b" l="l" r="r" t="t"/>
              <a:pathLst>
                <a:path extrusionOk="0" h="263" w="4783">
                  <a:moveTo>
                    <a:pt x="120" y="0"/>
                  </a:moveTo>
                  <a:cubicBezTo>
                    <a:pt x="61" y="0"/>
                    <a:pt x="1" y="60"/>
                    <a:pt x="1" y="132"/>
                  </a:cubicBezTo>
                  <a:lnTo>
                    <a:pt x="1" y="143"/>
                  </a:lnTo>
                  <a:cubicBezTo>
                    <a:pt x="1" y="203"/>
                    <a:pt x="61" y="263"/>
                    <a:pt x="120" y="263"/>
                  </a:cubicBezTo>
                  <a:lnTo>
                    <a:pt x="4651" y="263"/>
                  </a:lnTo>
                  <a:cubicBezTo>
                    <a:pt x="4722" y="263"/>
                    <a:pt x="4782" y="203"/>
                    <a:pt x="4782" y="143"/>
                  </a:cubicBezTo>
                  <a:lnTo>
                    <a:pt x="4782" y="132"/>
                  </a:lnTo>
                  <a:cubicBezTo>
                    <a:pt x="4782" y="60"/>
                    <a:pt x="4722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6"/>
            <p:cNvSpPr/>
            <p:nvPr/>
          </p:nvSpPr>
          <p:spPr>
            <a:xfrm>
              <a:off x="1462450" y="1710975"/>
              <a:ext cx="119575" cy="6300"/>
            </a:xfrm>
            <a:custGeom>
              <a:rect b="b" l="l" r="r" t="t"/>
              <a:pathLst>
                <a:path extrusionOk="0" h="252" w="4783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4651" y="252"/>
                  </a:lnTo>
                  <a:cubicBezTo>
                    <a:pt x="4722" y="252"/>
                    <a:pt x="4782" y="204"/>
                    <a:pt x="4782" y="132"/>
                  </a:cubicBezTo>
                  <a:lnTo>
                    <a:pt x="4782" y="120"/>
                  </a:lnTo>
                  <a:cubicBezTo>
                    <a:pt x="4782" y="49"/>
                    <a:pt x="4722" y="1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6"/>
            <p:cNvSpPr/>
            <p:nvPr/>
          </p:nvSpPr>
          <p:spPr>
            <a:xfrm>
              <a:off x="1462450" y="1690650"/>
              <a:ext cx="146475" cy="6300"/>
            </a:xfrm>
            <a:custGeom>
              <a:rect b="b" l="l" r="r" t="t"/>
              <a:pathLst>
                <a:path extrusionOk="0" h="252" w="5859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5738" y="252"/>
                  </a:lnTo>
                  <a:cubicBezTo>
                    <a:pt x="5798" y="252"/>
                    <a:pt x="5858" y="204"/>
                    <a:pt x="5858" y="132"/>
                  </a:cubicBezTo>
                  <a:lnTo>
                    <a:pt x="5858" y="120"/>
                  </a:lnTo>
                  <a:cubicBezTo>
                    <a:pt x="5858" y="49"/>
                    <a:pt x="5798" y="1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6"/>
            <p:cNvSpPr/>
            <p:nvPr/>
          </p:nvSpPr>
          <p:spPr>
            <a:xfrm>
              <a:off x="1454100" y="1912100"/>
              <a:ext cx="68150" cy="40075"/>
            </a:xfrm>
            <a:custGeom>
              <a:rect b="b" l="l" r="r" t="t"/>
              <a:pathLst>
                <a:path extrusionOk="0" h="1603" w="2726">
                  <a:moveTo>
                    <a:pt x="0" y="0"/>
                  </a:moveTo>
                  <a:lnTo>
                    <a:pt x="0" y="1602"/>
                  </a:lnTo>
                  <a:lnTo>
                    <a:pt x="2725" y="1602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6"/>
            <p:cNvSpPr/>
            <p:nvPr/>
          </p:nvSpPr>
          <p:spPr>
            <a:xfrm>
              <a:off x="1474400" y="1904625"/>
              <a:ext cx="24850" cy="14975"/>
            </a:xfrm>
            <a:custGeom>
              <a:rect b="b" l="l" r="r" t="t"/>
              <a:pathLst>
                <a:path extrusionOk="0" h="599" w="994">
                  <a:moveTo>
                    <a:pt x="1" y="1"/>
                  </a:moveTo>
                  <a:lnTo>
                    <a:pt x="1" y="598"/>
                  </a:lnTo>
                  <a:lnTo>
                    <a:pt x="993" y="598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C9A03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6"/>
            <p:cNvSpPr/>
            <p:nvPr/>
          </p:nvSpPr>
          <p:spPr>
            <a:xfrm>
              <a:off x="1644150" y="1651800"/>
              <a:ext cx="196375" cy="188300"/>
            </a:xfrm>
            <a:custGeom>
              <a:rect b="b" l="l" r="r" t="t"/>
              <a:pathLst>
                <a:path extrusionOk="0" h="7532" w="7855">
                  <a:moveTo>
                    <a:pt x="371" y="1"/>
                  </a:moveTo>
                  <a:cubicBezTo>
                    <a:pt x="168" y="1"/>
                    <a:pt x="1" y="168"/>
                    <a:pt x="1" y="383"/>
                  </a:cubicBezTo>
                  <a:lnTo>
                    <a:pt x="1" y="7161"/>
                  </a:lnTo>
                  <a:cubicBezTo>
                    <a:pt x="1" y="7364"/>
                    <a:pt x="168" y="7532"/>
                    <a:pt x="371" y="7532"/>
                  </a:cubicBezTo>
                  <a:lnTo>
                    <a:pt x="7472" y="7532"/>
                  </a:lnTo>
                  <a:cubicBezTo>
                    <a:pt x="7687" y="7532"/>
                    <a:pt x="7854" y="7364"/>
                    <a:pt x="7842" y="7161"/>
                  </a:cubicBezTo>
                  <a:lnTo>
                    <a:pt x="7842" y="383"/>
                  </a:lnTo>
                  <a:cubicBezTo>
                    <a:pt x="7842" y="180"/>
                    <a:pt x="7675" y="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6"/>
            <p:cNvSpPr/>
            <p:nvPr/>
          </p:nvSpPr>
          <p:spPr>
            <a:xfrm>
              <a:off x="1679425" y="1684075"/>
              <a:ext cx="128525" cy="128525"/>
            </a:xfrm>
            <a:custGeom>
              <a:rect b="b" l="l" r="r" t="t"/>
              <a:pathLst>
                <a:path extrusionOk="0" h="5141" w="5141">
                  <a:moveTo>
                    <a:pt x="0" y="1"/>
                  </a:moveTo>
                  <a:lnTo>
                    <a:pt x="0" y="5141"/>
                  </a:lnTo>
                  <a:lnTo>
                    <a:pt x="5140" y="5141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6"/>
            <p:cNvSpPr/>
            <p:nvPr/>
          </p:nvSpPr>
          <p:spPr>
            <a:xfrm>
              <a:off x="1748450" y="1744750"/>
              <a:ext cx="59500" cy="67850"/>
            </a:xfrm>
            <a:custGeom>
              <a:rect b="b" l="l" r="r" t="t"/>
              <a:pathLst>
                <a:path extrusionOk="0" h="2714" w="2380">
                  <a:moveTo>
                    <a:pt x="921" y="0"/>
                  </a:moveTo>
                  <a:lnTo>
                    <a:pt x="0" y="1100"/>
                  </a:lnTo>
                  <a:lnTo>
                    <a:pt x="0" y="2714"/>
                  </a:lnTo>
                  <a:lnTo>
                    <a:pt x="2379" y="2714"/>
                  </a:lnTo>
                  <a:lnTo>
                    <a:pt x="2379" y="1327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6"/>
            <p:cNvSpPr/>
            <p:nvPr/>
          </p:nvSpPr>
          <p:spPr>
            <a:xfrm>
              <a:off x="1679425" y="1731900"/>
              <a:ext cx="108500" cy="80700"/>
            </a:xfrm>
            <a:custGeom>
              <a:rect b="b" l="l" r="r" t="t"/>
              <a:pathLst>
                <a:path extrusionOk="0" h="3228" w="4340">
                  <a:moveTo>
                    <a:pt x="1040" y="0"/>
                  </a:moveTo>
                  <a:lnTo>
                    <a:pt x="0" y="1590"/>
                  </a:lnTo>
                  <a:lnTo>
                    <a:pt x="0" y="3228"/>
                  </a:lnTo>
                  <a:lnTo>
                    <a:pt x="4339" y="32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6"/>
            <p:cNvSpPr/>
            <p:nvPr/>
          </p:nvSpPr>
          <p:spPr>
            <a:xfrm>
              <a:off x="1262825" y="1556925"/>
              <a:ext cx="63075" cy="57700"/>
            </a:xfrm>
            <a:custGeom>
              <a:rect b="b" l="l" r="r" t="t"/>
              <a:pathLst>
                <a:path extrusionOk="0" h="2308" w="2523">
                  <a:moveTo>
                    <a:pt x="1260" y="1"/>
                  </a:moveTo>
                  <a:cubicBezTo>
                    <a:pt x="966" y="1"/>
                    <a:pt x="670" y="114"/>
                    <a:pt x="443" y="341"/>
                  </a:cubicBezTo>
                  <a:cubicBezTo>
                    <a:pt x="1" y="796"/>
                    <a:pt x="1" y="1525"/>
                    <a:pt x="443" y="1967"/>
                  </a:cubicBezTo>
                  <a:cubicBezTo>
                    <a:pt x="670" y="2194"/>
                    <a:pt x="966" y="2308"/>
                    <a:pt x="1260" y="2308"/>
                  </a:cubicBezTo>
                  <a:cubicBezTo>
                    <a:pt x="1555" y="2308"/>
                    <a:pt x="1848" y="2194"/>
                    <a:pt x="2069" y="1967"/>
                  </a:cubicBezTo>
                  <a:cubicBezTo>
                    <a:pt x="2523" y="1525"/>
                    <a:pt x="2523" y="796"/>
                    <a:pt x="2069" y="341"/>
                  </a:cubicBezTo>
                  <a:cubicBezTo>
                    <a:pt x="1848" y="114"/>
                    <a:pt x="1555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6"/>
            <p:cNvSpPr/>
            <p:nvPr/>
          </p:nvSpPr>
          <p:spPr>
            <a:xfrm>
              <a:off x="1025250" y="1538225"/>
              <a:ext cx="231625" cy="191900"/>
            </a:xfrm>
            <a:custGeom>
              <a:rect b="b" l="l" r="r" t="t"/>
              <a:pathLst>
                <a:path extrusionOk="0" h="7676" w="9265">
                  <a:moveTo>
                    <a:pt x="9024" y="1"/>
                  </a:moveTo>
                  <a:cubicBezTo>
                    <a:pt x="9017" y="1"/>
                    <a:pt x="9009" y="1"/>
                    <a:pt x="9002" y="2"/>
                  </a:cubicBezTo>
                  <a:lnTo>
                    <a:pt x="7567" y="109"/>
                  </a:lnTo>
                  <a:cubicBezTo>
                    <a:pt x="7508" y="109"/>
                    <a:pt x="7460" y="133"/>
                    <a:pt x="7424" y="169"/>
                  </a:cubicBezTo>
                  <a:lnTo>
                    <a:pt x="96" y="7281"/>
                  </a:lnTo>
                  <a:cubicBezTo>
                    <a:pt x="1" y="7365"/>
                    <a:pt x="1" y="7520"/>
                    <a:pt x="96" y="7604"/>
                  </a:cubicBezTo>
                  <a:cubicBezTo>
                    <a:pt x="132" y="7652"/>
                    <a:pt x="204" y="7676"/>
                    <a:pt x="264" y="7676"/>
                  </a:cubicBezTo>
                  <a:cubicBezTo>
                    <a:pt x="323" y="7676"/>
                    <a:pt x="383" y="7652"/>
                    <a:pt x="419" y="7616"/>
                  </a:cubicBezTo>
                  <a:lnTo>
                    <a:pt x="7687" y="563"/>
                  </a:lnTo>
                  <a:lnTo>
                    <a:pt x="9038" y="468"/>
                  </a:lnTo>
                  <a:cubicBezTo>
                    <a:pt x="9169" y="456"/>
                    <a:pt x="9265" y="336"/>
                    <a:pt x="9253" y="217"/>
                  </a:cubicBezTo>
                  <a:cubicBezTo>
                    <a:pt x="9241" y="93"/>
                    <a:pt x="9145" y="1"/>
                    <a:pt x="90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6"/>
            <p:cNvSpPr/>
            <p:nvPr/>
          </p:nvSpPr>
          <p:spPr>
            <a:xfrm>
              <a:off x="1036300" y="1718525"/>
              <a:ext cx="84300" cy="250975"/>
            </a:xfrm>
            <a:custGeom>
              <a:rect b="b" l="l" r="r" t="t"/>
              <a:pathLst>
                <a:path extrusionOk="0" h="10039" w="3372">
                  <a:moveTo>
                    <a:pt x="268" y="0"/>
                  </a:moveTo>
                  <a:cubicBezTo>
                    <a:pt x="246" y="0"/>
                    <a:pt x="225" y="3"/>
                    <a:pt x="204" y="10"/>
                  </a:cubicBezTo>
                  <a:cubicBezTo>
                    <a:pt x="73" y="45"/>
                    <a:pt x="1" y="177"/>
                    <a:pt x="37" y="296"/>
                  </a:cubicBezTo>
                  <a:lnTo>
                    <a:pt x="2882" y="9871"/>
                  </a:lnTo>
                  <a:cubicBezTo>
                    <a:pt x="2918" y="9979"/>
                    <a:pt x="3013" y="10039"/>
                    <a:pt x="3109" y="10039"/>
                  </a:cubicBezTo>
                  <a:cubicBezTo>
                    <a:pt x="3133" y="10039"/>
                    <a:pt x="3157" y="10039"/>
                    <a:pt x="3181" y="10027"/>
                  </a:cubicBezTo>
                  <a:cubicBezTo>
                    <a:pt x="3300" y="9991"/>
                    <a:pt x="3372" y="9859"/>
                    <a:pt x="3336" y="9740"/>
                  </a:cubicBezTo>
                  <a:lnTo>
                    <a:pt x="491" y="165"/>
                  </a:lnTo>
                  <a:cubicBezTo>
                    <a:pt x="461" y="66"/>
                    <a:pt x="367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6"/>
            <p:cNvSpPr/>
            <p:nvPr/>
          </p:nvSpPr>
          <p:spPr>
            <a:xfrm>
              <a:off x="1223975" y="1487075"/>
              <a:ext cx="67275" cy="78400"/>
            </a:xfrm>
            <a:custGeom>
              <a:rect b="b" l="l" r="r" t="t"/>
              <a:pathLst>
                <a:path extrusionOk="0" h="3136" w="2691">
                  <a:moveTo>
                    <a:pt x="876" y="1"/>
                  </a:moveTo>
                  <a:cubicBezTo>
                    <a:pt x="749" y="1"/>
                    <a:pt x="620" y="33"/>
                    <a:pt x="503" y="99"/>
                  </a:cubicBezTo>
                  <a:cubicBezTo>
                    <a:pt x="132" y="314"/>
                    <a:pt x="1" y="780"/>
                    <a:pt x="216" y="1151"/>
                  </a:cubicBezTo>
                  <a:lnTo>
                    <a:pt x="1364" y="3135"/>
                  </a:lnTo>
                  <a:lnTo>
                    <a:pt x="2690" y="2370"/>
                  </a:lnTo>
                  <a:lnTo>
                    <a:pt x="1543" y="386"/>
                  </a:lnTo>
                  <a:cubicBezTo>
                    <a:pt x="1398" y="137"/>
                    <a:pt x="1139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6"/>
            <p:cNvSpPr/>
            <p:nvPr/>
          </p:nvSpPr>
          <p:spPr>
            <a:xfrm>
              <a:off x="1046175" y="1959025"/>
              <a:ext cx="136000" cy="29000"/>
            </a:xfrm>
            <a:custGeom>
              <a:rect b="b" l="l" r="r" t="t"/>
              <a:pathLst>
                <a:path extrusionOk="0" h="1160" w="5440">
                  <a:moveTo>
                    <a:pt x="2750" y="0"/>
                  </a:moveTo>
                  <a:cubicBezTo>
                    <a:pt x="742" y="0"/>
                    <a:pt x="0" y="1160"/>
                    <a:pt x="0" y="1160"/>
                  </a:cubicBezTo>
                  <a:lnTo>
                    <a:pt x="5439" y="1160"/>
                  </a:lnTo>
                  <a:cubicBezTo>
                    <a:pt x="5439" y="1160"/>
                    <a:pt x="4746" y="0"/>
                    <a:pt x="27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6"/>
            <p:cNvSpPr/>
            <p:nvPr/>
          </p:nvSpPr>
          <p:spPr>
            <a:xfrm>
              <a:off x="1030025" y="1711575"/>
              <a:ext cx="39475" cy="25425"/>
            </a:xfrm>
            <a:custGeom>
              <a:rect b="b" l="l" r="r" t="t"/>
              <a:pathLst>
                <a:path extrusionOk="0" h="1017" w="1579">
                  <a:moveTo>
                    <a:pt x="1" y="1"/>
                  </a:moveTo>
                  <a:lnTo>
                    <a:pt x="1" y="1005"/>
                  </a:lnTo>
                  <a:lnTo>
                    <a:pt x="945" y="1005"/>
                  </a:lnTo>
                  <a:cubicBezTo>
                    <a:pt x="993" y="1017"/>
                    <a:pt x="1029" y="1017"/>
                    <a:pt x="1065" y="1017"/>
                  </a:cubicBezTo>
                  <a:cubicBezTo>
                    <a:pt x="1352" y="1017"/>
                    <a:pt x="1579" y="790"/>
                    <a:pt x="1579" y="515"/>
                  </a:cubicBezTo>
                  <a:cubicBezTo>
                    <a:pt x="1579" y="228"/>
                    <a:pt x="1352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6"/>
            <p:cNvSpPr/>
            <p:nvPr/>
          </p:nvSpPr>
          <p:spPr>
            <a:xfrm>
              <a:off x="1018375" y="1711575"/>
              <a:ext cx="25725" cy="25425"/>
            </a:xfrm>
            <a:custGeom>
              <a:rect b="b" l="l" r="r" t="t"/>
              <a:pathLst>
                <a:path extrusionOk="0" h="1017" w="1029">
                  <a:moveTo>
                    <a:pt x="515" y="1"/>
                  </a:moveTo>
                  <a:cubicBezTo>
                    <a:pt x="228" y="1"/>
                    <a:pt x="1" y="228"/>
                    <a:pt x="1" y="515"/>
                  </a:cubicBezTo>
                  <a:cubicBezTo>
                    <a:pt x="1" y="790"/>
                    <a:pt x="228" y="1017"/>
                    <a:pt x="515" y="1017"/>
                  </a:cubicBezTo>
                  <a:cubicBezTo>
                    <a:pt x="802" y="1017"/>
                    <a:pt x="1029" y="790"/>
                    <a:pt x="1029" y="515"/>
                  </a:cubicBezTo>
                  <a:cubicBezTo>
                    <a:pt x="1029" y="228"/>
                    <a:pt x="802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6"/>
            <p:cNvSpPr/>
            <p:nvPr/>
          </p:nvSpPr>
          <p:spPr>
            <a:xfrm>
              <a:off x="1229650" y="1524500"/>
              <a:ext cx="118375" cy="92675"/>
            </a:xfrm>
            <a:custGeom>
              <a:rect b="b" l="l" r="r" t="t"/>
              <a:pathLst>
                <a:path extrusionOk="0" h="3707" w="4735">
                  <a:moveTo>
                    <a:pt x="2511" y="1"/>
                  </a:moveTo>
                  <a:cubicBezTo>
                    <a:pt x="1125" y="1"/>
                    <a:pt x="1" y="1124"/>
                    <a:pt x="1" y="2511"/>
                  </a:cubicBezTo>
                  <a:cubicBezTo>
                    <a:pt x="1" y="2941"/>
                    <a:pt x="109" y="3348"/>
                    <a:pt x="300" y="3706"/>
                  </a:cubicBezTo>
                  <a:lnTo>
                    <a:pt x="4735" y="1328"/>
                  </a:lnTo>
                  <a:cubicBezTo>
                    <a:pt x="4316" y="527"/>
                    <a:pt x="3479" y="1"/>
                    <a:pt x="25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6"/>
            <p:cNvSpPr/>
            <p:nvPr/>
          </p:nvSpPr>
          <p:spPr>
            <a:xfrm>
              <a:off x="2064325" y="1862800"/>
              <a:ext cx="116575" cy="124925"/>
            </a:xfrm>
            <a:custGeom>
              <a:rect b="b" l="l" r="r" t="t"/>
              <a:pathLst>
                <a:path extrusionOk="0" h="4997" w="4663">
                  <a:moveTo>
                    <a:pt x="0" y="0"/>
                  </a:moveTo>
                  <a:lnTo>
                    <a:pt x="729" y="4997"/>
                  </a:lnTo>
                  <a:lnTo>
                    <a:pt x="3969" y="499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6"/>
            <p:cNvSpPr/>
            <p:nvPr/>
          </p:nvSpPr>
          <p:spPr>
            <a:xfrm>
              <a:off x="2032650" y="1889950"/>
              <a:ext cx="50825" cy="69100"/>
            </a:xfrm>
            <a:custGeom>
              <a:rect b="b" l="l" r="r" t="t"/>
              <a:pathLst>
                <a:path extrusionOk="0" h="2764" w="2033">
                  <a:moveTo>
                    <a:pt x="1629" y="0"/>
                  </a:moveTo>
                  <a:cubicBezTo>
                    <a:pt x="1414" y="0"/>
                    <a:pt x="870" y="31"/>
                    <a:pt x="466" y="349"/>
                  </a:cubicBezTo>
                  <a:cubicBezTo>
                    <a:pt x="156" y="588"/>
                    <a:pt x="0" y="946"/>
                    <a:pt x="0" y="1388"/>
                  </a:cubicBezTo>
                  <a:cubicBezTo>
                    <a:pt x="0" y="1795"/>
                    <a:pt x="144" y="2118"/>
                    <a:pt x="454" y="2357"/>
                  </a:cubicBezTo>
                  <a:cubicBezTo>
                    <a:pt x="921" y="2727"/>
                    <a:pt x="1590" y="2763"/>
                    <a:pt x="1889" y="2763"/>
                  </a:cubicBezTo>
                  <a:lnTo>
                    <a:pt x="2032" y="2763"/>
                  </a:lnTo>
                  <a:lnTo>
                    <a:pt x="1973" y="2225"/>
                  </a:lnTo>
                  <a:cubicBezTo>
                    <a:pt x="1973" y="2225"/>
                    <a:pt x="1946" y="2227"/>
                    <a:pt x="1901" y="2227"/>
                  </a:cubicBezTo>
                  <a:cubicBezTo>
                    <a:pt x="1712" y="2227"/>
                    <a:pt x="1193" y="2203"/>
                    <a:pt x="885" y="1962"/>
                  </a:cubicBezTo>
                  <a:cubicBezTo>
                    <a:pt x="717" y="1831"/>
                    <a:pt x="634" y="1640"/>
                    <a:pt x="634" y="1388"/>
                  </a:cubicBezTo>
                  <a:cubicBezTo>
                    <a:pt x="634" y="1102"/>
                    <a:pt x="717" y="886"/>
                    <a:pt x="897" y="755"/>
                  </a:cubicBezTo>
                  <a:cubicBezTo>
                    <a:pt x="1117" y="571"/>
                    <a:pt x="1451" y="550"/>
                    <a:pt x="1594" y="550"/>
                  </a:cubicBezTo>
                  <a:cubicBezTo>
                    <a:pt x="1636" y="550"/>
                    <a:pt x="1662" y="552"/>
                    <a:pt x="1662" y="552"/>
                  </a:cubicBezTo>
                  <a:lnTo>
                    <a:pt x="1721" y="2"/>
                  </a:lnTo>
                  <a:cubicBezTo>
                    <a:pt x="1714" y="2"/>
                    <a:pt x="1682" y="0"/>
                    <a:pt x="16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6"/>
            <p:cNvSpPr/>
            <p:nvPr/>
          </p:nvSpPr>
          <p:spPr>
            <a:xfrm>
              <a:off x="984025" y="1151725"/>
              <a:ext cx="281225" cy="248625"/>
            </a:xfrm>
            <a:custGeom>
              <a:rect b="b" l="l" r="r" t="t"/>
              <a:pathLst>
                <a:path extrusionOk="0" h="9945" w="11249">
                  <a:moveTo>
                    <a:pt x="5616" y="0"/>
                  </a:moveTo>
                  <a:cubicBezTo>
                    <a:pt x="3613" y="0"/>
                    <a:pt x="1729" y="1223"/>
                    <a:pt x="980" y="3209"/>
                  </a:cubicBezTo>
                  <a:cubicBezTo>
                    <a:pt x="0" y="5779"/>
                    <a:pt x="1291" y="8648"/>
                    <a:pt x="3861" y="9616"/>
                  </a:cubicBezTo>
                  <a:cubicBezTo>
                    <a:pt x="4445" y="9839"/>
                    <a:pt x="5044" y="9944"/>
                    <a:pt x="5632" y="9944"/>
                  </a:cubicBezTo>
                  <a:cubicBezTo>
                    <a:pt x="7636" y="9944"/>
                    <a:pt x="9520" y="8722"/>
                    <a:pt x="10268" y="6735"/>
                  </a:cubicBezTo>
                  <a:cubicBezTo>
                    <a:pt x="11248" y="4165"/>
                    <a:pt x="9957" y="1297"/>
                    <a:pt x="7387" y="328"/>
                  </a:cubicBezTo>
                  <a:cubicBezTo>
                    <a:pt x="6804" y="106"/>
                    <a:pt x="6205" y="0"/>
                    <a:pt x="56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6"/>
            <p:cNvSpPr/>
            <p:nvPr/>
          </p:nvSpPr>
          <p:spPr>
            <a:xfrm>
              <a:off x="1016875" y="1177975"/>
              <a:ext cx="215500" cy="196125"/>
            </a:xfrm>
            <a:custGeom>
              <a:rect b="b" l="l" r="r" t="t"/>
              <a:pathLst>
                <a:path extrusionOk="0" h="7845" w="8620">
                  <a:moveTo>
                    <a:pt x="4312" y="1"/>
                  </a:moveTo>
                  <a:cubicBezTo>
                    <a:pt x="2531" y="1"/>
                    <a:pt x="912" y="1225"/>
                    <a:pt x="491" y="3032"/>
                  </a:cubicBezTo>
                  <a:cubicBezTo>
                    <a:pt x="1" y="5148"/>
                    <a:pt x="1304" y="7251"/>
                    <a:pt x="3420" y="7741"/>
                  </a:cubicBezTo>
                  <a:cubicBezTo>
                    <a:pt x="3719" y="7811"/>
                    <a:pt x="4018" y="7845"/>
                    <a:pt x="4313" y="7845"/>
                  </a:cubicBezTo>
                  <a:cubicBezTo>
                    <a:pt x="6092" y="7845"/>
                    <a:pt x="7709" y="6628"/>
                    <a:pt x="8129" y="4813"/>
                  </a:cubicBezTo>
                  <a:cubicBezTo>
                    <a:pt x="8620" y="2709"/>
                    <a:pt x="7305" y="593"/>
                    <a:pt x="5201" y="103"/>
                  </a:cubicBezTo>
                  <a:cubicBezTo>
                    <a:pt x="4903" y="34"/>
                    <a:pt x="4606" y="1"/>
                    <a:pt x="431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6"/>
            <p:cNvSpPr/>
            <p:nvPr/>
          </p:nvSpPr>
          <p:spPr>
            <a:xfrm>
              <a:off x="1084725" y="1208325"/>
              <a:ext cx="40075" cy="92975"/>
            </a:xfrm>
            <a:custGeom>
              <a:rect b="b" l="l" r="r" t="t"/>
              <a:pathLst>
                <a:path extrusionOk="0" fill="none" h="3719" w="1603">
                  <a:moveTo>
                    <a:pt x="1602" y="1"/>
                  </a:moveTo>
                  <a:lnTo>
                    <a:pt x="1602" y="2714"/>
                  </a:lnTo>
                  <a:lnTo>
                    <a:pt x="0" y="3718"/>
                  </a:lnTo>
                </a:path>
              </a:pathLst>
            </a:custGeom>
            <a:noFill/>
            <a:ln cap="rnd" cmpd="sng" w="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6"/>
            <p:cNvSpPr/>
            <p:nvPr/>
          </p:nvSpPr>
          <p:spPr>
            <a:xfrm>
              <a:off x="102765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2905" y="0"/>
                  </a:moveTo>
                  <a:lnTo>
                    <a:pt x="0" y="13831"/>
                  </a:lnTo>
                  <a:lnTo>
                    <a:pt x="634" y="13962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6"/>
            <p:cNvSpPr/>
            <p:nvPr/>
          </p:nvSpPr>
          <p:spPr>
            <a:xfrm>
              <a:off x="111760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634" y="0"/>
                  </a:moveTo>
                  <a:lnTo>
                    <a:pt x="0" y="144"/>
                  </a:lnTo>
                  <a:lnTo>
                    <a:pt x="2905" y="13962"/>
                  </a:lnTo>
                  <a:lnTo>
                    <a:pt x="3539" y="1383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6"/>
            <p:cNvSpPr/>
            <p:nvPr/>
          </p:nvSpPr>
          <p:spPr>
            <a:xfrm>
              <a:off x="10449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6"/>
            <p:cNvSpPr/>
            <p:nvPr/>
          </p:nvSpPr>
          <p:spPr>
            <a:xfrm>
              <a:off x="10243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6"/>
            <p:cNvSpPr/>
            <p:nvPr/>
          </p:nvSpPr>
          <p:spPr>
            <a:xfrm>
              <a:off x="2057750" y="2041200"/>
              <a:ext cx="88475" cy="348775"/>
            </a:xfrm>
            <a:custGeom>
              <a:rect b="b" l="l" r="r" t="t"/>
              <a:pathLst>
                <a:path extrusionOk="0" h="13951" w="3539">
                  <a:moveTo>
                    <a:pt x="2905" y="0"/>
                  </a:moveTo>
                  <a:lnTo>
                    <a:pt x="0" y="13819"/>
                  </a:lnTo>
                  <a:lnTo>
                    <a:pt x="634" y="13950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6"/>
            <p:cNvSpPr/>
            <p:nvPr/>
          </p:nvSpPr>
          <p:spPr>
            <a:xfrm>
              <a:off x="2147400" y="2041200"/>
              <a:ext cx="88775" cy="348775"/>
            </a:xfrm>
            <a:custGeom>
              <a:rect b="b" l="l" r="r" t="t"/>
              <a:pathLst>
                <a:path extrusionOk="0" h="13951" w="3551">
                  <a:moveTo>
                    <a:pt x="646" y="0"/>
                  </a:moveTo>
                  <a:lnTo>
                    <a:pt x="0" y="132"/>
                  </a:lnTo>
                  <a:lnTo>
                    <a:pt x="2905" y="13950"/>
                  </a:lnTo>
                  <a:lnTo>
                    <a:pt x="3551" y="1381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6"/>
            <p:cNvSpPr/>
            <p:nvPr/>
          </p:nvSpPr>
          <p:spPr>
            <a:xfrm>
              <a:off x="20750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6"/>
            <p:cNvSpPr/>
            <p:nvPr/>
          </p:nvSpPr>
          <p:spPr>
            <a:xfrm>
              <a:off x="20544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6"/>
            <p:cNvSpPr/>
            <p:nvPr/>
          </p:nvSpPr>
          <p:spPr>
            <a:xfrm>
              <a:off x="972950" y="1988900"/>
              <a:ext cx="1325975" cy="42750"/>
            </a:xfrm>
            <a:custGeom>
              <a:rect b="b" l="l" r="r" t="t"/>
              <a:pathLst>
                <a:path extrusionOk="0" h="1710" w="53039">
                  <a:moveTo>
                    <a:pt x="1" y="1"/>
                  </a:moveTo>
                  <a:lnTo>
                    <a:pt x="1" y="1710"/>
                  </a:lnTo>
                  <a:lnTo>
                    <a:pt x="53039" y="1710"/>
                  </a:lnTo>
                  <a:lnTo>
                    <a:pt x="5303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6"/>
            <p:cNvSpPr/>
            <p:nvPr/>
          </p:nvSpPr>
          <p:spPr>
            <a:xfrm>
              <a:off x="819350" y="2382775"/>
              <a:ext cx="1640650" cy="11075"/>
            </a:xfrm>
            <a:custGeom>
              <a:rect b="b" l="l" r="r" t="t"/>
              <a:pathLst>
                <a:path extrusionOk="0" h="443" w="65626">
                  <a:moveTo>
                    <a:pt x="216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7"/>
                    <a:pt x="96" y="443"/>
                    <a:pt x="216" y="443"/>
                  </a:cubicBezTo>
                  <a:lnTo>
                    <a:pt x="65411" y="443"/>
                  </a:lnTo>
                  <a:cubicBezTo>
                    <a:pt x="65530" y="443"/>
                    <a:pt x="65626" y="347"/>
                    <a:pt x="65626" y="227"/>
                  </a:cubicBezTo>
                  <a:cubicBezTo>
                    <a:pt x="65626" y="108"/>
                    <a:pt x="65530" y="0"/>
                    <a:pt x="654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6"/>
            <p:cNvSpPr/>
            <p:nvPr/>
          </p:nvSpPr>
          <p:spPr>
            <a:xfrm>
              <a:off x="1767875" y="2410275"/>
              <a:ext cx="32300" cy="32000"/>
            </a:xfrm>
            <a:custGeom>
              <a:rect b="b" l="l" r="r" t="t"/>
              <a:pathLst>
                <a:path extrusionOk="0" h="1280" w="1292">
                  <a:moveTo>
                    <a:pt x="646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46" y="0"/>
                  </a:cubicBezTo>
                  <a:cubicBezTo>
                    <a:pt x="1004" y="0"/>
                    <a:pt x="1291" y="287"/>
                    <a:pt x="1291" y="646"/>
                  </a:cubicBezTo>
                  <a:cubicBezTo>
                    <a:pt x="1291" y="992"/>
                    <a:pt x="1004" y="1279"/>
                    <a:pt x="646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6"/>
            <p:cNvSpPr/>
            <p:nvPr/>
          </p:nvSpPr>
          <p:spPr>
            <a:xfrm>
              <a:off x="1601725" y="2410275"/>
              <a:ext cx="32000" cy="32000"/>
            </a:xfrm>
            <a:custGeom>
              <a:rect b="b" l="l" r="r" t="t"/>
              <a:pathLst>
                <a:path extrusionOk="0" h="1280" w="1280">
                  <a:moveTo>
                    <a:pt x="634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34" y="0"/>
                  </a:cubicBezTo>
                  <a:cubicBezTo>
                    <a:pt x="992" y="0"/>
                    <a:pt x="1279" y="287"/>
                    <a:pt x="1279" y="646"/>
                  </a:cubicBezTo>
                  <a:cubicBezTo>
                    <a:pt x="1279" y="992"/>
                    <a:pt x="992" y="1279"/>
                    <a:pt x="634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6"/>
            <p:cNvSpPr/>
            <p:nvPr/>
          </p:nvSpPr>
          <p:spPr>
            <a:xfrm>
              <a:off x="1760700" y="2275775"/>
              <a:ext cx="28425" cy="109700"/>
            </a:xfrm>
            <a:custGeom>
              <a:rect b="b" l="l" r="r" t="t"/>
              <a:pathLst>
                <a:path extrusionOk="0" h="4388" w="1137">
                  <a:moveTo>
                    <a:pt x="0" y="1"/>
                  </a:moveTo>
                  <a:lnTo>
                    <a:pt x="1136" y="1"/>
                  </a:lnTo>
                  <a:lnTo>
                    <a:pt x="1136" y="4388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6"/>
            <p:cNvSpPr/>
            <p:nvPr/>
          </p:nvSpPr>
          <p:spPr>
            <a:xfrm>
              <a:off x="1609775" y="2372000"/>
              <a:ext cx="330250" cy="43075"/>
            </a:xfrm>
            <a:custGeom>
              <a:rect b="b" l="l" r="r" t="t"/>
              <a:pathLst>
                <a:path extrusionOk="0" h="1723" w="13210">
                  <a:moveTo>
                    <a:pt x="7113" y="1"/>
                  </a:moveTo>
                  <a:lnTo>
                    <a:pt x="6097" y="1"/>
                  </a:lnTo>
                  <a:cubicBezTo>
                    <a:pt x="5954" y="1"/>
                    <a:pt x="5846" y="109"/>
                    <a:pt x="5846" y="252"/>
                  </a:cubicBezTo>
                  <a:lnTo>
                    <a:pt x="5846" y="718"/>
                  </a:lnTo>
                  <a:lnTo>
                    <a:pt x="670" y="1017"/>
                  </a:lnTo>
                  <a:cubicBezTo>
                    <a:pt x="300" y="1041"/>
                    <a:pt x="1" y="1352"/>
                    <a:pt x="1" y="1722"/>
                  </a:cubicBezTo>
                  <a:lnTo>
                    <a:pt x="1" y="1722"/>
                  </a:lnTo>
                  <a:lnTo>
                    <a:pt x="5846" y="1722"/>
                  </a:lnTo>
                  <a:lnTo>
                    <a:pt x="6300" y="1722"/>
                  </a:lnTo>
                  <a:lnTo>
                    <a:pt x="6910" y="1722"/>
                  </a:lnTo>
                  <a:lnTo>
                    <a:pt x="6910" y="1722"/>
                  </a:lnTo>
                  <a:lnTo>
                    <a:pt x="13210" y="1722"/>
                  </a:lnTo>
                  <a:lnTo>
                    <a:pt x="13210" y="1722"/>
                  </a:lnTo>
                  <a:cubicBezTo>
                    <a:pt x="13210" y="1352"/>
                    <a:pt x="12911" y="1041"/>
                    <a:pt x="12540" y="1017"/>
                  </a:cubicBezTo>
                  <a:lnTo>
                    <a:pt x="7364" y="718"/>
                  </a:lnTo>
                  <a:lnTo>
                    <a:pt x="7364" y="252"/>
                  </a:lnTo>
                  <a:cubicBezTo>
                    <a:pt x="7364" y="109"/>
                    <a:pt x="7257" y="1"/>
                    <a:pt x="71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6"/>
            <p:cNvSpPr/>
            <p:nvPr/>
          </p:nvSpPr>
          <p:spPr>
            <a:xfrm>
              <a:off x="1752025" y="2273100"/>
              <a:ext cx="45750" cy="43350"/>
            </a:xfrm>
            <a:custGeom>
              <a:rect b="b" l="l" r="r" t="t"/>
              <a:pathLst>
                <a:path extrusionOk="0" h="1734" w="1830">
                  <a:moveTo>
                    <a:pt x="1579" y="1734"/>
                  </a:moveTo>
                  <a:lnTo>
                    <a:pt x="252" y="1734"/>
                  </a:lnTo>
                  <a:cubicBezTo>
                    <a:pt x="120" y="1734"/>
                    <a:pt x="1" y="1614"/>
                    <a:pt x="1" y="1483"/>
                  </a:cubicBezTo>
                  <a:lnTo>
                    <a:pt x="1" y="0"/>
                  </a:lnTo>
                  <a:lnTo>
                    <a:pt x="1830" y="0"/>
                  </a:lnTo>
                  <a:lnTo>
                    <a:pt x="1830" y="1483"/>
                  </a:lnTo>
                  <a:cubicBezTo>
                    <a:pt x="1830" y="1614"/>
                    <a:pt x="1722" y="1734"/>
                    <a:pt x="1579" y="173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6"/>
            <p:cNvSpPr/>
            <p:nvPr/>
          </p:nvSpPr>
          <p:spPr>
            <a:xfrm>
              <a:off x="1740675" y="2222000"/>
              <a:ext cx="68450" cy="59500"/>
            </a:xfrm>
            <a:custGeom>
              <a:rect b="b" l="l" r="r" t="t"/>
              <a:pathLst>
                <a:path extrusionOk="0" h="2380" w="2738">
                  <a:moveTo>
                    <a:pt x="2451" y="2379"/>
                  </a:moveTo>
                  <a:lnTo>
                    <a:pt x="299" y="2379"/>
                  </a:lnTo>
                  <a:cubicBezTo>
                    <a:pt x="132" y="2379"/>
                    <a:pt x="1" y="2248"/>
                    <a:pt x="1" y="2092"/>
                  </a:cubicBezTo>
                  <a:lnTo>
                    <a:pt x="1" y="0"/>
                  </a:lnTo>
                  <a:lnTo>
                    <a:pt x="2738" y="0"/>
                  </a:lnTo>
                  <a:lnTo>
                    <a:pt x="2738" y="2092"/>
                  </a:lnTo>
                  <a:cubicBezTo>
                    <a:pt x="2738" y="2248"/>
                    <a:pt x="2606" y="2379"/>
                    <a:pt x="2451" y="237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6"/>
            <p:cNvSpPr/>
            <p:nvPr/>
          </p:nvSpPr>
          <p:spPr>
            <a:xfrm>
              <a:off x="1683300" y="2191225"/>
              <a:ext cx="183200" cy="31100"/>
            </a:xfrm>
            <a:custGeom>
              <a:rect b="b" l="l" r="r" t="t"/>
              <a:pathLst>
                <a:path extrusionOk="0" h="1244" w="7328">
                  <a:moveTo>
                    <a:pt x="6097" y="1243"/>
                  </a:moveTo>
                  <a:lnTo>
                    <a:pt x="1232" y="1243"/>
                  </a:lnTo>
                  <a:cubicBezTo>
                    <a:pt x="550" y="1243"/>
                    <a:pt x="0" y="681"/>
                    <a:pt x="0" y="0"/>
                  </a:cubicBezTo>
                  <a:lnTo>
                    <a:pt x="0" y="0"/>
                  </a:lnTo>
                  <a:lnTo>
                    <a:pt x="7328" y="0"/>
                  </a:lnTo>
                  <a:lnTo>
                    <a:pt x="7328" y="0"/>
                  </a:lnTo>
                  <a:cubicBezTo>
                    <a:pt x="7328" y="681"/>
                    <a:pt x="6778" y="1243"/>
                    <a:pt x="6097" y="124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6"/>
            <p:cNvSpPr/>
            <p:nvPr/>
          </p:nvSpPr>
          <p:spPr>
            <a:xfrm>
              <a:off x="1912500" y="2426400"/>
              <a:ext cx="32000" cy="15875"/>
            </a:xfrm>
            <a:custGeom>
              <a:rect b="b" l="l" r="r" t="t"/>
              <a:pathLst>
                <a:path extrusionOk="0" h="635" w="1280">
                  <a:moveTo>
                    <a:pt x="1" y="1"/>
                  </a:moveTo>
                  <a:cubicBezTo>
                    <a:pt x="1" y="347"/>
                    <a:pt x="288" y="634"/>
                    <a:pt x="646" y="634"/>
                  </a:cubicBezTo>
                  <a:cubicBezTo>
                    <a:pt x="993" y="634"/>
                    <a:pt x="1280" y="347"/>
                    <a:pt x="1280" y="1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6"/>
            <p:cNvSpPr/>
            <p:nvPr/>
          </p:nvSpPr>
          <p:spPr>
            <a:xfrm>
              <a:off x="1912500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46" y="0"/>
                  </a:moveTo>
                  <a:cubicBezTo>
                    <a:pt x="288" y="0"/>
                    <a:pt x="1" y="287"/>
                    <a:pt x="1" y="646"/>
                  </a:cubicBezTo>
                  <a:lnTo>
                    <a:pt x="1280" y="646"/>
                  </a:lnTo>
                  <a:cubicBezTo>
                    <a:pt x="1280" y="287"/>
                    <a:pt x="993" y="0"/>
                    <a:pt x="646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6"/>
            <p:cNvSpPr/>
            <p:nvPr/>
          </p:nvSpPr>
          <p:spPr>
            <a:xfrm>
              <a:off x="1767875" y="2410275"/>
              <a:ext cx="32300" cy="16150"/>
            </a:xfrm>
            <a:custGeom>
              <a:rect b="b" l="l" r="r" t="t"/>
              <a:pathLst>
                <a:path extrusionOk="0" h="646" w="1292">
                  <a:moveTo>
                    <a:pt x="646" y="0"/>
                  </a:moveTo>
                  <a:cubicBezTo>
                    <a:pt x="299" y="0"/>
                    <a:pt x="0" y="287"/>
                    <a:pt x="12" y="646"/>
                  </a:cubicBezTo>
                  <a:lnTo>
                    <a:pt x="1291" y="646"/>
                  </a:lnTo>
                  <a:cubicBezTo>
                    <a:pt x="1291" y="287"/>
                    <a:pt x="1004" y="0"/>
                    <a:pt x="64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6"/>
            <p:cNvSpPr/>
            <p:nvPr/>
          </p:nvSpPr>
          <p:spPr>
            <a:xfrm>
              <a:off x="1601725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34" y="0"/>
                  </a:moveTo>
                  <a:cubicBezTo>
                    <a:pt x="287" y="0"/>
                    <a:pt x="0" y="287"/>
                    <a:pt x="0" y="646"/>
                  </a:cubicBezTo>
                  <a:lnTo>
                    <a:pt x="1279" y="646"/>
                  </a:lnTo>
                  <a:cubicBezTo>
                    <a:pt x="1279" y="287"/>
                    <a:pt x="992" y="0"/>
                    <a:pt x="634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6"/>
            <p:cNvSpPr/>
            <p:nvPr/>
          </p:nvSpPr>
          <p:spPr>
            <a:xfrm>
              <a:off x="1797750" y="2218700"/>
              <a:ext cx="11375" cy="59500"/>
            </a:xfrm>
            <a:custGeom>
              <a:rect b="b" l="l" r="r" t="t"/>
              <a:pathLst>
                <a:path extrusionOk="0" h="2380" w="455">
                  <a:moveTo>
                    <a:pt x="1" y="1"/>
                  </a:moveTo>
                  <a:lnTo>
                    <a:pt x="1" y="2380"/>
                  </a:lnTo>
                  <a:lnTo>
                    <a:pt x="180" y="2380"/>
                  </a:lnTo>
                  <a:cubicBezTo>
                    <a:pt x="335" y="2380"/>
                    <a:pt x="455" y="2260"/>
                    <a:pt x="455" y="2105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6"/>
            <p:cNvSpPr/>
            <p:nvPr/>
          </p:nvSpPr>
          <p:spPr>
            <a:xfrm>
              <a:off x="1786400" y="2278175"/>
              <a:ext cx="11375" cy="35000"/>
            </a:xfrm>
            <a:custGeom>
              <a:rect b="b" l="l" r="r" t="t"/>
              <a:pathLst>
                <a:path extrusionOk="0" h="1400" w="455">
                  <a:moveTo>
                    <a:pt x="0" y="1"/>
                  </a:moveTo>
                  <a:lnTo>
                    <a:pt x="0" y="1399"/>
                  </a:lnTo>
                  <a:lnTo>
                    <a:pt x="192" y="1399"/>
                  </a:lnTo>
                  <a:cubicBezTo>
                    <a:pt x="335" y="1399"/>
                    <a:pt x="455" y="1280"/>
                    <a:pt x="455" y="1124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6"/>
            <p:cNvSpPr/>
            <p:nvPr/>
          </p:nvSpPr>
          <p:spPr>
            <a:xfrm>
              <a:off x="1556600" y="1719950"/>
              <a:ext cx="231325" cy="471300"/>
            </a:xfrm>
            <a:custGeom>
              <a:rect b="b" l="l" r="r" t="t"/>
              <a:pathLst>
                <a:path extrusionOk="0" h="18852" w="9253">
                  <a:moveTo>
                    <a:pt x="8906" y="0"/>
                  </a:moveTo>
                  <a:cubicBezTo>
                    <a:pt x="8559" y="0"/>
                    <a:pt x="8224" y="144"/>
                    <a:pt x="7973" y="395"/>
                  </a:cubicBezTo>
                  <a:cubicBezTo>
                    <a:pt x="7806" y="574"/>
                    <a:pt x="7686" y="789"/>
                    <a:pt x="7627" y="1040"/>
                  </a:cubicBezTo>
                  <a:lnTo>
                    <a:pt x="5140" y="12480"/>
                  </a:lnTo>
                  <a:lnTo>
                    <a:pt x="5594" y="16162"/>
                  </a:lnTo>
                  <a:lnTo>
                    <a:pt x="1351" y="16162"/>
                  </a:lnTo>
                  <a:cubicBezTo>
                    <a:pt x="598" y="16162"/>
                    <a:pt x="0" y="16759"/>
                    <a:pt x="0" y="17500"/>
                  </a:cubicBezTo>
                  <a:cubicBezTo>
                    <a:pt x="0" y="18253"/>
                    <a:pt x="610" y="18851"/>
                    <a:pt x="1351" y="18851"/>
                  </a:cubicBezTo>
                  <a:lnTo>
                    <a:pt x="7686" y="18851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6"/>
            <p:cNvSpPr/>
            <p:nvPr/>
          </p:nvSpPr>
          <p:spPr>
            <a:xfrm>
              <a:off x="1709300" y="1719950"/>
              <a:ext cx="281525" cy="471300"/>
            </a:xfrm>
            <a:custGeom>
              <a:rect b="b" l="l" r="r" t="t"/>
              <a:pathLst>
                <a:path extrusionOk="0" h="18852" w="11261">
                  <a:moveTo>
                    <a:pt x="3144" y="0"/>
                  </a:moveTo>
                  <a:cubicBezTo>
                    <a:pt x="2845" y="0"/>
                    <a:pt x="2582" y="215"/>
                    <a:pt x="2523" y="502"/>
                  </a:cubicBezTo>
                  <a:lnTo>
                    <a:pt x="108" y="12026"/>
                  </a:lnTo>
                  <a:cubicBezTo>
                    <a:pt x="12" y="12492"/>
                    <a:pt x="0" y="12958"/>
                    <a:pt x="84" y="13424"/>
                  </a:cubicBezTo>
                  <a:lnTo>
                    <a:pt x="969" y="18337"/>
                  </a:lnTo>
                  <a:cubicBezTo>
                    <a:pt x="1028" y="18636"/>
                    <a:pt x="1279" y="18851"/>
                    <a:pt x="1578" y="18851"/>
                  </a:cubicBezTo>
                  <a:lnTo>
                    <a:pt x="10555" y="18851"/>
                  </a:lnTo>
                  <a:cubicBezTo>
                    <a:pt x="10938" y="18851"/>
                    <a:pt x="11237" y="18504"/>
                    <a:pt x="11177" y="18122"/>
                  </a:cubicBezTo>
                  <a:lnTo>
                    <a:pt x="10197" y="12061"/>
                  </a:lnTo>
                  <a:cubicBezTo>
                    <a:pt x="10197" y="12014"/>
                    <a:pt x="10197" y="11954"/>
                    <a:pt x="10197" y="11906"/>
                  </a:cubicBezTo>
                  <a:lnTo>
                    <a:pt x="11237" y="694"/>
                  </a:lnTo>
                  <a:cubicBezTo>
                    <a:pt x="11261" y="323"/>
                    <a:pt x="10974" y="0"/>
                    <a:pt x="1060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56"/>
          <p:cNvSpPr txBox="1"/>
          <p:nvPr>
            <p:ph type="ctrTitle"/>
          </p:nvPr>
        </p:nvSpPr>
        <p:spPr>
          <a:xfrm>
            <a:off x="903650" y="261850"/>
            <a:ext cx="4058400" cy="25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900">
                <a:latin typeface="Oswald"/>
                <a:ea typeface="Oswald"/>
                <a:cs typeface="Oswald"/>
                <a:sym typeface="Oswald"/>
              </a:rPr>
              <a:t>STL бібліотека</a:t>
            </a:r>
            <a:endParaRPr sz="3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9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uk" sz="39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С++</a:t>
            </a:r>
            <a:endParaRPr sz="39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Google Shape;450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65"/>
          <p:cNvPicPr preferRelativeResize="0"/>
          <p:nvPr/>
        </p:nvPicPr>
        <p:blipFill rotWithShape="1">
          <a:blip r:embed="rId3">
            <a:alphaModFix/>
          </a:blip>
          <a:srcRect b="4869" l="0" r="0" t="2564"/>
          <a:stretch/>
        </p:blipFill>
        <p:spPr>
          <a:xfrm>
            <a:off x="126900" y="0"/>
            <a:ext cx="88902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"/>
          <p:cNvSpPr txBox="1"/>
          <p:nvPr/>
        </p:nvSpPr>
        <p:spPr>
          <a:xfrm>
            <a:off x="87375" y="546000"/>
            <a:ext cx="49362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Roboto"/>
                <a:ea typeface="Roboto"/>
                <a:cs typeface="Roboto"/>
                <a:sym typeface="Roboto"/>
              </a:rPr>
              <a:t>Стандартна бібліотека шаблонів (STL) - це набір класів шаблонів С ++ для забезпечення загальних структур даних та функцій програмування, таких як списки, стеки, масиви тощо. Це бібліотека класів контейнерів, алгоритмів та ітераторів.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Roboto"/>
                <a:ea typeface="Roboto"/>
                <a:cs typeface="Roboto"/>
                <a:sym typeface="Roboto"/>
              </a:rPr>
              <a:t>Компоненти STL: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uk" sz="1900">
                <a:latin typeface="Roboto"/>
                <a:ea typeface="Roboto"/>
                <a:cs typeface="Roboto"/>
                <a:sym typeface="Roboto"/>
              </a:rPr>
              <a:t>Алгоритми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uk" sz="1900">
                <a:latin typeface="Roboto"/>
                <a:ea typeface="Roboto"/>
                <a:cs typeface="Roboto"/>
                <a:sym typeface="Roboto"/>
              </a:rPr>
              <a:t>Контейнери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uk" sz="1900">
                <a:latin typeface="Roboto"/>
                <a:ea typeface="Roboto"/>
                <a:cs typeface="Roboto"/>
                <a:sym typeface="Roboto"/>
              </a:rPr>
              <a:t>Функтори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uk" sz="1900">
                <a:latin typeface="Roboto"/>
                <a:ea typeface="Roboto"/>
                <a:cs typeface="Roboto"/>
                <a:sym typeface="Roboto"/>
              </a:rPr>
              <a:t>Ітератори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6" name="Google Shape;45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075" y="436325"/>
            <a:ext cx="2541620" cy="3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>
            <p:ph type="title"/>
          </p:nvPr>
        </p:nvSpPr>
        <p:spPr>
          <a:xfrm>
            <a:off x="1137125" y="17616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uk" sz="3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Колекції</a:t>
            </a:r>
            <a:endParaRPr b="0" sz="4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2" name="Google Shape;462;p58"/>
          <p:cNvSpPr txBox="1"/>
          <p:nvPr>
            <p:ph idx="1" type="subTitle"/>
          </p:nvPr>
        </p:nvSpPr>
        <p:spPr>
          <a:xfrm>
            <a:off x="4347725" y="3033752"/>
            <a:ext cx="4574400" cy="17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використання колекції в  коді використовується  директива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#include &lt;T&gt;,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 T - назва колекції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58"/>
          <p:cNvSpPr txBox="1"/>
          <p:nvPr/>
        </p:nvSpPr>
        <p:spPr>
          <a:xfrm>
            <a:off x="4221425" y="503050"/>
            <a:ext cx="4827000" cy="26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Контейнер - це об’єкт, що зберігає колекцію інших об’єктів (його елементів).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Контейнер керує місцем для зберігання своїх елементів і надає функції-члени для доступу до них, безпосередньо або через ітератори (посилальні об'єкти з властивостями, подібними до вказівників 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59"/>
          <p:cNvPicPr preferRelativeResize="0"/>
          <p:nvPr/>
        </p:nvPicPr>
        <p:blipFill rotWithShape="1">
          <a:blip r:embed="rId3">
            <a:alphaModFix/>
          </a:blip>
          <a:srcRect b="7051" l="1398" r="4101" t="3125"/>
          <a:stretch/>
        </p:blipFill>
        <p:spPr>
          <a:xfrm>
            <a:off x="3866075" y="459400"/>
            <a:ext cx="4837700" cy="41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9"/>
          <p:cNvSpPr txBox="1"/>
          <p:nvPr/>
        </p:nvSpPr>
        <p:spPr>
          <a:xfrm>
            <a:off x="360625" y="389050"/>
            <a:ext cx="3811200" cy="4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vector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- колекція елементів, збережених в масиві, що змінюється в міру необхідності розміру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list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- зберігає елементи в вигляді зв'язаного списку;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-  зберігає пари виду &lt;const Key, T&gt;, тобто кожен елемент - це пара виду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 &lt;ключ, значення&gt;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 set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-  відсортована колекція одних тільки значень,д при цьому унікальних - кожен ключ може зустрітися  тільки один раз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multimap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- map, в якому відсутня умова унікальності ключа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multiset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- set з відсутністю умови унікальності ключа.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/>
          <p:nvPr/>
        </p:nvSpPr>
        <p:spPr>
          <a:xfrm>
            <a:off x="4215600" y="1557225"/>
            <a:ext cx="49284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#include &lt;forward_list&gt;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{std::forward_list&lt;int&gt; numbers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= { 1, 2, 3, 4, 5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      int first = numbers.front();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      for (int n : numbers)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             std::cout &lt;&lt; n &lt;&lt; "\t";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      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75" name="Google Shape;4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53250"/>
            <a:ext cx="3244100" cy="32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0"/>
          <p:cNvSpPr txBox="1"/>
          <p:nvPr/>
        </p:nvSpPr>
        <p:spPr>
          <a:xfrm>
            <a:off x="4309900" y="-1703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forward_list</a:t>
            </a:r>
            <a:endParaRPr/>
          </a:p>
        </p:txBody>
      </p:sp>
      <p:sp>
        <p:nvSpPr>
          <p:cNvPr id="477" name="Google Shape;477;p60"/>
          <p:cNvSpPr txBox="1"/>
          <p:nvPr/>
        </p:nvSpPr>
        <p:spPr>
          <a:xfrm>
            <a:off x="304800" y="304800"/>
            <a:ext cx="30000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600">
                <a:latin typeface="Oswald"/>
                <a:ea typeface="Oswald"/>
                <a:cs typeface="Oswald"/>
                <a:sym typeface="Oswald"/>
              </a:rPr>
              <a:t>forward_list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8" name="Google Shape;478;p60"/>
          <p:cNvSpPr txBox="1"/>
          <p:nvPr/>
        </p:nvSpPr>
        <p:spPr>
          <a:xfrm>
            <a:off x="3705300" y="141000"/>
            <a:ext cx="54387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К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онтейнер послідовностей, що дозволяють постійно виконувати операції вставки та стирання в будь-якому місці послідовності.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Однопов’язані списки можуть зберігати кожен з елементів, які вони містять, у різних і не пов’язаних між собою місцях зберігання.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"/>
          <p:cNvSpPr txBox="1"/>
          <p:nvPr/>
        </p:nvSpPr>
        <p:spPr>
          <a:xfrm>
            <a:off x="-207500" y="1496100"/>
            <a:ext cx="883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#include &lt;set&gt; 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#include &lt;iterator&gt;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    set&lt;char&gt; mySet; 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    mySet.insert('s');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    mySet.insert('e');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    mySet.insert('t');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    mySet.insert('t');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   copy( mySet.begin(), mySet.end(), ostream_iterator&lt;char&gt;(cout, " "));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61"/>
          <p:cNvSpPr txBox="1"/>
          <p:nvPr/>
        </p:nvSpPr>
        <p:spPr>
          <a:xfrm>
            <a:off x="404075" y="240250"/>
            <a:ext cx="30000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600">
                <a:latin typeface="Oswald"/>
                <a:ea typeface="Oswald"/>
                <a:cs typeface="Oswald"/>
                <a:sym typeface="Oswald"/>
              </a:rPr>
              <a:t>se</a:t>
            </a:r>
            <a:r>
              <a:rPr lang="uk" sz="2600">
                <a:latin typeface="Oswald"/>
                <a:ea typeface="Oswald"/>
                <a:cs typeface="Oswald"/>
                <a:sym typeface="Oswald"/>
              </a:rPr>
              <a:t>t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5" name="Google Shape;485;p61"/>
          <p:cNvSpPr txBox="1"/>
          <p:nvPr/>
        </p:nvSpPr>
        <p:spPr>
          <a:xfrm>
            <a:off x="2413200" y="240250"/>
            <a:ext cx="63123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set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-  відсортована колекція одних тільки значень,д при цьому унікальних - кожен ключ може зустрітися  тільки один раз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2"/>
          <p:cNvSpPr txBox="1"/>
          <p:nvPr>
            <p:ph idx="1" type="subTitle"/>
          </p:nvPr>
        </p:nvSpPr>
        <p:spPr>
          <a:xfrm>
            <a:off x="4631675" y="1955484"/>
            <a:ext cx="2920800" cy="27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Алгоритми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Сортування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Пошук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Важливі алгоритми STL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Корисні алгоритми масиву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Операції розділів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Числовий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клас valarray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62"/>
          <p:cNvSpPr txBox="1"/>
          <p:nvPr/>
        </p:nvSpPr>
        <p:spPr>
          <a:xfrm>
            <a:off x="819050" y="1386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latin typeface="Oswald"/>
                <a:ea typeface="Oswald"/>
                <a:cs typeface="Oswald"/>
                <a:sym typeface="Oswald"/>
              </a:rPr>
              <a:t>Алгоритми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2" name="Google Shape;492;p62"/>
          <p:cNvSpPr txBox="1"/>
          <p:nvPr/>
        </p:nvSpPr>
        <p:spPr>
          <a:xfrm>
            <a:off x="4346575" y="283950"/>
            <a:ext cx="4444500" cy="1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Алгоритм заголовка визначає набір функцій, спеціально розроблених для використання на діапазонах елементів. Вони діють на контейнери та забезпечують засоби для різних операцій щодо вмісту контейнерів.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3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3"/>
          <p:cNvSpPr txBox="1"/>
          <p:nvPr/>
        </p:nvSpPr>
        <p:spPr>
          <a:xfrm>
            <a:off x="414975" y="1703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900">
                <a:latin typeface="Oswald"/>
                <a:ea typeface="Oswald"/>
                <a:cs typeface="Oswald"/>
                <a:sym typeface="Oswald"/>
              </a:rPr>
              <a:t>Ітератори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4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4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4"/>
          <p:cNvSpPr txBox="1"/>
          <p:nvPr/>
        </p:nvSpPr>
        <p:spPr>
          <a:xfrm>
            <a:off x="600625" y="1408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latin typeface="Oswald"/>
                <a:ea typeface="Oswald"/>
                <a:cs typeface="Oswald"/>
                <a:sym typeface="Oswald"/>
              </a:rPr>
              <a:t>Функтори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