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5" r:id="rId4"/>
    <p:sldMasterId id="214748369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Ubuntu"/>
      <p:regular r:id="rId15"/>
      <p:bold r:id="rId16"/>
      <p:italic r:id="rId17"/>
      <p:boldItalic r:id="rId18"/>
    </p:embeddedFont>
    <p:embeddedFont>
      <p:font typeface="Ubuntu Light"/>
      <p:regular r:id="rId19"/>
      <p:bold r:id="rId20"/>
      <p:italic r:id="rId21"/>
      <p:boldItalic r:id="rId22"/>
    </p:embeddedFont>
    <p:embeddedFont>
      <p:font typeface="Roboto"/>
      <p:regular r:id="rId23"/>
      <p:bold r:id="rId24"/>
      <p:italic r:id="rId25"/>
      <p:boldItalic r:id="rId26"/>
    </p:embeddedFont>
    <p:embeddedFont>
      <p:font typeface="Arvo"/>
      <p:regular r:id="rId27"/>
      <p:bold r:id="rId28"/>
      <p:italic r:id="rId29"/>
      <p:boldItalic r:id="rId30"/>
    </p:embeddedFont>
    <p:embeddedFont>
      <p:font typeface="Bodoni"/>
      <p:regular r:id="rId31"/>
      <p:bold r:id="rId32"/>
      <p:italic r:id="rId33"/>
      <p:boldItalic r:id="rId34"/>
    </p:embeddedFont>
    <p:embeddedFont>
      <p:font typeface="Oswald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UbuntuLight-bold.fntdata"/><Relationship Id="rId22" Type="http://schemas.openxmlformats.org/officeDocument/2006/relationships/font" Target="fonts/UbuntuLight-boldItalic.fntdata"/><Relationship Id="rId21" Type="http://schemas.openxmlformats.org/officeDocument/2006/relationships/font" Target="fonts/UbuntuLight-italic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Arvo-bold.fntdata"/><Relationship Id="rId27" Type="http://schemas.openxmlformats.org/officeDocument/2006/relationships/font" Target="fonts/Arvo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Arv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Bodoni-regular.fntdata"/><Relationship Id="rId30" Type="http://schemas.openxmlformats.org/officeDocument/2006/relationships/font" Target="fonts/Arvo-boldItalic.fntdata"/><Relationship Id="rId11" Type="http://schemas.openxmlformats.org/officeDocument/2006/relationships/slide" Target="slides/slide5.xml"/><Relationship Id="rId33" Type="http://schemas.openxmlformats.org/officeDocument/2006/relationships/font" Target="fonts/Bodoni-italic.fntdata"/><Relationship Id="rId10" Type="http://schemas.openxmlformats.org/officeDocument/2006/relationships/slide" Target="slides/slide4.xml"/><Relationship Id="rId32" Type="http://schemas.openxmlformats.org/officeDocument/2006/relationships/font" Target="fonts/Bodoni-bold.fntdata"/><Relationship Id="rId13" Type="http://schemas.openxmlformats.org/officeDocument/2006/relationships/slide" Target="slides/slide7.xml"/><Relationship Id="rId35" Type="http://schemas.openxmlformats.org/officeDocument/2006/relationships/font" Target="fonts/Oswald-regular.fntdata"/><Relationship Id="rId12" Type="http://schemas.openxmlformats.org/officeDocument/2006/relationships/slide" Target="slides/slide6.xml"/><Relationship Id="rId34" Type="http://schemas.openxmlformats.org/officeDocument/2006/relationships/font" Target="fonts/Bodoni-boldItalic.fntdata"/><Relationship Id="rId15" Type="http://schemas.openxmlformats.org/officeDocument/2006/relationships/font" Target="fonts/Ubuntu-regular.fntdata"/><Relationship Id="rId14" Type="http://schemas.openxmlformats.org/officeDocument/2006/relationships/slide" Target="slides/slide8.xml"/><Relationship Id="rId36" Type="http://schemas.openxmlformats.org/officeDocument/2006/relationships/font" Target="fonts/Oswald-bold.fntdata"/><Relationship Id="rId17" Type="http://schemas.openxmlformats.org/officeDocument/2006/relationships/font" Target="fonts/Ubuntu-italic.fntdata"/><Relationship Id="rId16" Type="http://schemas.openxmlformats.org/officeDocument/2006/relationships/font" Target="fonts/Ubuntu-bold.fntdata"/><Relationship Id="rId19" Type="http://schemas.openxmlformats.org/officeDocument/2006/relationships/font" Target="fonts/UbuntuLight-regular.fntdata"/><Relationship Id="rId18" Type="http://schemas.openxmlformats.org/officeDocument/2006/relationships/font" Target="fonts/Ubuntu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2a7b8cd2ca7b0ca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2a7b8cd2ca7b0ca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7c39458f6efbbd7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7c39458f6efbbd7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7c39458f6efbbd7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7c39458f6efbbd7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7c39458f6efbbd7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7c39458f6efbbd7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7c39458f6efbbd7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7c39458f6efbbd7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7c39458f6efbbd7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7c39458f6efbbd7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7c39458f6efbbd7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7c39458f6efbbd7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7c39458f6efbbd72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7c39458f6efbbd7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slide" type="title">
  <p:cSld name="TITLE"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676300" y="321200"/>
            <a:ext cx="4885500" cy="443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56" name="Google Shape;56;p14"/>
          <p:cNvSpPr txBox="1"/>
          <p:nvPr>
            <p:ph type="ctrTitle"/>
          </p:nvPr>
        </p:nvSpPr>
        <p:spPr>
          <a:xfrm>
            <a:off x="1610650" y="1856275"/>
            <a:ext cx="6157800" cy="875700"/>
          </a:xfrm>
          <a:prstGeom prst="rect">
            <a:avLst/>
          </a:prstGeom>
          <a:ln cap="flat" cmpd="sng" w="38100">
            <a:solidFill>
              <a:srgbClr val="5353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Content" type="secHead">
  <p:cSld name="SECTION_HEADER"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4698275" y="189950"/>
            <a:ext cx="53112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15"/>
          <p:cNvSpPr txBox="1"/>
          <p:nvPr>
            <p:ph idx="1" type="subTitle"/>
          </p:nvPr>
        </p:nvSpPr>
        <p:spPr>
          <a:xfrm>
            <a:off x="4696224" y="1709442"/>
            <a:ext cx="3367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61" name="Google Shape;61;p15"/>
          <p:cNvSpPr/>
          <p:nvPr/>
        </p:nvSpPr>
        <p:spPr>
          <a:xfrm>
            <a:off x="4572000" y="429350"/>
            <a:ext cx="2772000" cy="6357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62" name="Google Shape;62;p15"/>
          <p:cNvSpPr txBox="1"/>
          <p:nvPr>
            <p:ph idx="2" type="title"/>
          </p:nvPr>
        </p:nvSpPr>
        <p:spPr>
          <a:xfrm>
            <a:off x="4696225" y="1198788"/>
            <a:ext cx="5311200" cy="6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3" type="subTitle"/>
          </p:nvPr>
        </p:nvSpPr>
        <p:spPr>
          <a:xfrm>
            <a:off x="4696224" y="2836672"/>
            <a:ext cx="3367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64" name="Google Shape;64;p15"/>
          <p:cNvSpPr txBox="1"/>
          <p:nvPr>
            <p:ph idx="4" type="title"/>
          </p:nvPr>
        </p:nvSpPr>
        <p:spPr>
          <a:xfrm>
            <a:off x="4696225" y="2326013"/>
            <a:ext cx="5311200" cy="6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5" type="subTitle"/>
          </p:nvPr>
        </p:nvSpPr>
        <p:spPr>
          <a:xfrm>
            <a:off x="4696224" y="3967490"/>
            <a:ext cx="3367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66" name="Google Shape;66;p15"/>
          <p:cNvSpPr txBox="1"/>
          <p:nvPr>
            <p:ph idx="6" type="title"/>
          </p:nvPr>
        </p:nvSpPr>
        <p:spPr>
          <a:xfrm>
            <a:off x="4696225" y="3453254"/>
            <a:ext cx="5311200" cy="6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15"/>
          <p:cNvSpPr/>
          <p:nvPr/>
        </p:nvSpPr>
        <p:spPr>
          <a:xfrm>
            <a:off x="0" y="0"/>
            <a:ext cx="2855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3582225" y="1426175"/>
            <a:ext cx="838800" cy="81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3582225" y="2553400"/>
            <a:ext cx="838800" cy="81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3582225" y="3680625"/>
            <a:ext cx="838800" cy="81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>
            <p:ph hasCustomPrompt="1" idx="7" type="title"/>
          </p:nvPr>
        </p:nvSpPr>
        <p:spPr>
          <a:xfrm>
            <a:off x="3372225" y="1518275"/>
            <a:ext cx="1258800" cy="6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72" name="Google Shape;72;p15"/>
          <p:cNvSpPr txBox="1"/>
          <p:nvPr>
            <p:ph hasCustomPrompt="1" idx="8" type="title"/>
          </p:nvPr>
        </p:nvSpPr>
        <p:spPr>
          <a:xfrm>
            <a:off x="3372225" y="2645500"/>
            <a:ext cx="1258800" cy="6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73" name="Google Shape;73;p15"/>
          <p:cNvSpPr txBox="1"/>
          <p:nvPr>
            <p:ph hasCustomPrompt="1" idx="9" type="title"/>
          </p:nvPr>
        </p:nvSpPr>
        <p:spPr>
          <a:xfrm>
            <a:off x="3372225" y="3772725"/>
            <a:ext cx="1258800" cy="6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SECTION_HEADER_2"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956271" y="189950"/>
            <a:ext cx="53112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6" name="Google Shape;76;p16"/>
          <p:cNvSpPr txBox="1"/>
          <p:nvPr>
            <p:ph idx="1" type="subTitle"/>
          </p:nvPr>
        </p:nvSpPr>
        <p:spPr>
          <a:xfrm>
            <a:off x="954225" y="1709475"/>
            <a:ext cx="3367200" cy="24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5177125" y="212900"/>
            <a:ext cx="3742800" cy="46842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4571997" y="3832425"/>
            <a:ext cx="762000" cy="11685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0" name="Google Shape;80;p16"/>
          <p:cNvCxnSpPr/>
          <p:nvPr/>
        </p:nvCxnSpPr>
        <p:spPr>
          <a:xfrm>
            <a:off x="1068750" y="1340150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Content 1 1">
  <p:cSld name="SECTION_HEADER_2_1"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956273" y="3469550"/>
            <a:ext cx="34830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cxnSp>
        <p:nvCxnSpPr>
          <p:cNvPr id="84" name="Google Shape;84;p17"/>
          <p:cNvCxnSpPr/>
          <p:nvPr/>
        </p:nvCxnSpPr>
        <p:spPr>
          <a:xfrm>
            <a:off x="1068750" y="4619750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SECTION_HEADER_1"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570047" y="993900"/>
            <a:ext cx="30555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p18"/>
          <p:cNvSpPr txBox="1"/>
          <p:nvPr>
            <p:ph idx="1" type="subTitle"/>
          </p:nvPr>
        </p:nvSpPr>
        <p:spPr>
          <a:xfrm>
            <a:off x="614775" y="2564775"/>
            <a:ext cx="29208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cxnSp>
        <p:nvCxnSpPr>
          <p:cNvPr id="89" name="Google Shape;89;p18"/>
          <p:cNvCxnSpPr/>
          <p:nvPr/>
        </p:nvCxnSpPr>
        <p:spPr>
          <a:xfrm>
            <a:off x="678525" y="206057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slide">
  <p:cSld name="CUSTOM"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/>
          <p:nvPr/>
        </p:nvSpPr>
        <p:spPr>
          <a:xfrm>
            <a:off x="1395500" y="892500"/>
            <a:ext cx="6189000" cy="273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9"/>
          <p:cNvSpPr txBox="1"/>
          <p:nvPr>
            <p:ph idx="1" type="subTitle"/>
          </p:nvPr>
        </p:nvSpPr>
        <p:spPr>
          <a:xfrm>
            <a:off x="1894475" y="1126950"/>
            <a:ext cx="5397600" cy="21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94" name="Google Shape;94;p19"/>
          <p:cNvSpPr txBox="1"/>
          <p:nvPr>
            <p:ph idx="2" type="subTitle"/>
          </p:nvPr>
        </p:nvSpPr>
        <p:spPr>
          <a:xfrm>
            <a:off x="1894475" y="2977400"/>
            <a:ext cx="29208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ody slide" type="tx">
  <p:cSld name="TITLE_AND_BODY"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0"/>
          <p:cNvSpPr txBox="1"/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/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1454050" y="1904925"/>
            <a:ext cx="5877000" cy="25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115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048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29845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21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99" name="Google Shape;99;p20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cxnSp>
        <p:nvCxnSpPr>
          <p:cNvPr id="100" name="Google Shape;100;p20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design 1">
  <p:cSld name="TITLE_AND_BODY_2"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1"/>
          <p:cNvSpPr txBox="1"/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/>
        </p:txBody>
      </p:sp>
      <p:sp>
        <p:nvSpPr>
          <p:cNvPr id="104" name="Google Shape;104;p21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cxnSp>
        <p:nvCxnSpPr>
          <p:cNvPr id="105" name="Google Shape;105;p21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TITLE_AND_BODY_1"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4598900" y="773100"/>
            <a:ext cx="3888000" cy="12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08" name="Google Shape;108;p22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109" name="Google Shape;109;p22"/>
          <p:cNvSpPr/>
          <p:nvPr/>
        </p:nvSpPr>
        <p:spPr>
          <a:xfrm>
            <a:off x="0" y="0"/>
            <a:ext cx="4259700" cy="51435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2"/>
          <p:cNvSpPr txBox="1"/>
          <p:nvPr>
            <p:ph idx="1" type="subTitle"/>
          </p:nvPr>
        </p:nvSpPr>
        <p:spPr>
          <a:xfrm>
            <a:off x="4598900" y="2968204"/>
            <a:ext cx="29208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11" name="Google Shape;111;p22"/>
          <p:cNvCxnSpPr/>
          <p:nvPr/>
        </p:nvCxnSpPr>
        <p:spPr>
          <a:xfrm>
            <a:off x="4778200" y="278062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2 columns slide" type="twoColTx">
  <p:cSld name="TITLE_AND_TWO_COLUMNS">
    <p:bg>
      <p:bgPr>
        <a:solidFill>
          <a:schemeClr val="l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4" name="Google Shape;114;p23"/>
          <p:cNvCxnSpPr/>
          <p:nvPr/>
        </p:nvCxnSpPr>
        <p:spPr>
          <a:xfrm>
            <a:off x="4550550" y="1941425"/>
            <a:ext cx="0" cy="19275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" name="Google Shape;115;p23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116" name="Google Shape;116;p23"/>
          <p:cNvSpPr txBox="1"/>
          <p:nvPr>
            <p:ph type="ctrTitle"/>
          </p:nvPr>
        </p:nvSpPr>
        <p:spPr>
          <a:xfrm>
            <a:off x="1113228" y="1571550"/>
            <a:ext cx="3169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7" name="Google Shape;117;p23"/>
          <p:cNvSpPr txBox="1"/>
          <p:nvPr>
            <p:ph idx="1" type="subTitle"/>
          </p:nvPr>
        </p:nvSpPr>
        <p:spPr>
          <a:xfrm>
            <a:off x="1113229" y="2177000"/>
            <a:ext cx="3101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8" name="Google Shape;118;p23"/>
          <p:cNvSpPr txBox="1"/>
          <p:nvPr>
            <p:ph idx="2" type="ctrTitle"/>
          </p:nvPr>
        </p:nvSpPr>
        <p:spPr>
          <a:xfrm>
            <a:off x="4818378" y="1571550"/>
            <a:ext cx="3169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9" name="Google Shape;119;p23"/>
          <p:cNvSpPr txBox="1"/>
          <p:nvPr>
            <p:ph idx="3" type="subTitle"/>
          </p:nvPr>
        </p:nvSpPr>
        <p:spPr>
          <a:xfrm>
            <a:off x="4818379" y="2177000"/>
            <a:ext cx="3101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20" name="Google Shape;120;p23"/>
          <p:cNvSpPr txBox="1"/>
          <p:nvPr>
            <p:ph idx="4"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2 columns slide 1">
  <p:cSld name="TITLE_AND_TWO_COLUMNS_2"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3" name="Google Shape;123;p24"/>
          <p:cNvCxnSpPr/>
          <p:nvPr/>
        </p:nvCxnSpPr>
        <p:spPr>
          <a:xfrm>
            <a:off x="4550550" y="1941425"/>
            <a:ext cx="0" cy="19275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125" name="Google Shape;125;p24"/>
          <p:cNvSpPr txBox="1"/>
          <p:nvPr>
            <p:ph type="ctrTitle"/>
          </p:nvPr>
        </p:nvSpPr>
        <p:spPr>
          <a:xfrm>
            <a:off x="1113228" y="2151075"/>
            <a:ext cx="3169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6" name="Google Shape;126;p24"/>
          <p:cNvSpPr txBox="1"/>
          <p:nvPr>
            <p:ph idx="1" type="subTitle"/>
          </p:nvPr>
        </p:nvSpPr>
        <p:spPr>
          <a:xfrm>
            <a:off x="1147278" y="2756525"/>
            <a:ext cx="3101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27" name="Google Shape;127;p24"/>
          <p:cNvSpPr txBox="1"/>
          <p:nvPr>
            <p:ph idx="2" type="ctrTitle"/>
          </p:nvPr>
        </p:nvSpPr>
        <p:spPr>
          <a:xfrm>
            <a:off x="4818378" y="2151075"/>
            <a:ext cx="3169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8" name="Google Shape;128;p24"/>
          <p:cNvSpPr txBox="1"/>
          <p:nvPr>
            <p:ph idx="3" type="subTitle"/>
          </p:nvPr>
        </p:nvSpPr>
        <p:spPr>
          <a:xfrm>
            <a:off x="4852428" y="2756525"/>
            <a:ext cx="3101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29" name="Google Shape;129;p24"/>
          <p:cNvSpPr txBox="1"/>
          <p:nvPr>
            <p:ph idx="4"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3 columns slide">
  <p:cSld name="TITLE_AND_TWO_COLUMNS_1"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5"/>
          <p:cNvSpPr txBox="1"/>
          <p:nvPr>
            <p:ph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33" name="Google Shape;133;p25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134" name="Google Shape;134;p25"/>
          <p:cNvSpPr txBox="1"/>
          <p:nvPr>
            <p:ph idx="2" type="ctrTitle"/>
          </p:nvPr>
        </p:nvSpPr>
        <p:spPr>
          <a:xfrm>
            <a:off x="1105351" y="206242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5" name="Google Shape;135;p25"/>
          <p:cNvSpPr txBox="1"/>
          <p:nvPr>
            <p:ph idx="1" type="subTitle"/>
          </p:nvPr>
        </p:nvSpPr>
        <p:spPr>
          <a:xfrm>
            <a:off x="1105354" y="2667875"/>
            <a:ext cx="2113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6" name="Google Shape;136;p25"/>
          <p:cNvSpPr txBox="1"/>
          <p:nvPr>
            <p:ph idx="3" type="ctrTitle"/>
          </p:nvPr>
        </p:nvSpPr>
        <p:spPr>
          <a:xfrm>
            <a:off x="3515251" y="206242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7" name="Google Shape;137;p25"/>
          <p:cNvSpPr txBox="1"/>
          <p:nvPr>
            <p:ph idx="4" type="subTitle"/>
          </p:nvPr>
        </p:nvSpPr>
        <p:spPr>
          <a:xfrm>
            <a:off x="3515254" y="2667875"/>
            <a:ext cx="2113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8" name="Google Shape;138;p25"/>
          <p:cNvSpPr txBox="1"/>
          <p:nvPr>
            <p:ph idx="5" type="ctrTitle"/>
          </p:nvPr>
        </p:nvSpPr>
        <p:spPr>
          <a:xfrm>
            <a:off x="5925151" y="206242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9" name="Google Shape;139;p25"/>
          <p:cNvSpPr txBox="1"/>
          <p:nvPr>
            <p:ph idx="6" type="subTitle"/>
          </p:nvPr>
        </p:nvSpPr>
        <p:spPr>
          <a:xfrm>
            <a:off x="5925154" y="2667875"/>
            <a:ext cx="2113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cxnSp>
        <p:nvCxnSpPr>
          <p:cNvPr id="140" name="Google Shape;140;p25"/>
          <p:cNvCxnSpPr/>
          <p:nvPr/>
        </p:nvCxnSpPr>
        <p:spPr>
          <a:xfrm>
            <a:off x="3406450" y="1926825"/>
            <a:ext cx="0" cy="19413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25"/>
          <p:cNvCxnSpPr/>
          <p:nvPr/>
        </p:nvCxnSpPr>
        <p:spPr>
          <a:xfrm>
            <a:off x="5737375" y="1926825"/>
            <a:ext cx="0" cy="19413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6 columns slide">
  <p:cSld name="TITLE_AND_TWO_COLUMNS_1_1"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6"/>
          <p:cNvSpPr txBox="1"/>
          <p:nvPr>
            <p:ph type="ctrTitle"/>
          </p:nvPr>
        </p:nvSpPr>
        <p:spPr>
          <a:xfrm>
            <a:off x="1105351" y="2765600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5" name="Google Shape;145;p26"/>
          <p:cNvSpPr txBox="1"/>
          <p:nvPr>
            <p:ph idx="1" type="subTitle"/>
          </p:nvPr>
        </p:nvSpPr>
        <p:spPr>
          <a:xfrm>
            <a:off x="980600" y="3371050"/>
            <a:ext cx="23631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46" name="Google Shape;146;p26"/>
          <p:cNvSpPr txBox="1"/>
          <p:nvPr>
            <p:ph idx="2" type="ctrTitle"/>
          </p:nvPr>
        </p:nvSpPr>
        <p:spPr>
          <a:xfrm>
            <a:off x="3484651" y="2765600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7" name="Google Shape;147;p26"/>
          <p:cNvSpPr txBox="1"/>
          <p:nvPr>
            <p:ph idx="3" type="subTitle"/>
          </p:nvPr>
        </p:nvSpPr>
        <p:spPr>
          <a:xfrm>
            <a:off x="3419975" y="3371050"/>
            <a:ext cx="22428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48" name="Google Shape;148;p26"/>
          <p:cNvSpPr txBox="1"/>
          <p:nvPr>
            <p:ph idx="4" type="ctrTitle"/>
          </p:nvPr>
        </p:nvSpPr>
        <p:spPr>
          <a:xfrm>
            <a:off x="5880251" y="2765600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9" name="Google Shape;149;p26"/>
          <p:cNvSpPr txBox="1"/>
          <p:nvPr>
            <p:ph idx="5" type="subTitle"/>
          </p:nvPr>
        </p:nvSpPr>
        <p:spPr>
          <a:xfrm>
            <a:off x="5880250" y="3371050"/>
            <a:ext cx="21135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50" name="Google Shape;150;p26"/>
          <p:cNvSpPr txBox="1"/>
          <p:nvPr>
            <p:ph idx="6" type="title"/>
          </p:nvPr>
        </p:nvSpPr>
        <p:spPr>
          <a:xfrm>
            <a:off x="773850" y="638075"/>
            <a:ext cx="7672500" cy="48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51" name="Google Shape;151;p26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cxnSp>
        <p:nvCxnSpPr>
          <p:cNvPr id="152" name="Google Shape;152;p26"/>
          <p:cNvCxnSpPr/>
          <p:nvPr/>
        </p:nvCxnSpPr>
        <p:spPr>
          <a:xfrm>
            <a:off x="3343596" y="1602675"/>
            <a:ext cx="0" cy="24597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26"/>
          <p:cNvCxnSpPr/>
          <p:nvPr/>
        </p:nvCxnSpPr>
        <p:spPr>
          <a:xfrm>
            <a:off x="5739196" y="1602675"/>
            <a:ext cx="0" cy="24597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26"/>
          <p:cNvCxnSpPr/>
          <p:nvPr/>
        </p:nvCxnSpPr>
        <p:spPr>
          <a:xfrm>
            <a:off x="4233900" y="112047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26"/>
          <p:cNvCxnSpPr/>
          <p:nvPr/>
        </p:nvCxnSpPr>
        <p:spPr>
          <a:xfrm>
            <a:off x="1050450" y="2918000"/>
            <a:ext cx="70431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" name="Google Shape;156;p26"/>
          <p:cNvSpPr txBox="1"/>
          <p:nvPr>
            <p:ph idx="7" type="ctrTitle"/>
          </p:nvPr>
        </p:nvSpPr>
        <p:spPr>
          <a:xfrm>
            <a:off x="1105351" y="143637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7" name="Google Shape;157;p26"/>
          <p:cNvSpPr txBox="1"/>
          <p:nvPr>
            <p:ph idx="8" type="subTitle"/>
          </p:nvPr>
        </p:nvSpPr>
        <p:spPr>
          <a:xfrm>
            <a:off x="1073150" y="2041825"/>
            <a:ext cx="21780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58" name="Google Shape;158;p26"/>
          <p:cNvSpPr txBox="1"/>
          <p:nvPr>
            <p:ph idx="9" type="ctrTitle"/>
          </p:nvPr>
        </p:nvSpPr>
        <p:spPr>
          <a:xfrm>
            <a:off x="3484651" y="143637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9" name="Google Shape;159;p26"/>
          <p:cNvSpPr txBox="1"/>
          <p:nvPr>
            <p:ph idx="13" type="subTitle"/>
          </p:nvPr>
        </p:nvSpPr>
        <p:spPr>
          <a:xfrm>
            <a:off x="3452400" y="2041825"/>
            <a:ext cx="21780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60" name="Google Shape;160;p26"/>
          <p:cNvSpPr txBox="1"/>
          <p:nvPr>
            <p:ph idx="14" type="ctrTitle"/>
          </p:nvPr>
        </p:nvSpPr>
        <p:spPr>
          <a:xfrm>
            <a:off x="5880251" y="143637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1" name="Google Shape;161;p26"/>
          <p:cNvSpPr txBox="1"/>
          <p:nvPr>
            <p:ph idx="15" type="subTitle"/>
          </p:nvPr>
        </p:nvSpPr>
        <p:spPr>
          <a:xfrm>
            <a:off x="5831650" y="2041825"/>
            <a:ext cx="2210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 &amp; some text slide">
  <p:cSld name="BIG_NUMBER">
    <p:bg>
      <p:bgPr>
        <a:solidFill>
          <a:schemeClr val="lt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7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165" name="Google Shape;165;p27"/>
          <p:cNvSpPr txBox="1"/>
          <p:nvPr>
            <p:ph idx="1" type="subTitle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6" name="Google Shape;166;p27"/>
          <p:cNvSpPr txBox="1"/>
          <p:nvPr>
            <p:ph type="title"/>
          </p:nvPr>
        </p:nvSpPr>
        <p:spPr>
          <a:xfrm>
            <a:off x="0" y="2466400"/>
            <a:ext cx="9144000" cy="48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&amp; some text slide 2">
  <p:cSld name="BIG_NUMBER_2">
    <p:bg>
      <p:bgPr>
        <a:solidFill>
          <a:schemeClr val="lt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8"/>
          <p:cNvSpPr txBox="1"/>
          <p:nvPr>
            <p:ph hasCustomPrompt="1" type="title"/>
          </p:nvPr>
        </p:nvSpPr>
        <p:spPr>
          <a:xfrm>
            <a:off x="742950" y="1238100"/>
            <a:ext cx="7729500" cy="19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0" name="Google Shape;170;p28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171" name="Google Shape;171;p28"/>
          <p:cNvSpPr txBox="1"/>
          <p:nvPr>
            <p:ph idx="1" type="subTitle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&amp; some text slide 1">
  <p:cSld name="BIG_NUMBER_1">
    <p:bg>
      <p:bgPr>
        <a:solidFill>
          <a:schemeClr val="lt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9"/>
          <p:cNvSpPr txBox="1"/>
          <p:nvPr>
            <p:ph hasCustomPrompt="1" type="title"/>
          </p:nvPr>
        </p:nvSpPr>
        <p:spPr>
          <a:xfrm>
            <a:off x="742950" y="832600"/>
            <a:ext cx="7729500" cy="88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5" name="Google Shape;175;p29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176" name="Google Shape;176;p29"/>
          <p:cNvSpPr txBox="1"/>
          <p:nvPr>
            <p:ph idx="1" type="subTitle"/>
          </p:nvPr>
        </p:nvSpPr>
        <p:spPr>
          <a:xfrm>
            <a:off x="1667075" y="1469500"/>
            <a:ext cx="58098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7" name="Google Shape;177;p29"/>
          <p:cNvSpPr txBox="1"/>
          <p:nvPr>
            <p:ph hasCustomPrompt="1" idx="2" type="title"/>
          </p:nvPr>
        </p:nvSpPr>
        <p:spPr>
          <a:xfrm>
            <a:off x="742950" y="1956000"/>
            <a:ext cx="7729500" cy="88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8" name="Google Shape;178;p29"/>
          <p:cNvSpPr txBox="1"/>
          <p:nvPr>
            <p:ph idx="3" type="subTitle"/>
          </p:nvPr>
        </p:nvSpPr>
        <p:spPr>
          <a:xfrm>
            <a:off x="1667075" y="2592900"/>
            <a:ext cx="58098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9" name="Google Shape;179;p29"/>
          <p:cNvSpPr txBox="1"/>
          <p:nvPr>
            <p:ph hasCustomPrompt="1" idx="4" type="title"/>
          </p:nvPr>
        </p:nvSpPr>
        <p:spPr>
          <a:xfrm>
            <a:off x="742950" y="3079400"/>
            <a:ext cx="7729500" cy="88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0" name="Google Shape;180;p29"/>
          <p:cNvSpPr txBox="1"/>
          <p:nvPr>
            <p:ph idx="5" type="subTitle"/>
          </p:nvPr>
        </p:nvSpPr>
        <p:spPr>
          <a:xfrm>
            <a:off x="1667075" y="3716300"/>
            <a:ext cx="58098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chemeClr val="lt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ite frame">
  <p:cSld name="BLANK_1_1">
    <p:bg>
      <p:bgPr>
        <a:solidFill>
          <a:schemeClr val="lt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quare with title and text">
  <p:cSld name="CUSTOM_1">
    <p:bg>
      <p:bgPr>
        <a:solidFill>
          <a:schemeClr val="lt1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186" name="Google Shape;186;p32"/>
          <p:cNvSpPr/>
          <p:nvPr/>
        </p:nvSpPr>
        <p:spPr>
          <a:xfrm>
            <a:off x="406950" y="352200"/>
            <a:ext cx="42879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2"/>
          <p:cNvSpPr txBox="1"/>
          <p:nvPr>
            <p:ph type="title"/>
          </p:nvPr>
        </p:nvSpPr>
        <p:spPr>
          <a:xfrm>
            <a:off x="737850" y="980260"/>
            <a:ext cx="3571500" cy="57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88" name="Google Shape;188;p32"/>
          <p:cNvSpPr txBox="1"/>
          <p:nvPr>
            <p:ph idx="1" type="subTitle"/>
          </p:nvPr>
        </p:nvSpPr>
        <p:spPr>
          <a:xfrm>
            <a:off x="737850" y="2261500"/>
            <a:ext cx="3606600" cy="19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89" name="Google Shape;189;p32"/>
          <p:cNvCxnSpPr/>
          <p:nvPr/>
        </p:nvCxnSpPr>
        <p:spPr>
          <a:xfrm>
            <a:off x="2203050" y="159747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 with cyan frame">
  <p:cSld name="CUSTOM_1_1_1">
    <p:bg>
      <p:bgPr>
        <a:solidFill>
          <a:schemeClr val="lt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/>
          <p:nvPr/>
        </p:nvSpPr>
        <p:spPr>
          <a:xfrm>
            <a:off x="4609950" y="-11150"/>
            <a:ext cx="4545300" cy="521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3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D9D9D9"/>
                </a:solidFill>
              </a:defRPr>
            </a:lvl1pPr>
            <a:lvl2pPr lvl="1" rtl="0">
              <a:buNone/>
              <a:defRPr>
                <a:solidFill>
                  <a:srgbClr val="D9D9D9"/>
                </a:solidFill>
              </a:defRPr>
            </a:lvl2pPr>
            <a:lvl3pPr lvl="2" rtl="0">
              <a:buNone/>
              <a:defRPr>
                <a:solidFill>
                  <a:srgbClr val="D9D9D9"/>
                </a:solidFill>
              </a:defRPr>
            </a:lvl3pPr>
            <a:lvl4pPr lvl="3" rtl="0">
              <a:buNone/>
              <a:defRPr>
                <a:solidFill>
                  <a:srgbClr val="D9D9D9"/>
                </a:solidFill>
              </a:defRPr>
            </a:lvl4pPr>
            <a:lvl5pPr lvl="4" rtl="0">
              <a:buNone/>
              <a:defRPr>
                <a:solidFill>
                  <a:srgbClr val="D9D9D9"/>
                </a:solidFill>
              </a:defRPr>
            </a:lvl5pPr>
            <a:lvl6pPr lvl="5" rtl="0">
              <a:buNone/>
              <a:defRPr>
                <a:solidFill>
                  <a:srgbClr val="D9D9D9"/>
                </a:solidFill>
              </a:defRPr>
            </a:lvl6pPr>
            <a:lvl7pPr lvl="6" rtl="0">
              <a:buNone/>
              <a:defRPr>
                <a:solidFill>
                  <a:srgbClr val="D9D9D9"/>
                </a:solidFill>
              </a:defRPr>
            </a:lvl7pPr>
            <a:lvl8pPr lvl="7" rtl="0">
              <a:buNone/>
              <a:defRPr>
                <a:solidFill>
                  <a:srgbClr val="D9D9D9"/>
                </a:solidFill>
              </a:defRPr>
            </a:lvl8pPr>
            <a:lvl9pPr lvl="8" rtl="0">
              <a:buNone/>
              <a:defRPr>
                <a:solidFill>
                  <a:srgbClr val="D9D9D9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z="1200">
                <a:solidFill>
                  <a:srgbClr val="B7B7B7"/>
                </a:solidFill>
                <a:latin typeface="Arvo"/>
                <a:ea typeface="Arvo"/>
                <a:cs typeface="Arvo"/>
                <a:sym typeface="Arvo"/>
              </a:rPr>
              <a:t>‹#›</a:t>
            </a:fld>
            <a:endParaRPr sz="1200">
              <a:solidFill>
                <a:srgbClr val="B7B7B7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193" name="Google Shape;193;p33"/>
          <p:cNvSpPr txBox="1"/>
          <p:nvPr>
            <p:ph type="title"/>
          </p:nvPr>
        </p:nvSpPr>
        <p:spPr>
          <a:xfrm>
            <a:off x="626079" y="980260"/>
            <a:ext cx="3571500" cy="57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94" name="Google Shape;194;p33"/>
          <p:cNvSpPr txBox="1"/>
          <p:nvPr>
            <p:ph idx="1" type="subTitle"/>
          </p:nvPr>
        </p:nvSpPr>
        <p:spPr>
          <a:xfrm>
            <a:off x="626079" y="2261500"/>
            <a:ext cx="3606600" cy="19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95" name="Google Shape;195;p33"/>
          <p:cNvCxnSpPr/>
          <p:nvPr/>
        </p:nvCxnSpPr>
        <p:spPr>
          <a:xfrm>
            <a:off x="737850" y="159747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6" name="Google Shape;196;p33"/>
          <p:cNvSpPr txBox="1"/>
          <p:nvPr>
            <p:ph idx="2" type="subTitle"/>
          </p:nvPr>
        </p:nvSpPr>
        <p:spPr>
          <a:xfrm>
            <a:off x="5079304" y="2261500"/>
            <a:ext cx="3606600" cy="19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yan frame 1">
  <p:cSld name="CUSTOM_1_1_1_1">
    <p:bg>
      <p:bgPr>
        <a:solidFill>
          <a:schemeClr val="lt1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/>
          <p:nvPr/>
        </p:nvSpPr>
        <p:spPr>
          <a:xfrm>
            <a:off x="5200425" y="-11150"/>
            <a:ext cx="3954900" cy="521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4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D9D9D9"/>
                </a:solidFill>
              </a:defRPr>
            </a:lvl1pPr>
            <a:lvl2pPr lvl="1" rtl="0">
              <a:buNone/>
              <a:defRPr>
                <a:solidFill>
                  <a:srgbClr val="D9D9D9"/>
                </a:solidFill>
              </a:defRPr>
            </a:lvl2pPr>
            <a:lvl3pPr lvl="2" rtl="0">
              <a:buNone/>
              <a:defRPr>
                <a:solidFill>
                  <a:srgbClr val="D9D9D9"/>
                </a:solidFill>
              </a:defRPr>
            </a:lvl3pPr>
            <a:lvl4pPr lvl="3" rtl="0">
              <a:buNone/>
              <a:defRPr>
                <a:solidFill>
                  <a:srgbClr val="D9D9D9"/>
                </a:solidFill>
              </a:defRPr>
            </a:lvl4pPr>
            <a:lvl5pPr lvl="4" rtl="0">
              <a:buNone/>
              <a:defRPr>
                <a:solidFill>
                  <a:srgbClr val="D9D9D9"/>
                </a:solidFill>
              </a:defRPr>
            </a:lvl5pPr>
            <a:lvl6pPr lvl="5" rtl="0">
              <a:buNone/>
              <a:defRPr>
                <a:solidFill>
                  <a:srgbClr val="D9D9D9"/>
                </a:solidFill>
              </a:defRPr>
            </a:lvl6pPr>
            <a:lvl7pPr lvl="6" rtl="0">
              <a:buNone/>
              <a:defRPr>
                <a:solidFill>
                  <a:srgbClr val="D9D9D9"/>
                </a:solidFill>
              </a:defRPr>
            </a:lvl7pPr>
            <a:lvl8pPr lvl="7" rtl="0">
              <a:buNone/>
              <a:defRPr>
                <a:solidFill>
                  <a:srgbClr val="D9D9D9"/>
                </a:solidFill>
              </a:defRPr>
            </a:lvl8pPr>
            <a:lvl9pPr lvl="8" rtl="0">
              <a:buNone/>
              <a:defRPr>
                <a:solidFill>
                  <a:srgbClr val="D9D9D9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z="1200">
                <a:solidFill>
                  <a:srgbClr val="B7B7B7"/>
                </a:solidFill>
                <a:latin typeface="Arvo"/>
                <a:ea typeface="Arvo"/>
                <a:cs typeface="Arvo"/>
                <a:sym typeface="Arvo"/>
              </a:rPr>
              <a:t>‹#›</a:t>
            </a:fld>
            <a:endParaRPr sz="1200">
              <a:solidFill>
                <a:srgbClr val="B7B7B7"/>
              </a:solidFill>
              <a:latin typeface="Arvo"/>
              <a:ea typeface="Arvo"/>
              <a:cs typeface="Arvo"/>
              <a:sym typeface="Arvo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yan with title and text ">
  <p:cSld name="CUSTOM_2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/>
          <p:nvPr/>
        </p:nvSpPr>
        <p:spPr>
          <a:xfrm>
            <a:off x="0" y="1027350"/>
            <a:ext cx="9144000" cy="308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5"/>
          <p:cNvSpPr txBox="1"/>
          <p:nvPr>
            <p:ph type="title"/>
          </p:nvPr>
        </p:nvSpPr>
        <p:spPr>
          <a:xfrm>
            <a:off x="4696275" y="1725450"/>
            <a:ext cx="30555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03" name="Google Shape;203;p35"/>
          <p:cNvSpPr txBox="1"/>
          <p:nvPr>
            <p:ph idx="1" type="subTitle"/>
          </p:nvPr>
        </p:nvSpPr>
        <p:spPr>
          <a:xfrm>
            <a:off x="4696275" y="2839950"/>
            <a:ext cx="2770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4" name="Google Shape;204;p35"/>
          <p:cNvSpPr txBox="1"/>
          <p:nvPr>
            <p:ph idx="12" type="sldNum"/>
          </p:nvPr>
        </p:nvSpPr>
        <p:spPr>
          <a:xfrm>
            <a:off x="8364708" y="4269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yan with title and text  1">
  <p:cSld name="CUSTOM_2_1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6"/>
          <p:cNvSpPr/>
          <p:nvPr/>
        </p:nvSpPr>
        <p:spPr>
          <a:xfrm>
            <a:off x="0" y="1027350"/>
            <a:ext cx="9144000" cy="308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6"/>
          <p:cNvSpPr txBox="1"/>
          <p:nvPr>
            <p:ph type="title"/>
          </p:nvPr>
        </p:nvSpPr>
        <p:spPr>
          <a:xfrm>
            <a:off x="1630100" y="1725450"/>
            <a:ext cx="30555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08" name="Google Shape;208;p36"/>
          <p:cNvSpPr txBox="1"/>
          <p:nvPr>
            <p:ph idx="1" type="subTitle"/>
          </p:nvPr>
        </p:nvSpPr>
        <p:spPr>
          <a:xfrm>
            <a:off x="1915400" y="2839950"/>
            <a:ext cx="2770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9" name="Google Shape;209;p36"/>
          <p:cNvSpPr txBox="1"/>
          <p:nvPr>
            <p:ph idx="12" type="sldNum"/>
          </p:nvPr>
        </p:nvSpPr>
        <p:spPr>
          <a:xfrm>
            <a:off x="8364708" y="4269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yan with title and text">
  <p:cSld name="CUSTOM_7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/>
          <p:nvPr/>
        </p:nvSpPr>
        <p:spPr>
          <a:xfrm>
            <a:off x="-73650" y="-11150"/>
            <a:ext cx="9228900" cy="521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7"/>
          <p:cNvSpPr/>
          <p:nvPr/>
        </p:nvSpPr>
        <p:spPr>
          <a:xfrm>
            <a:off x="1430400" y="653850"/>
            <a:ext cx="6283200" cy="383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7"/>
          <p:cNvSpPr/>
          <p:nvPr/>
        </p:nvSpPr>
        <p:spPr>
          <a:xfrm>
            <a:off x="1430400" y="1371450"/>
            <a:ext cx="1147200" cy="3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7"/>
          <p:cNvSpPr txBox="1"/>
          <p:nvPr>
            <p:ph type="title"/>
          </p:nvPr>
        </p:nvSpPr>
        <p:spPr>
          <a:xfrm>
            <a:off x="2675900" y="1220035"/>
            <a:ext cx="39261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15" name="Google Shape;215;p37"/>
          <p:cNvSpPr txBox="1"/>
          <p:nvPr>
            <p:ph idx="1" type="subTitle"/>
          </p:nvPr>
        </p:nvSpPr>
        <p:spPr>
          <a:xfrm>
            <a:off x="2675901" y="2547750"/>
            <a:ext cx="3136200" cy="19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frame ">
  <p:cSld name="BLANK_1_1_1">
    <p:bg>
      <p:bgPr>
        <a:solidFill>
          <a:schemeClr val="accent1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8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8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19" name="Google Shape;219;p38"/>
          <p:cNvSpPr txBox="1"/>
          <p:nvPr>
            <p:ph type="title"/>
          </p:nvPr>
        </p:nvSpPr>
        <p:spPr>
          <a:xfrm>
            <a:off x="783525" y="1738050"/>
            <a:ext cx="2545800" cy="166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cxnSp>
        <p:nvCxnSpPr>
          <p:cNvPr id="220" name="Google Shape;220;p38"/>
          <p:cNvCxnSpPr/>
          <p:nvPr/>
        </p:nvCxnSpPr>
        <p:spPr>
          <a:xfrm>
            <a:off x="918900" y="3511600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frame  1">
  <p:cSld name="BLANK_1_1_1_1">
    <p:bg>
      <p:bgPr>
        <a:solidFill>
          <a:schemeClr val="accent1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9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9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24" name="Google Shape;224;p39"/>
          <p:cNvSpPr txBox="1"/>
          <p:nvPr>
            <p:ph type="title"/>
          </p:nvPr>
        </p:nvSpPr>
        <p:spPr>
          <a:xfrm>
            <a:off x="783525" y="621500"/>
            <a:ext cx="76182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>
  <p:cSld name="TITLE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0"/>
          <p:cNvSpPr/>
          <p:nvPr/>
        </p:nvSpPr>
        <p:spPr>
          <a:xfrm>
            <a:off x="0" y="-20550"/>
            <a:ext cx="9347700" cy="5184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7" name="Google Shape;227;p40"/>
          <p:cNvCxnSpPr/>
          <p:nvPr/>
        </p:nvCxnSpPr>
        <p:spPr>
          <a:xfrm>
            <a:off x="72000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" name="Google Shape;228;p40"/>
          <p:cNvCxnSpPr/>
          <p:nvPr/>
        </p:nvCxnSpPr>
        <p:spPr>
          <a:xfrm rot="10800000">
            <a:off x="-68600" y="4439525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9" name="Google Shape;229;p40"/>
          <p:cNvSpPr/>
          <p:nvPr/>
        </p:nvSpPr>
        <p:spPr>
          <a:xfrm>
            <a:off x="540000" y="4259525"/>
            <a:ext cx="360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40"/>
          <p:cNvSpPr txBox="1"/>
          <p:nvPr>
            <p:ph type="ctrTitle"/>
          </p:nvPr>
        </p:nvSpPr>
        <p:spPr>
          <a:xfrm>
            <a:off x="1068025" y="857900"/>
            <a:ext cx="3350100" cy="11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31" name="Google Shape;231;p40"/>
          <p:cNvSpPr txBox="1"/>
          <p:nvPr>
            <p:ph idx="1" type="subTitle"/>
          </p:nvPr>
        </p:nvSpPr>
        <p:spPr>
          <a:xfrm>
            <a:off x="1068025" y="2040791"/>
            <a:ext cx="2165400" cy="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3" name="Google Shape;233;p41"/>
          <p:cNvCxnSpPr/>
          <p:nvPr/>
        </p:nvCxnSpPr>
        <p:spPr>
          <a:xfrm>
            <a:off x="72000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41"/>
          <p:cNvCxnSpPr/>
          <p:nvPr/>
        </p:nvCxnSpPr>
        <p:spPr>
          <a:xfrm rot="10800000">
            <a:off x="-49650" y="731375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5" name="Google Shape;235;p41"/>
          <p:cNvSpPr/>
          <p:nvPr/>
        </p:nvSpPr>
        <p:spPr>
          <a:xfrm>
            <a:off x="540000" y="551375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41"/>
          <p:cNvSpPr/>
          <p:nvPr/>
        </p:nvSpPr>
        <p:spPr>
          <a:xfrm>
            <a:off x="2208625" y="84575"/>
            <a:ext cx="4731600" cy="103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41"/>
          <p:cNvSpPr txBox="1"/>
          <p:nvPr>
            <p:ph type="title"/>
          </p:nvPr>
        </p:nvSpPr>
        <p:spPr>
          <a:xfrm>
            <a:off x="725200" y="373713"/>
            <a:ext cx="7704000" cy="6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rgbClr val="FFFFFF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Google Shape;239;p42"/>
          <p:cNvCxnSpPr/>
          <p:nvPr/>
        </p:nvCxnSpPr>
        <p:spPr>
          <a:xfrm>
            <a:off x="842400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42"/>
          <p:cNvCxnSpPr/>
          <p:nvPr/>
        </p:nvCxnSpPr>
        <p:spPr>
          <a:xfrm rot="10800000">
            <a:off x="-68600" y="721500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1" name="Google Shape;241;p42"/>
          <p:cNvSpPr/>
          <p:nvPr/>
        </p:nvSpPr>
        <p:spPr>
          <a:xfrm>
            <a:off x="8244000" y="574500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42"/>
          <p:cNvSpPr/>
          <p:nvPr/>
        </p:nvSpPr>
        <p:spPr>
          <a:xfrm>
            <a:off x="0" y="0"/>
            <a:ext cx="2288100" cy="51435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42"/>
          <p:cNvSpPr/>
          <p:nvPr/>
        </p:nvSpPr>
        <p:spPr>
          <a:xfrm>
            <a:off x="720000" y="360750"/>
            <a:ext cx="3131100" cy="4430400"/>
          </a:xfrm>
          <a:prstGeom prst="rect">
            <a:avLst/>
          </a:prstGeom>
          <a:noFill/>
          <a:ln cap="flat" cmpd="sng" w="38100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42"/>
          <p:cNvSpPr txBox="1"/>
          <p:nvPr>
            <p:ph type="title"/>
          </p:nvPr>
        </p:nvSpPr>
        <p:spPr>
          <a:xfrm>
            <a:off x="4500925" y="1307388"/>
            <a:ext cx="3056100" cy="132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u="sng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5" name="Google Shape;245;p42"/>
          <p:cNvSpPr txBox="1"/>
          <p:nvPr>
            <p:ph idx="1" type="subTitle"/>
          </p:nvPr>
        </p:nvSpPr>
        <p:spPr>
          <a:xfrm>
            <a:off x="4500925" y="2627693"/>
            <a:ext cx="2893800" cy="11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AND_TWO_COLUMNS_1_1_2_1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7" name="Google Shape;247;p43"/>
          <p:cNvCxnSpPr/>
          <p:nvPr/>
        </p:nvCxnSpPr>
        <p:spPr>
          <a:xfrm>
            <a:off x="72000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" name="Google Shape;248;p43"/>
          <p:cNvCxnSpPr/>
          <p:nvPr/>
        </p:nvCxnSpPr>
        <p:spPr>
          <a:xfrm rot="10800000">
            <a:off x="-49650" y="731375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9" name="Google Shape;249;p43"/>
          <p:cNvSpPr/>
          <p:nvPr/>
        </p:nvSpPr>
        <p:spPr>
          <a:xfrm>
            <a:off x="540000" y="551375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43"/>
          <p:cNvSpPr/>
          <p:nvPr/>
        </p:nvSpPr>
        <p:spPr>
          <a:xfrm>
            <a:off x="2208625" y="84575"/>
            <a:ext cx="4731600" cy="103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43"/>
          <p:cNvSpPr txBox="1"/>
          <p:nvPr>
            <p:ph idx="1" type="subTitle"/>
          </p:nvPr>
        </p:nvSpPr>
        <p:spPr>
          <a:xfrm>
            <a:off x="1255875" y="2890378"/>
            <a:ext cx="18990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2" name="Google Shape;252;p43"/>
          <p:cNvSpPr txBox="1"/>
          <p:nvPr>
            <p:ph idx="2" type="subTitle"/>
          </p:nvPr>
        </p:nvSpPr>
        <p:spPr>
          <a:xfrm>
            <a:off x="3607975" y="2890378"/>
            <a:ext cx="18990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3" name="Google Shape;253;p43"/>
          <p:cNvSpPr txBox="1"/>
          <p:nvPr>
            <p:ph idx="3" type="subTitle"/>
          </p:nvPr>
        </p:nvSpPr>
        <p:spPr>
          <a:xfrm>
            <a:off x="5989125" y="2890378"/>
            <a:ext cx="18990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4" name="Google Shape;254;p43"/>
          <p:cNvSpPr txBox="1"/>
          <p:nvPr>
            <p:ph type="title"/>
          </p:nvPr>
        </p:nvSpPr>
        <p:spPr>
          <a:xfrm>
            <a:off x="2465450" y="374913"/>
            <a:ext cx="4213200" cy="7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55" name="Google Shape;255;p43"/>
          <p:cNvSpPr txBox="1"/>
          <p:nvPr>
            <p:ph idx="4" type="subTitle"/>
          </p:nvPr>
        </p:nvSpPr>
        <p:spPr>
          <a:xfrm>
            <a:off x="1298775" y="3266653"/>
            <a:ext cx="18132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56" name="Google Shape;256;p43"/>
          <p:cNvSpPr txBox="1"/>
          <p:nvPr>
            <p:ph idx="5" type="subTitle"/>
          </p:nvPr>
        </p:nvSpPr>
        <p:spPr>
          <a:xfrm>
            <a:off x="3670601" y="3266653"/>
            <a:ext cx="18132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57" name="Google Shape;257;p43"/>
          <p:cNvSpPr txBox="1"/>
          <p:nvPr>
            <p:ph idx="6" type="subTitle"/>
          </p:nvPr>
        </p:nvSpPr>
        <p:spPr>
          <a:xfrm>
            <a:off x="6042424" y="3266653"/>
            <a:ext cx="18132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_3">
  <p:cSld name="TITLE_AND_TWO_COLUMNS_3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4"/>
          <p:cNvSpPr/>
          <p:nvPr/>
        </p:nvSpPr>
        <p:spPr>
          <a:xfrm>
            <a:off x="-150" y="0"/>
            <a:ext cx="9144000" cy="258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0" name="Google Shape;260;p44"/>
          <p:cNvCxnSpPr/>
          <p:nvPr/>
        </p:nvCxnSpPr>
        <p:spPr>
          <a:xfrm>
            <a:off x="457185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" name="Google Shape;261;p44"/>
          <p:cNvCxnSpPr/>
          <p:nvPr/>
        </p:nvCxnSpPr>
        <p:spPr>
          <a:xfrm rot="10800000">
            <a:off x="-68600" y="2580000"/>
            <a:ext cx="93999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2" name="Google Shape;262;p44"/>
          <p:cNvSpPr txBox="1"/>
          <p:nvPr>
            <p:ph type="title"/>
          </p:nvPr>
        </p:nvSpPr>
        <p:spPr>
          <a:xfrm>
            <a:off x="712950" y="1585225"/>
            <a:ext cx="30954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63" name="Google Shape;263;p44"/>
          <p:cNvSpPr txBox="1"/>
          <p:nvPr>
            <p:ph idx="2" type="title"/>
          </p:nvPr>
        </p:nvSpPr>
        <p:spPr>
          <a:xfrm>
            <a:off x="5339975" y="1585225"/>
            <a:ext cx="30867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64" name="Google Shape;264;p44"/>
          <p:cNvSpPr txBox="1"/>
          <p:nvPr>
            <p:ph idx="1" type="subTitle"/>
          </p:nvPr>
        </p:nvSpPr>
        <p:spPr>
          <a:xfrm>
            <a:off x="5830775" y="2773175"/>
            <a:ext cx="2101200" cy="9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65" name="Google Shape;265;p44"/>
          <p:cNvSpPr txBox="1"/>
          <p:nvPr>
            <p:ph idx="3" type="subTitle"/>
          </p:nvPr>
        </p:nvSpPr>
        <p:spPr>
          <a:xfrm>
            <a:off x="1205025" y="2773175"/>
            <a:ext cx="2101200" cy="9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5"/>
          <p:cNvSpPr txBox="1"/>
          <p:nvPr>
            <p:ph type="title"/>
          </p:nvPr>
        </p:nvSpPr>
        <p:spPr>
          <a:xfrm>
            <a:off x="2101800" y="2309850"/>
            <a:ext cx="49404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cxnSp>
        <p:nvCxnSpPr>
          <p:cNvPr id="268" name="Google Shape;268;p45"/>
          <p:cNvCxnSpPr/>
          <p:nvPr/>
        </p:nvCxnSpPr>
        <p:spPr>
          <a:xfrm>
            <a:off x="72000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9" name="Google Shape;269;p45"/>
          <p:cNvCxnSpPr/>
          <p:nvPr/>
        </p:nvCxnSpPr>
        <p:spPr>
          <a:xfrm rot="10800000">
            <a:off x="-49650" y="731375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0" name="Google Shape;270;p45"/>
          <p:cNvSpPr/>
          <p:nvPr/>
        </p:nvSpPr>
        <p:spPr>
          <a:xfrm>
            <a:off x="540000" y="551375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1" name="Google Shape;271;p45"/>
          <p:cNvCxnSpPr/>
          <p:nvPr/>
        </p:nvCxnSpPr>
        <p:spPr>
          <a:xfrm>
            <a:off x="8417375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2" name="Google Shape;272;p45"/>
          <p:cNvSpPr/>
          <p:nvPr/>
        </p:nvSpPr>
        <p:spPr>
          <a:xfrm>
            <a:off x="8237375" y="551375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3" name="Google Shape;273;p45"/>
          <p:cNvCxnSpPr/>
          <p:nvPr/>
        </p:nvCxnSpPr>
        <p:spPr>
          <a:xfrm rot="10800000">
            <a:off x="-49650" y="4439525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4" name="Google Shape;274;p45"/>
          <p:cNvSpPr/>
          <p:nvPr/>
        </p:nvSpPr>
        <p:spPr>
          <a:xfrm>
            <a:off x="540000" y="4259525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45"/>
          <p:cNvSpPr/>
          <p:nvPr/>
        </p:nvSpPr>
        <p:spPr>
          <a:xfrm>
            <a:off x="8237375" y="4259525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озділу 1">
  <p:cSld name="SECTION_HEADER_1_1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8" name="Google Shape;278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1" name="Google Shape;281;p47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2" name="Google Shape;282;p47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3" name="Google Shape;283;p4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4" name="Google Shape;284;p4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5" name="Google Shape;285;p4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8"/>
          <p:cNvSpPr/>
          <p:nvPr/>
        </p:nvSpPr>
        <p:spPr>
          <a:xfrm>
            <a:off x="0" y="-20550"/>
            <a:ext cx="9347700" cy="5184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8" name="Google Shape;288;p48"/>
          <p:cNvCxnSpPr/>
          <p:nvPr/>
        </p:nvCxnSpPr>
        <p:spPr>
          <a:xfrm>
            <a:off x="72000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Google Shape;289;p48"/>
          <p:cNvCxnSpPr/>
          <p:nvPr/>
        </p:nvCxnSpPr>
        <p:spPr>
          <a:xfrm rot="10800000">
            <a:off x="-68600" y="4439525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0" name="Google Shape;290;p48"/>
          <p:cNvSpPr/>
          <p:nvPr/>
        </p:nvSpPr>
        <p:spPr>
          <a:xfrm>
            <a:off x="540000" y="4259525"/>
            <a:ext cx="360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48"/>
          <p:cNvSpPr txBox="1"/>
          <p:nvPr>
            <p:ph type="ctrTitle"/>
          </p:nvPr>
        </p:nvSpPr>
        <p:spPr>
          <a:xfrm>
            <a:off x="1068025" y="857900"/>
            <a:ext cx="3350100" cy="11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92" name="Google Shape;292;p48"/>
          <p:cNvSpPr txBox="1"/>
          <p:nvPr>
            <p:ph idx="1" type="subTitle"/>
          </p:nvPr>
        </p:nvSpPr>
        <p:spPr>
          <a:xfrm>
            <a:off x="1068025" y="2040791"/>
            <a:ext cx="2165400" cy="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4" name="Google Shape;294;p49"/>
          <p:cNvCxnSpPr/>
          <p:nvPr/>
        </p:nvCxnSpPr>
        <p:spPr>
          <a:xfrm>
            <a:off x="72000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" name="Google Shape;295;p49"/>
          <p:cNvCxnSpPr/>
          <p:nvPr/>
        </p:nvCxnSpPr>
        <p:spPr>
          <a:xfrm rot="10800000">
            <a:off x="-68600" y="721500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6" name="Google Shape;296;p49"/>
          <p:cNvSpPr/>
          <p:nvPr/>
        </p:nvSpPr>
        <p:spPr>
          <a:xfrm>
            <a:off x="540000" y="574500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49"/>
          <p:cNvSpPr txBox="1"/>
          <p:nvPr>
            <p:ph type="title"/>
          </p:nvPr>
        </p:nvSpPr>
        <p:spPr>
          <a:xfrm>
            <a:off x="991150" y="1404000"/>
            <a:ext cx="3056100" cy="122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u="sng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8" name="Google Shape;298;p49"/>
          <p:cNvSpPr/>
          <p:nvPr/>
        </p:nvSpPr>
        <p:spPr>
          <a:xfrm>
            <a:off x="4577250" y="0"/>
            <a:ext cx="4566600" cy="51435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49"/>
          <p:cNvSpPr txBox="1"/>
          <p:nvPr>
            <p:ph idx="1" type="body"/>
          </p:nvPr>
        </p:nvSpPr>
        <p:spPr>
          <a:xfrm>
            <a:off x="991150" y="2625600"/>
            <a:ext cx="3056100" cy="15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sz="1400"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theme" Target="../theme/theme1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b="1" sz="2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indent="-31115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indent="-31115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indent="-29845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indent="-29845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indent="-2921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google.com/document/d/1QD5rYSyR74jdoC_403L6CQaWvWFJPBfb2rS945L_H_o/edit?usp=drivesdk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oogle Shape;304;p50"/>
          <p:cNvGrpSpPr/>
          <p:nvPr/>
        </p:nvGrpSpPr>
        <p:grpSpPr>
          <a:xfrm>
            <a:off x="4573309" y="1394291"/>
            <a:ext cx="4775932" cy="2954327"/>
            <a:chOff x="819350" y="1151725"/>
            <a:chExt cx="1640650" cy="1290550"/>
          </a:xfrm>
        </p:grpSpPr>
        <p:sp>
          <p:nvSpPr>
            <p:cNvPr id="305" name="Google Shape;305;p50"/>
            <p:cNvSpPr/>
            <p:nvPr/>
          </p:nvSpPr>
          <p:spPr>
            <a:xfrm>
              <a:off x="1970475" y="1400475"/>
              <a:ext cx="341300" cy="57725"/>
            </a:xfrm>
            <a:custGeom>
              <a:rect b="b" l="l" r="r" t="t"/>
              <a:pathLst>
                <a:path extrusionOk="0" h="2309" w="13652">
                  <a:moveTo>
                    <a:pt x="1" y="1"/>
                  </a:moveTo>
                  <a:lnTo>
                    <a:pt x="1" y="2308"/>
                  </a:lnTo>
                  <a:lnTo>
                    <a:pt x="13652" y="2308"/>
                  </a:lnTo>
                  <a:lnTo>
                    <a:pt x="13652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306" name="Google Shape;306;p50"/>
            <p:cNvSpPr/>
            <p:nvPr/>
          </p:nvSpPr>
          <p:spPr>
            <a:xfrm>
              <a:off x="1970475" y="1458175"/>
              <a:ext cx="341300" cy="194550"/>
            </a:xfrm>
            <a:custGeom>
              <a:rect b="b" l="l" r="r" t="t"/>
              <a:pathLst>
                <a:path extrusionOk="0" h="7782" w="13652">
                  <a:moveTo>
                    <a:pt x="1" y="0"/>
                  </a:moveTo>
                  <a:lnTo>
                    <a:pt x="1" y="7782"/>
                  </a:lnTo>
                  <a:lnTo>
                    <a:pt x="13652" y="7782"/>
                  </a:lnTo>
                  <a:lnTo>
                    <a:pt x="13652" y="0"/>
                  </a:lnTo>
                  <a:close/>
                </a:path>
              </a:pathLst>
            </a:custGeom>
            <a:solidFill>
              <a:srgbClr val="FEFEF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50"/>
            <p:cNvSpPr/>
            <p:nvPr/>
          </p:nvSpPr>
          <p:spPr>
            <a:xfrm>
              <a:off x="2255275" y="1458175"/>
              <a:ext cx="25" cy="194550"/>
            </a:xfrm>
            <a:custGeom>
              <a:rect b="b" l="l" r="r" t="t"/>
              <a:pathLst>
                <a:path extrusionOk="0" fill="none" h="7782" w="1">
                  <a:moveTo>
                    <a:pt x="1" y="0"/>
                  </a:moveTo>
                  <a:lnTo>
                    <a:pt x="1" y="7782"/>
                  </a:lnTo>
                </a:path>
              </a:pathLst>
            </a:custGeom>
            <a:noFill/>
            <a:ln cap="flat" cmpd="sng" w="5675">
              <a:solidFill>
                <a:srgbClr val="000000"/>
              </a:solidFill>
              <a:prstDash val="solid"/>
              <a:miter lim="1195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50"/>
            <p:cNvSpPr/>
            <p:nvPr/>
          </p:nvSpPr>
          <p:spPr>
            <a:xfrm>
              <a:off x="2198200" y="1458175"/>
              <a:ext cx="25" cy="194550"/>
            </a:xfrm>
            <a:custGeom>
              <a:rect b="b" l="l" r="r" t="t"/>
              <a:pathLst>
                <a:path extrusionOk="0" fill="none" h="7782" w="1">
                  <a:moveTo>
                    <a:pt x="0" y="0"/>
                  </a:moveTo>
                  <a:lnTo>
                    <a:pt x="0" y="7782"/>
                  </a:lnTo>
                </a:path>
              </a:pathLst>
            </a:custGeom>
            <a:noFill/>
            <a:ln cap="flat" cmpd="sng" w="5675">
              <a:solidFill>
                <a:srgbClr val="000000"/>
              </a:solidFill>
              <a:prstDash val="solid"/>
              <a:miter lim="1195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50"/>
            <p:cNvSpPr/>
            <p:nvPr/>
          </p:nvSpPr>
          <p:spPr>
            <a:xfrm>
              <a:off x="2141125" y="1458175"/>
              <a:ext cx="25" cy="194550"/>
            </a:xfrm>
            <a:custGeom>
              <a:rect b="b" l="l" r="r" t="t"/>
              <a:pathLst>
                <a:path extrusionOk="0" fill="none" h="7782" w="1">
                  <a:moveTo>
                    <a:pt x="0" y="0"/>
                  </a:moveTo>
                  <a:lnTo>
                    <a:pt x="0" y="7782"/>
                  </a:lnTo>
                </a:path>
              </a:pathLst>
            </a:custGeom>
            <a:noFill/>
            <a:ln cap="flat" cmpd="sng" w="5675">
              <a:solidFill>
                <a:srgbClr val="000000"/>
              </a:solidFill>
              <a:prstDash val="solid"/>
              <a:miter lim="1195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50"/>
            <p:cNvSpPr/>
            <p:nvPr/>
          </p:nvSpPr>
          <p:spPr>
            <a:xfrm>
              <a:off x="2084050" y="1458175"/>
              <a:ext cx="25" cy="194550"/>
            </a:xfrm>
            <a:custGeom>
              <a:rect b="b" l="l" r="r" t="t"/>
              <a:pathLst>
                <a:path extrusionOk="0" fill="none" h="7782" w="1">
                  <a:moveTo>
                    <a:pt x="0" y="0"/>
                  </a:moveTo>
                  <a:lnTo>
                    <a:pt x="0" y="7782"/>
                  </a:lnTo>
                </a:path>
              </a:pathLst>
            </a:custGeom>
            <a:noFill/>
            <a:ln cap="flat" cmpd="sng" w="5675">
              <a:solidFill>
                <a:srgbClr val="000000"/>
              </a:solidFill>
              <a:prstDash val="solid"/>
              <a:miter lim="1195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50"/>
            <p:cNvSpPr/>
            <p:nvPr/>
          </p:nvSpPr>
          <p:spPr>
            <a:xfrm>
              <a:off x="2026675" y="1458175"/>
              <a:ext cx="25" cy="194550"/>
            </a:xfrm>
            <a:custGeom>
              <a:rect b="b" l="l" r="r" t="t"/>
              <a:pathLst>
                <a:path extrusionOk="0" fill="none" h="7782" w="1">
                  <a:moveTo>
                    <a:pt x="0" y="0"/>
                  </a:moveTo>
                  <a:lnTo>
                    <a:pt x="0" y="7782"/>
                  </a:lnTo>
                </a:path>
              </a:pathLst>
            </a:custGeom>
            <a:noFill/>
            <a:ln cap="flat" cmpd="sng" w="5675">
              <a:solidFill>
                <a:srgbClr val="000000"/>
              </a:solidFill>
              <a:prstDash val="solid"/>
              <a:miter lim="1195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50"/>
            <p:cNvSpPr/>
            <p:nvPr/>
          </p:nvSpPr>
          <p:spPr>
            <a:xfrm>
              <a:off x="1970475" y="1505375"/>
              <a:ext cx="341300" cy="25"/>
            </a:xfrm>
            <a:custGeom>
              <a:rect b="b" l="l" r="r" t="t"/>
              <a:pathLst>
                <a:path extrusionOk="0" fill="none" h="1" w="13652">
                  <a:moveTo>
                    <a:pt x="1" y="1"/>
                  </a:moveTo>
                  <a:lnTo>
                    <a:pt x="13652" y="1"/>
                  </a:lnTo>
                </a:path>
              </a:pathLst>
            </a:custGeom>
            <a:noFill/>
            <a:ln cap="flat" cmpd="sng" w="5675">
              <a:solidFill>
                <a:srgbClr val="000000"/>
              </a:solidFill>
              <a:prstDash val="solid"/>
              <a:miter lim="1195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50"/>
            <p:cNvSpPr/>
            <p:nvPr/>
          </p:nvSpPr>
          <p:spPr>
            <a:xfrm>
              <a:off x="1970475" y="1554400"/>
              <a:ext cx="341300" cy="25"/>
            </a:xfrm>
            <a:custGeom>
              <a:rect b="b" l="l" r="r" t="t"/>
              <a:pathLst>
                <a:path extrusionOk="0" fill="none" h="1" w="13652">
                  <a:moveTo>
                    <a:pt x="1" y="0"/>
                  </a:moveTo>
                  <a:lnTo>
                    <a:pt x="13652" y="0"/>
                  </a:lnTo>
                </a:path>
              </a:pathLst>
            </a:custGeom>
            <a:noFill/>
            <a:ln cap="flat" cmpd="sng" w="5675">
              <a:solidFill>
                <a:srgbClr val="000000"/>
              </a:solidFill>
              <a:prstDash val="solid"/>
              <a:miter lim="1195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50"/>
            <p:cNvSpPr/>
            <p:nvPr/>
          </p:nvSpPr>
          <p:spPr>
            <a:xfrm>
              <a:off x="1970475" y="1603400"/>
              <a:ext cx="341300" cy="25"/>
            </a:xfrm>
            <a:custGeom>
              <a:rect b="b" l="l" r="r" t="t"/>
              <a:pathLst>
                <a:path extrusionOk="0" fill="none" h="1" w="13652">
                  <a:moveTo>
                    <a:pt x="1" y="0"/>
                  </a:moveTo>
                  <a:lnTo>
                    <a:pt x="13652" y="0"/>
                  </a:lnTo>
                </a:path>
              </a:pathLst>
            </a:custGeom>
            <a:noFill/>
            <a:ln cap="flat" cmpd="sng" w="5675">
              <a:solidFill>
                <a:srgbClr val="000000"/>
              </a:solidFill>
              <a:prstDash val="solid"/>
              <a:miter lim="1195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50"/>
            <p:cNvSpPr/>
            <p:nvPr/>
          </p:nvSpPr>
          <p:spPr>
            <a:xfrm>
              <a:off x="2204575" y="1564525"/>
              <a:ext cx="46475" cy="34075"/>
            </a:xfrm>
            <a:custGeom>
              <a:rect b="b" l="l" r="r" t="t"/>
              <a:pathLst>
                <a:path extrusionOk="0" h="1363" w="1859">
                  <a:moveTo>
                    <a:pt x="217" y="1"/>
                  </a:moveTo>
                  <a:cubicBezTo>
                    <a:pt x="104" y="1"/>
                    <a:pt x="1" y="147"/>
                    <a:pt x="104" y="241"/>
                  </a:cubicBezTo>
                  <a:cubicBezTo>
                    <a:pt x="558" y="659"/>
                    <a:pt x="1048" y="1029"/>
                    <a:pt x="1574" y="1340"/>
                  </a:cubicBezTo>
                  <a:cubicBezTo>
                    <a:pt x="1601" y="1356"/>
                    <a:pt x="1628" y="1362"/>
                    <a:pt x="1652" y="1362"/>
                  </a:cubicBezTo>
                  <a:cubicBezTo>
                    <a:pt x="1780" y="1362"/>
                    <a:pt x="1858" y="1181"/>
                    <a:pt x="1718" y="1101"/>
                  </a:cubicBezTo>
                  <a:cubicBezTo>
                    <a:pt x="1216" y="802"/>
                    <a:pt x="738" y="444"/>
                    <a:pt x="307" y="37"/>
                  </a:cubicBezTo>
                  <a:cubicBezTo>
                    <a:pt x="279" y="12"/>
                    <a:pt x="248" y="1"/>
                    <a:pt x="217" y="1"/>
                  </a:cubicBezTo>
                  <a:close/>
                </a:path>
              </a:pathLst>
            </a:custGeom>
            <a:solidFill>
              <a:srgbClr val="15181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50"/>
            <p:cNvSpPr/>
            <p:nvPr/>
          </p:nvSpPr>
          <p:spPr>
            <a:xfrm>
              <a:off x="2194325" y="1559150"/>
              <a:ext cx="57525" cy="47500"/>
            </a:xfrm>
            <a:custGeom>
              <a:rect b="b" l="l" r="r" t="t"/>
              <a:pathLst>
                <a:path extrusionOk="0" h="1900" w="2301">
                  <a:moveTo>
                    <a:pt x="2076" y="1"/>
                  </a:moveTo>
                  <a:cubicBezTo>
                    <a:pt x="2044" y="1"/>
                    <a:pt x="2012" y="12"/>
                    <a:pt x="1984" y="37"/>
                  </a:cubicBezTo>
                  <a:cubicBezTo>
                    <a:pt x="1387" y="599"/>
                    <a:pt x="753" y="1137"/>
                    <a:pt x="96" y="1627"/>
                  </a:cubicBezTo>
                  <a:cubicBezTo>
                    <a:pt x="36" y="1675"/>
                    <a:pt x="0" y="1758"/>
                    <a:pt x="48" y="1818"/>
                  </a:cubicBezTo>
                  <a:cubicBezTo>
                    <a:pt x="72" y="1867"/>
                    <a:pt x="125" y="1900"/>
                    <a:pt x="175" y="1900"/>
                  </a:cubicBezTo>
                  <a:cubicBezTo>
                    <a:pt x="198" y="1900"/>
                    <a:pt x="220" y="1893"/>
                    <a:pt x="239" y="1878"/>
                  </a:cubicBezTo>
                  <a:cubicBezTo>
                    <a:pt x="920" y="1364"/>
                    <a:pt x="1566" y="814"/>
                    <a:pt x="2188" y="240"/>
                  </a:cubicBezTo>
                  <a:cubicBezTo>
                    <a:pt x="2300" y="146"/>
                    <a:pt x="2192" y="1"/>
                    <a:pt x="2076" y="1"/>
                  </a:cubicBezTo>
                  <a:close/>
                </a:path>
              </a:pathLst>
            </a:custGeom>
            <a:solidFill>
              <a:srgbClr val="15181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50"/>
            <p:cNvSpPr/>
            <p:nvPr/>
          </p:nvSpPr>
          <p:spPr>
            <a:xfrm>
              <a:off x="1411650" y="1881625"/>
              <a:ext cx="486550" cy="49025"/>
            </a:xfrm>
            <a:custGeom>
              <a:rect b="b" l="l" r="r" t="t"/>
              <a:pathLst>
                <a:path extrusionOk="0" h="1961" w="19462">
                  <a:moveTo>
                    <a:pt x="1" y="0"/>
                  </a:moveTo>
                  <a:lnTo>
                    <a:pt x="1" y="682"/>
                  </a:lnTo>
                  <a:cubicBezTo>
                    <a:pt x="1" y="1387"/>
                    <a:pt x="574" y="1961"/>
                    <a:pt x="1292" y="1961"/>
                  </a:cubicBezTo>
                  <a:lnTo>
                    <a:pt x="18170" y="1961"/>
                  </a:lnTo>
                  <a:cubicBezTo>
                    <a:pt x="18887" y="1961"/>
                    <a:pt x="19461" y="1387"/>
                    <a:pt x="19461" y="682"/>
                  </a:cubicBezTo>
                  <a:lnTo>
                    <a:pt x="19461" y="0"/>
                  </a:lnTo>
                  <a:close/>
                </a:path>
              </a:pathLst>
            </a:custGeom>
            <a:solidFill>
              <a:srgbClr val="F4EAD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50"/>
            <p:cNvSpPr/>
            <p:nvPr/>
          </p:nvSpPr>
          <p:spPr>
            <a:xfrm>
              <a:off x="1605900" y="1930625"/>
              <a:ext cx="99825" cy="43050"/>
            </a:xfrm>
            <a:custGeom>
              <a:rect b="b" l="l" r="r" t="t"/>
              <a:pathLst>
                <a:path extrusionOk="0" h="1722" w="3993">
                  <a:moveTo>
                    <a:pt x="0" y="1"/>
                  </a:moveTo>
                  <a:lnTo>
                    <a:pt x="0" y="1722"/>
                  </a:lnTo>
                  <a:lnTo>
                    <a:pt x="3993" y="1722"/>
                  </a:lnTo>
                  <a:lnTo>
                    <a:pt x="3993" y="1"/>
                  </a:lnTo>
                  <a:close/>
                </a:path>
              </a:pathLst>
            </a:custGeom>
            <a:solidFill>
              <a:srgbClr val="E3CC9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50"/>
            <p:cNvSpPr/>
            <p:nvPr/>
          </p:nvSpPr>
          <p:spPr>
            <a:xfrm>
              <a:off x="1411650" y="1598025"/>
              <a:ext cx="486550" cy="284525"/>
            </a:xfrm>
            <a:custGeom>
              <a:rect b="b" l="l" r="r" t="t"/>
              <a:pathLst>
                <a:path extrusionOk="0" h="11381" w="19462">
                  <a:moveTo>
                    <a:pt x="1184" y="0"/>
                  </a:moveTo>
                  <a:cubicBezTo>
                    <a:pt x="527" y="0"/>
                    <a:pt x="1" y="538"/>
                    <a:pt x="1" y="1196"/>
                  </a:cubicBezTo>
                  <a:lnTo>
                    <a:pt x="1" y="11380"/>
                  </a:lnTo>
                  <a:lnTo>
                    <a:pt x="19461" y="11380"/>
                  </a:lnTo>
                  <a:lnTo>
                    <a:pt x="19461" y="1196"/>
                  </a:lnTo>
                  <a:cubicBezTo>
                    <a:pt x="19461" y="538"/>
                    <a:pt x="18935" y="0"/>
                    <a:pt x="1827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50"/>
            <p:cNvSpPr/>
            <p:nvPr/>
          </p:nvSpPr>
          <p:spPr>
            <a:xfrm>
              <a:off x="1431375" y="1618650"/>
              <a:ext cx="450075" cy="246250"/>
            </a:xfrm>
            <a:custGeom>
              <a:rect b="b" l="l" r="r" t="t"/>
              <a:pathLst>
                <a:path extrusionOk="0" h="9850" w="18003">
                  <a:moveTo>
                    <a:pt x="1" y="0"/>
                  </a:moveTo>
                  <a:lnTo>
                    <a:pt x="1" y="9850"/>
                  </a:lnTo>
                  <a:lnTo>
                    <a:pt x="18003" y="9850"/>
                  </a:lnTo>
                  <a:lnTo>
                    <a:pt x="18003" y="0"/>
                  </a:lnTo>
                  <a:close/>
                </a:path>
              </a:pathLst>
            </a:custGeom>
            <a:solidFill>
              <a:srgbClr val="F7F0E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50"/>
            <p:cNvSpPr/>
            <p:nvPr/>
          </p:nvSpPr>
          <p:spPr>
            <a:xfrm>
              <a:off x="1643850" y="1892975"/>
              <a:ext cx="22150" cy="22125"/>
            </a:xfrm>
            <a:custGeom>
              <a:rect b="b" l="l" r="r" t="t"/>
              <a:pathLst>
                <a:path extrusionOk="0" h="885" w="886">
                  <a:moveTo>
                    <a:pt x="443" y="0"/>
                  </a:moveTo>
                  <a:cubicBezTo>
                    <a:pt x="204" y="0"/>
                    <a:pt x="1" y="192"/>
                    <a:pt x="1" y="443"/>
                  </a:cubicBezTo>
                  <a:cubicBezTo>
                    <a:pt x="1" y="682"/>
                    <a:pt x="204" y="885"/>
                    <a:pt x="443" y="885"/>
                  </a:cubicBezTo>
                  <a:cubicBezTo>
                    <a:pt x="682" y="885"/>
                    <a:pt x="885" y="682"/>
                    <a:pt x="885" y="443"/>
                  </a:cubicBezTo>
                  <a:cubicBezTo>
                    <a:pt x="885" y="192"/>
                    <a:pt x="682" y="0"/>
                    <a:pt x="443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50"/>
            <p:cNvSpPr/>
            <p:nvPr/>
          </p:nvSpPr>
          <p:spPr>
            <a:xfrm>
              <a:off x="1461250" y="1732800"/>
              <a:ext cx="148250" cy="107300"/>
            </a:xfrm>
            <a:custGeom>
              <a:rect b="b" l="l" r="r" t="t"/>
              <a:pathLst>
                <a:path extrusionOk="0" h="4292" w="5930">
                  <a:moveTo>
                    <a:pt x="360" y="0"/>
                  </a:moveTo>
                  <a:cubicBezTo>
                    <a:pt x="156" y="0"/>
                    <a:pt x="1" y="156"/>
                    <a:pt x="1" y="359"/>
                  </a:cubicBezTo>
                  <a:lnTo>
                    <a:pt x="1" y="3933"/>
                  </a:lnTo>
                  <a:cubicBezTo>
                    <a:pt x="1" y="4124"/>
                    <a:pt x="156" y="4292"/>
                    <a:pt x="360" y="4292"/>
                  </a:cubicBezTo>
                  <a:lnTo>
                    <a:pt x="5571" y="4292"/>
                  </a:lnTo>
                  <a:cubicBezTo>
                    <a:pt x="5775" y="4292"/>
                    <a:pt x="5930" y="4124"/>
                    <a:pt x="5930" y="3933"/>
                  </a:cubicBezTo>
                  <a:lnTo>
                    <a:pt x="5930" y="359"/>
                  </a:lnTo>
                  <a:cubicBezTo>
                    <a:pt x="5930" y="156"/>
                    <a:pt x="5775" y="0"/>
                    <a:pt x="557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50"/>
            <p:cNvSpPr/>
            <p:nvPr/>
          </p:nvSpPr>
          <p:spPr>
            <a:xfrm>
              <a:off x="1478000" y="1802125"/>
              <a:ext cx="114775" cy="6600"/>
            </a:xfrm>
            <a:custGeom>
              <a:rect b="b" l="l" r="r" t="t"/>
              <a:pathLst>
                <a:path extrusionOk="0" h="264" w="4591">
                  <a:moveTo>
                    <a:pt x="132" y="1"/>
                  </a:moveTo>
                  <a:cubicBezTo>
                    <a:pt x="60" y="1"/>
                    <a:pt x="0" y="60"/>
                    <a:pt x="0" y="132"/>
                  </a:cubicBezTo>
                  <a:lnTo>
                    <a:pt x="0" y="144"/>
                  </a:lnTo>
                  <a:cubicBezTo>
                    <a:pt x="0" y="204"/>
                    <a:pt x="60" y="264"/>
                    <a:pt x="132" y="264"/>
                  </a:cubicBezTo>
                  <a:lnTo>
                    <a:pt x="4459" y="264"/>
                  </a:lnTo>
                  <a:cubicBezTo>
                    <a:pt x="4531" y="264"/>
                    <a:pt x="4591" y="204"/>
                    <a:pt x="4591" y="144"/>
                  </a:cubicBezTo>
                  <a:lnTo>
                    <a:pt x="4591" y="132"/>
                  </a:lnTo>
                  <a:cubicBezTo>
                    <a:pt x="4591" y="60"/>
                    <a:pt x="4531" y="1"/>
                    <a:pt x="4459" y="1"/>
                  </a:cubicBezTo>
                  <a:close/>
                </a:path>
              </a:pathLst>
            </a:custGeom>
            <a:solidFill>
              <a:srgbClr val="F7F0E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50"/>
            <p:cNvSpPr/>
            <p:nvPr/>
          </p:nvSpPr>
          <p:spPr>
            <a:xfrm>
              <a:off x="1478000" y="1817375"/>
              <a:ext cx="68150" cy="6300"/>
            </a:xfrm>
            <a:custGeom>
              <a:rect b="b" l="l" r="r" t="t"/>
              <a:pathLst>
                <a:path extrusionOk="0" h="252" w="2726">
                  <a:moveTo>
                    <a:pt x="132" y="0"/>
                  </a:moveTo>
                  <a:cubicBezTo>
                    <a:pt x="60" y="0"/>
                    <a:pt x="0" y="48"/>
                    <a:pt x="0" y="120"/>
                  </a:cubicBezTo>
                  <a:lnTo>
                    <a:pt x="0" y="132"/>
                  </a:lnTo>
                  <a:cubicBezTo>
                    <a:pt x="0" y="203"/>
                    <a:pt x="60" y="251"/>
                    <a:pt x="132" y="251"/>
                  </a:cubicBezTo>
                  <a:lnTo>
                    <a:pt x="2594" y="251"/>
                  </a:lnTo>
                  <a:cubicBezTo>
                    <a:pt x="2666" y="251"/>
                    <a:pt x="2726" y="203"/>
                    <a:pt x="2726" y="132"/>
                  </a:cubicBezTo>
                  <a:lnTo>
                    <a:pt x="2726" y="120"/>
                  </a:lnTo>
                  <a:cubicBezTo>
                    <a:pt x="2726" y="48"/>
                    <a:pt x="2666" y="0"/>
                    <a:pt x="2594" y="0"/>
                  </a:cubicBezTo>
                  <a:close/>
                </a:path>
              </a:pathLst>
            </a:custGeom>
            <a:solidFill>
              <a:srgbClr val="F7F0E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50"/>
            <p:cNvSpPr/>
            <p:nvPr/>
          </p:nvSpPr>
          <p:spPr>
            <a:xfrm>
              <a:off x="1474400" y="1745050"/>
              <a:ext cx="40675" cy="40975"/>
            </a:xfrm>
            <a:custGeom>
              <a:rect b="b" l="l" r="r" t="t"/>
              <a:pathLst>
                <a:path extrusionOk="0" h="1639" w="1627">
                  <a:moveTo>
                    <a:pt x="814" y="0"/>
                  </a:moveTo>
                  <a:cubicBezTo>
                    <a:pt x="360" y="0"/>
                    <a:pt x="1" y="359"/>
                    <a:pt x="1" y="813"/>
                  </a:cubicBezTo>
                  <a:cubicBezTo>
                    <a:pt x="1" y="1267"/>
                    <a:pt x="360" y="1638"/>
                    <a:pt x="814" y="1638"/>
                  </a:cubicBezTo>
                  <a:cubicBezTo>
                    <a:pt x="1268" y="1638"/>
                    <a:pt x="1627" y="1267"/>
                    <a:pt x="1627" y="813"/>
                  </a:cubicBezTo>
                  <a:cubicBezTo>
                    <a:pt x="1627" y="371"/>
                    <a:pt x="1268" y="0"/>
                    <a:pt x="814" y="0"/>
                  </a:cubicBezTo>
                  <a:close/>
                </a:path>
              </a:pathLst>
            </a:custGeom>
            <a:solidFill>
              <a:srgbClr val="F4EAD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50"/>
            <p:cNvSpPr/>
            <p:nvPr/>
          </p:nvSpPr>
          <p:spPr>
            <a:xfrm>
              <a:off x="1561375" y="1973650"/>
              <a:ext cx="187100" cy="14675"/>
            </a:xfrm>
            <a:custGeom>
              <a:rect b="b" l="l" r="r" t="t"/>
              <a:pathLst>
                <a:path extrusionOk="0" h="587" w="7484">
                  <a:moveTo>
                    <a:pt x="574" y="1"/>
                  </a:moveTo>
                  <a:cubicBezTo>
                    <a:pt x="263" y="1"/>
                    <a:pt x="0" y="264"/>
                    <a:pt x="0" y="587"/>
                  </a:cubicBezTo>
                  <a:lnTo>
                    <a:pt x="7483" y="587"/>
                  </a:lnTo>
                  <a:cubicBezTo>
                    <a:pt x="7483" y="264"/>
                    <a:pt x="7232" y="1"/>
                    <a:pt x="6910" y="1"/>
                  </a:cubicBezTo>
                  <a:close/>
                </a:path>
              </a:pathLst>
            </a:custGeom>
            <a:solidFill>
              <a:srgbClr val="F4EAD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50"/>
            <p:cNvSpPr/>
            <p:nvPr/>
          </p:nvSpPr>
          <p:spPr>
            <a:xfrm>
              <a:off x="1462450" y="1670350"/>
              <a:ext cx="119575" cy="6575"/>
            </a:xfrm>
            <a:custGeom>
              <a:rect b="b" l="l" r="r" t="t"/>
              <a:pathLst>
                <a:path extrusionOk="0" h="263" w="4783">
                  <a:moveTo>
                    <a:pt x="120" y="0"/>
                  </a:moveTo>
                  <a:cubicBezTo>
                    <a:pt x="61" y="0"/>
                    <a:pt x="1" y="60"/>
                    <a:pt x="1" y="132"/>
                  </a:cubicBezTo>
                  <a:lnTo>
                    <a:pt x="1" y="143"/>
                  </a:lnTo>
                  <a:cubicBezTo>
                    <a:pt x="1" y="203"/>
                    <a:pt x="61" y="263"/>
                    <a:pt x="120" y="263"/>
                  </a:cubicBezTo>
                  <a:lnTo>
                    <a:pt x="4651" y="263"/>
                  </a:lnTo>
                  <a:cubicBezTo>
                    <a:pt x="4722" y="263"/>
                    <a:pt x="4782" y="203"/>
                    <a:pt x="4782" y="143"/>
                  </a:cubicBezTo>
                  <a:lnTo>
                    <a:pt x="4782" y="132"/>
                  </a:lnTo>
                  <a:cubicBezTo>
                    <a:pt x="4782" y="60"/>
                    <a:pt x="4722" y="0"/>
                    <a:pt x="465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50"/>
            <p:cNvSpPr/>
            <p:nvPr/>
          </p:nvSpPr>
          <p:spPr>
            <a:xfrm>
              <a:off x="1462450" y="1710975"/>
              <a:ext cx="119575" cy="6300"/>
            </a:xfrm>
            <a:custGeom>
              <a:rect b="b" l="l" r="r" t="t"/>
              <a:pathLst>
                <a:path extrusionOk="0" h="252" w="4783">
                  <a:moveTo>
                    <a:pt x="120" y="1"/>
                  </a:moveTo>
                  <a:cubicBezTo>
                    <a:pt x="61" y="1"/>
                    <a:pt x="1" y="49"/>
                    <a:pt x="1" y="120"/>
                  </a:cubicBezTo>
                  <a:lnTo>
                    <a:pt x="1" y="132"/>
                  </a:lnTo>
                  <a:cubicBezTo>
                    <a:pt x="1" y="204"/>
                    <a:pt x="61" y="252"/>
                    <a:pt x="120" y="252"/>
                  </a:cubicBezTo>
                  <a:lnTo>
                    <a:pt x="4651" y="252"/>
                  </a:lnTo>
                  <a:cubicBezTo>
                    <a:pt x="4722" y="252"/>
                    <a:pt x="4782" y="204"/>
                    <a:pt x="4782" y="132"/>
                  </a:cubicBezTo>
                  <a:lnTo>
                    <a:pt x="4782" y="120"/>
                  </a:lnTo>
                  <a:cubicBezTo>
                    <a:pt x="4782" y="49"/>
                    <a:pt x="4722" y="1"/>
                    <a:pt x="4651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50"/>
            <p:cNvSpPr/>
            <p:nvPr/>
          </p:nvSpPr>
          <p:spPr>
            <a:xfrm>
              <a:off x="1462450" y="1690650"/>
              <a:ext cx="146475" cy="6300"/>
            </a:xfrm>
            <a:custGeom>
              <a:rect b="b" l="l" r="r" t="t"/>
              <a:pathLst>
                <a:path extrusionOk="0" h="252" w="5859">
                  <a:moveTo>
                    <a:pt x="120" y="1"/>
                  </a:moveTo>
                  <a:cubicBezTo>
                    <a:pt x="61" y="1"/>
                    <a:pt x="1" y="49"/>
                    <a:pt x="1" y="120"/>
                  </a:cubicBezTo>
                  <a:lnTo>
                    <a:pt x="1" y="132"/>
                  </a:lnTo>
                  <a:cubicBezTo>
                    <a:pt x="1" y="204"/>
                    <a:pt x="61" y="252"/>
                    <a:pt x="120" y="252"/>
                  </a:cubicBezTo>
                  <a:lnTo>
                    <a:pt x="5738" y="252"/>
                  </a:lnTo>
                  <a:cubicBezTo>
                    <a:pt x="5798" y="252"/>
                    <a:pt x="5858" y="204"/>
                    <a:pt x="5858" y="132"/>
                  </a:cubicBezTo>
                  <a:lnTo>
                    <a:pt x="5858" y="120"/>
                  </a:lnTo>
                  <a:cubicBezTo>
                    <a:pt x="5858" y="49"/>
                    <a:pt x="5798" y="1"/>
                    <a:pt x="5738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50"/>
            <p:cNvSpPr/>
            <p:nvPr/>
          </p:nvSpPr>
          <p:spPr>
            <a:xfrm>
              <a:off x="1454100" y="1912100"/>
              <a:ext cx="68150" cy="40075"/>
            </a:xfrm>
            <a:custGeom>
              <a:rect b="b" l="l" r="r" t="t"/>
              <a:pathLst>
                <a:path extrusionOk="0" h="1603" w="2726">
                  <a:moveTo>
                    <a:pt x="0" y="0"/>
                  </a:moveTo>
                  <a:lnTo>
                    <a:pt x="0" y="1602"/>
                  </a:lnTo>
                  <a:lnTo>
                    <a:pt x="2725" y="1602"/>
                  </a:lnTo>
                  <a:lnTo>
                    <a:pt x="27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50"/>
            <p:cNvSpPr/>
            <p:nvPr/>
          </p:nvSpPr>
          <p:spPr>
            <a:xfrm>
              <a:off x="1474400" y="1904625"/>
              <a:ext cx="24850" cy="14975"/>
            </a:xfrm>
            <a:custGeom>
              <a:rect b="b" l="l" r="r" t="t"/>
              <a:pathLst>
                <a:path extrusionOk="0" h="599" w="994">
                  <a:moveTo>
                    <a:pt x="1" y="1"/>
                  </a:moveTo>
                  <a:lnTo>
                    <a:pt x="1" y="598"/>
                  </a:lnTo>
                  <a:lnTo>
                    <a:pt x="993" y="598"/>
                  </a:lnTo>
                  <a:lnTo>
                    <a:pt x="993" y="1"/>
                  </a:lnTo>
                  <a:close/>
                </a:path>
              </a:pathLst>
            </a:custGeom>
            <a:solidFill>
              <a:srgbClr val="C9A03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50"/>
            <p:cNvSpPr/>
            <p:nvPr/>
          </p:nvSpPr>
          <p:spPr>
            <a:xfrm>
              <a:off x="1644150" y="1651800"/>
              <a:ext cx="196375" cy="188300"/>
            </a:xfrm>
            <a:custGeom>
              <a:rect b="b" l="l" r="r" t="t"/>
              <a:pathLst>
                <a:path extrusionOk="0" h="7532" w="7855">
                  <a:moveTo>
                    <a:pt x="371" y="1"/>
                  </a:moveTo>
                  <a:cubicBezTo>
                    <a:pt x="168" y="1"/>
                    <a:pt x="1" y="168"/>
                    <a:pt x="1" y="383"/>
                  </a:cubicBezTo>
                  <a:lnTo>
                    <a:pt x="1" y="7161"/>
                  </a:lnTo>
                  <a:cubicBezTo>
                    <a:pt x="1" y="7364"/>
                    <a:pt x="168" y="7532"/>
                    <a:pt x="371" y="7532"/>
                  </a:cubicBezTo>
                  <a:lnTo>
                    <a:pt x="7472" y="7532"/>
                  </a:lnTo>
                  <a:cubicBezTo>
                    <a:pt x="7687" y="7532"/>
                    <a:pt x="7854" y="7364"/>
                    <a:pt x="7842" y="7161"/>
                  </a:cubicBezTo>
                  <a:lnTo>
                    <a:pt x="7842" y="383"/>
                  </a:lnTo>
                  <a:cubicBezTo>
                    <a:pt x="7842" y="180"/>
                    <a:pt x="7675" y="1"/>
                    <a:pt x="7472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50"/>
            <p:cNvSpPr/>
            <p:nvPr/>
          </p:nvSpPr>
          <p:spPr>
            <a:xfrm>
              <a:off x="1679425" y="1684075"/>
              <a:ext cx="128525" cy="128525"/>
            </a:xfrm>
            <a:custGeom>
              <a:rect b="b" l="l" r="r" t="t"/>
              <a:pathLst>
                <a:path extrusionOk="0" h="5141" w="5141">
                  <a:moveTo>
                    <a:pt x="0" y="1"/>
                  </a:moveTo>
                  <a:lnTo>
                    <a:pt x="0" y="5141"/>
                  </a:lnTo>
                  <a:lnTo>
                    <a:pt x="5140" y="5141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50"/>
            <p:cNvSpPr/>
            <p:nvPr/>
          </p:nvSpPr>
          <p:spPr>
            <a:xfrm>
              <a:off x="1748450" y="1744750"/>
              <a:ext cx="59500" cy="67850"/>
            </a:xfrm>
            <a:custGeom>
              <a:rect b="b" l="l" r="r" t="t"/>
              <a:pathLst>
                <a:path extrusionOk="0" h="2714" w="2380">
                  <a:moveTo>
                    <a:pt x="921" y="0"/>
                  </a:moveTo>
                  <a:lnTo>
                    <a:pt x="0" y="1100"/>
                  </a:lnTo>
                  <a:lnTo>
                    <a:pt x="0" y="2714"/>
                  </a:lnTo>
                  <a:lnTo>
                    <a:pt x="2379" y="2714"/>
                  </a:lnTo>
                  <a:lnTo>
                    <a:pt x="2379" y="1327"/>
                  </a:lnTo>
                  <a:lnTo>
                    <a:pt x="921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50"/>
            <p:cNvSpPr/>
            <p:nvPr/>
          </p:nvSpPr>
          <p:spPr>
            <a:xfrm>
              <a:off x="1679425" y="1731900"/>
              <a:ext cx="108500" cy="80700"/>
            </a:xfrm>
            <a:custGeom>
              <a:rect b="b" l="l" r="r" t="t"/>
              <a:pathLst>
                <a:path extrusionOk="0" h="3228" w="4340">
                  <a:moveTo>
                    <a:pt x="1040" y="0"/>
                  </a:moveTo>
                  <a:lnTo>
                    <a:pt x="0" y="1590"/>
                  </a:lnTo>
                  <a:lnTo>
                    <a:pt x="0" y="3228"/>
                  </a:lnTo>
                  <a:lnTo>
                    <a:pt x="4339" y="3228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50"/>
            <p:cNvSpPr/>
            <p:nvPr/>
          </p:nvSpPr>
          <p:spPr>
            <a:xfrm>
              <a:off x="1262825" y="1556925"/>
              <a:ext cx="63075" cy="57700"/>
            </a:xfrm>
            <a:custGeom>
              <a:rect b="b" l="l" r="r" t="t"/>
              <a:pathLst>
                <a:path extrusionOk="0" h="2308" w="2523">
                  <a:moveTo>
                    <a:pt x="1260" y="1"/>
                  </a:moveTo>
                  <a:cubicBezTo>
                    <a:pt x="966" y="1"/>
                    <a:pt x="670" y="114"/>
                    <a:pt x="443" y="341"/>
                  </a:cubicBezTo>
                  <a:cubicBezTo>
                    <a:pt x="1" y="796"/>
                    <a:pt x="1" y="1525"/>
                    <a:pt x="443" y="1967"/>
                  </a:cubicBezTo>
                  <a:cubicBezTo>
                    <a:pt x="670" y="2194"/>
                    <a:pt x="966" y="2308"/>
                    <a:pt x="1260" y="2308"/>
                  </a:cubicBezTo>
                  <a:cubicBezTo>
                    <a:pt x="1555" y="2308"/>
                    <a:pt x="1848" y="2194"/>
                    <a:pt x="2069" y="1967"/>
                  </a:cubicBezTo>
                  <a:cubicBezTo>
                    <a:pt x="2523" y="1525"/>
                    <a:pt x="2523" y="796"/>
                    <a:pt x="2069" y="341"/>
                  </a:cubicBezTo>
                  <a:cubicBezTo>
                    <a:pt x="1848" y="114"/>
                    <a:pt x="1555" y="1"/>
                    <a:pt x="126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50"/>
            <p:cNvSpPr/>
            <p:nvPr/>
          </p:nvSpPr>
          <p:spPr>
            <a:xfrm>
              <a:off x="1025250" y="1538225"/>
              <a:ext cx="231625" cy="191900"/>
            </a:xfrm>
            <a:custGeom>
              <a:rect b="b" l="l" r="r" t="t"/>
              <a:pathLst>
                <a:path extrusionOk="0" h="7676" w="9265">
                  <a:moveTo>
                    <a:pt x="9024" y="1"/>
                  </a:moveTo>
                  <a:cubicBezTo>
                    <a:pt x="9017" y="1"/>
                    <a:pt x="9009" y="1"/>
                    <a:pt x="9002" y="2"/>
                  </a:cubicBezTo>
                  <a:lnTo>
                    <a:pt x="7567" y="109"/>
                  </a:lnTo>
                  <a:cubicBezTo>
                    <a:pt x="7508" y="109"/>
                    <a:pt x="7460" y="133"/>
                    <a:pt x="7424" y="169"/>
                  </a:cubicBezTo>
                  <a:lnTo>
                    <a:pt x="96" y="7281"/>
                  </a:lnTo>
                  <a:cubicBezTo>
                    <a:pt x="1" y="7365"/>
                    <a:pt x="1" y="7520"/>
                    <a:pt x="96" y="7604"/>
                  </a:cubicBezTo>
                  <a:cubicBezTo>
                    <a:pt x="132" y="7652"/>
                    <a:pt x="204" y="7676"/>
                    <a:pt x="264" y="7676"/>
                  </a:cubicBezTo>
                  <a:cubicBezTo>
                    <a:pt x="323" y="7676"/>
                    <a:pt x="383" y="7652"/>
                    <a:pt x="419" y="7616"/>
                  </a:cubicBezTo>
                  <a:lnTo>
                    <a:pt x="7687" y="563"/>
                  </a:lnTo>
                  <a:lnTo>
                    <a:pt x="9038" y="468"/>
                  </a:lnTo>
                  <a:cubicBezTo>
                    <a:pt x="9169" y="456"/>
                    <a:pt x="9265" y="336"/>
                    <a:pt x="9253" y="217"/>
                  </a:cubicBezTo>
                  <a:cubicBezTo>
                    <a:pt x="9241" y="93"/>
                    <a:pt x="9145" y="1"/>
                    <a:pt x="9024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50"/>
            <p:cNvSpPr/>
            <p:nvPr/>
          </p:nvSpPr>
          <p:spPr>
            <a:xfrm>
              <a:off x="1036300" y="1718525"/>
              <a:ext cx="84300" cy="250975"/>
            </a:xfrm>
            <a:custGeom>
              <a:rect b="b" l="l" r="r" t="t"/>
              <a:pathLst>
                <a:path extrusionOk="0" h="10039" w="3372">
                  <a:moveTo>
                    <a:pt x="268" y="0"/>
                  </a:moveTo>
                  <a:cubicBezTo>
                    <a:pt x="246" y="0"/>
                    <a:pt x="225" y="3"/>
                    <a:pt x="204" y="10"/>
                  </a:cubicBezTo>
                  <a:cubicBezTo>
                    <a:pt x="73" y="45"/>
                    <a:pt x="1" y="177"/>
                    <a:pt x="37" y="296"/>
                  </a:cubicBezTo>
                  <a:lnTo>
                    <a:pt x="2882" y="9871"/>
                  </a:lnTo>
                  <a:cubicBezTo>
                    <a:pt x="2918" y="9979"/>
                    <a:pt x="3013" y="10039"/>
                    <a:pt x="3109" y="10039"/>
                  </a:cubicBezTo>
                  <a:cubicBezTo>
                    <a:pt x="3133" y="10039"/>
                    <a:pt x="3157" y="10039"/>
                    <a:pt x="3181" y="10027"/>
                  </a:cubicBezTo>
                  <a:cubicBezTo>
                    <a:pt x="3300" y="9991"/>
                    <a:pt x="3372" y="9859"/>
                    <a:pt x="3336" y="9740"/>
                  </a:cubicBezTo>
                  <a:lnTo>
                    <a:pt x="491" y="165"/>
                  </a:lnTo>
                  <a:cubicBezTo>
                    <a:pt x="461" y="66"/>
                    <a:pt x="367" y="0"/>
                    <a:pt x="268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50"/>
            <p:cNvSpPr/>
            <p:nvPr/>
          </p:nvSpPr>
          <p:spPr>
            <a:xfrm>
              <a:off x="1223975" y="1487075"/>
              <a:ext cx="67275" cy="78400"/>
            </a:xfrm>
            <a:custGeom>
              <a:rect b="b" l="l" r="r" t="t"/>
              <a:pathLst>
                <a:path extrusionOk="0" h="3136" w="2691">
                  <a:moveTo>
                    <a:pt x="876" y="1"/>
                  </a:moveTo>
                  <a:cubicBezTo>
                    <a:pt x="749" y="1"/>
                    <a:pt x="620" y="33"/>
                    <a:pt x="503" y="99"/>
                  </a:cubicBezTo>
                  <a:cubicBezTo>
                    <a:pt x="132" y="314"/>
                    <a:pt x="1" y="780"/>
                    <a:pt x="216" y="1151"/>
                  </a:cubicBezTo>
                  <a:lnTo>
                    <a:pt x="1364" y="3135"/>
                  </a:lnTo>
                  <a:lnTo>
                    <a:pt x="2690" y="2370"/>
                  </a:lnTo>
                  <a:lnTo>
                    <a:pt x="1543" y="386"/>
                  </a:lnTo>
                  <a:cubicBezTo>
                    <a:pt x="1398" y="137"/>
                    <a:pt x="1139" y="1"/>
                    <a:pt x="876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50"/>
            <p:cNvSpPr/>
            <p:nvPr/>
          </p:nvSpPr>
          <p:spPr>
            <a:xfrm>
              <a:off x="1046175" y="1959025"/>
              <a:ext cx="136000" cy="29000"/>
            </a:xfrm>
            <a:custGeom>
              <a:rect b="b" l="l" r="r" t="t"/>
              <a:pathLst>
                <a:path extrusionOk="0" h="1160" w="5440">
                  <a:moveTo>
                    <a:pt x="2750" y="0"/>
                  </a:moveTo>
                  <a:cubicBezTo>
                    <a:pt x="742" y="0"/>
                    <a:pt x="0" y="1160"/>
                    <a:pt x="0" y="1160"/>
                  </a:cubicBezTo>
                  <a:lnTo>
                    <a:pt x="5439" y="1160"/>
                  </a:lnTo>
                  <a:cubicBezTo>
                    <a:pt x="5439" y="1160"/>
                    <a:pt x="4746" y="0"/>
                    <a:pt x="275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50"/>
            <p:cNvSpPr/>
            <p:nvPr/>
          </p:nvSpPr>
          <p:spPr>
            <a:xfrm>
              <a:off x="1030025" y="1711575"/>
              <a:ext cx="39475" cy="25425"/>
            </a:xfrm>
            <a:custGeom>
              <a:rect b="b" l="l" r="r" t="t"/>
              <a:pathLst>
                <a:path extrusionOk="0" h="1017" w="1579">
                  <a:moveTo>
                    <a:pt x="1" y="1"/>
                  </a:moveTo>
                  <a:lnTo>
                    <a:pt x="1" y="1005"/>
                  </a:lnTo>
                  <a:lnTo>
                    <a:pt x="945" y="1005"/>
                  </a:lnTo>
                  <a:cubicBezTo>
                    <a:pt x="993" y="1017"/>
                    <a:pt x="1029" y="1017"/>
                    <a:pt x="1065" y="1017"/>
                  </a:cubicBezTo>
                  <a:cubicBezTo>
                    <a:pt x="1352" y="1017"/>
                    <a:pt x="1579" y="790"/>
                    <a:pt x="1579" y="515"/>
                  </a:cubicBezTo>
                  <a:cubicBezTo>
                    <a:pt x="1579" y="228"/>
                    <a:pt x="1352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50"/>
            <p:cNvSpPr/>
            <p:nvPr/>
          </p:nvSpPr>
          <p:spPr>
            <a:xfrm>
              <a:off x="1018375" y="1711575"/>
              <a:ext cx="25725" cy="25425"/>
            </a:xfrm>
            <a:custGeom>
              <a:rect b="b" l="l" r="r" t="t"/>
              <a:pathLst>
                <a:path extrusionOk="0" h="1017" w="1029">
                  <a:moveTo>
                    <a:pt x="515" y="1"/>
                  </a:moveTo>
                  <a:cubicBezTo>
                    <a:pt x="228" y="1"/>
                    <a:pt x="1" y="228"/>
                    <a:pt x="1" y="515"/>
                  </a:cubicBezTo>
                  <a:cubicBezTo>
                    <a:pt x="1" y="790"/>
                    <a:pt x="228" y="1017"/>
                    <a:pt x="515" y="1017"/>
                  </a:cubicBezTo>
                  <a:cubicBezTo>
                    <a:pt x="802" y="1017"/>
                    <a:pt x="1029" y="790"/>
                    <a:pt x="1029" y="515"/>
                  </a:cubicBezTo>
                  <a:cubicBezTo>
                    <a:pt x="1029" y="228"/>
                    <a:pt x="802" y="1"/>
                    <a:pt x="515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50"/>
            <p:cNvSpPr/>
            <p:nvPr/>
          </p:nvSpPr>
          <p:spPr>
            <a:xfrm>
              <a:off x="1229650" y="1524500"/>
              <a:ext cx="118375" cy="92675"/>
            </a:xfrm>
            <a:custGeom>
              <a:rect b="b" l="l" r="r" t="t"/>
              <a:pathLst>
                <a:path extrusionOk="0" h="3707" w="4735">
                  <a:moveTo>
                    <a:pt x="2511" y="1"/>
                  </a:moveTo>
                  <a:cubicBezTo>
                    <a:pt x="1125" y="1"/>
                    <a:pt x="1" y="1124"/>
                    <a:pt x="1" y="2511"/>
                  </a:cubicBezTo>
                  <a:cubicBezTo>
                    <a:pt x="1" y="2941"/>
                    <a:pt x="109" y="3348"/>
                    <a:pt x="300" y="3706"/>
                  </a:cubicBezTo>
                  <a:lnTo>
                    <a:pt x="4735" y="1328"/>
                  </a:lnTo>
                  <a:cubicBezTo>
                    <a:pt x="4316" y="527"/>
                    <a:pt x="3479" y="1"/>
                    <a:pt x="2511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50"/>
            <p:cNvSpPr/>
            <p:nvPr/>
          </p:nvSpPr>
          <p:spPr>
            <a:xfrm>
              <a:off x="2064325" y="1862800"/>
              <a:ext cx="116575" cy="124925"/>
            </a:xfrm>
            <a:custGeom>
              <a:rect b="b" l="l" r="r" t="t"/>
              <a:pathLst>
                <a:path extrusionOk="0" h="4997" w="4663">
                  <a:moveTo>
                    <a:pt x="0" y="0"/>
                  </a:moveTo>
                  <a:lnTo>
                    <a:pt x="729" y="4997"/>
                  </a:lnTo>
                  <a:lnTo>
                    <a:pt x="3969" y="4997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50"/>
            <p:cNvSpPr/>
            <p:nvPr/>
          </p:nvSpPr>
          <p:spPr>
            <a:xfrm>
              <a:off x="2032650" y="1889950"/>
              <a:ext cx="50825" cy="69100"/>
            </a:xfrm>
            <a:custGeom>
              <a:rect b="b" l="l" r="r" t="t"/>
              <a:pathLst>
                <a:path extrusionOk="0" h="2764" w="2033">
                  <a:moveTo>
                    <a:pt x="1629" y="0"/>
                  </a:moveTo>
                  <a:cubicBezTo>
                    <a:pt x="1414" y="0"/>
                    <a:pt x="870" y="31"/>
                    <a:pt x="466" y="349"/>
                  </a:cubicBezTo>
                  <a:cubicBezTo>
                    <a:pt x="156" y="588"/>
                    <a:pt x="0" y="946"/>
                    <a:pt x="0" y="1388"/>
                  </a:cubicBezTo>
                  <a:cubicBezTo>
                    <a:pt x="0" y="1795"/>
                    <a:pt x="144" y="2118"/>
                    <a:pt x="454" y="2357"/>
                  </a:cubicBezTo>
                  <a:cubicBezTo>
                    <a:pt x="921" y="2727"/>
                    <a:pt x="1590" y="2763"/>
                    <a:pt x="1889" y="2763"/>
                  </a:cubicBezTo>
                  <a:lnTo>
                    <a:pt x="2032" y="2763"/>
                  </a:lnTo>
                  <a:lnTo>
                    <a:pt x="1973" y="2225"/>
                  </a:lnTo>
                  <a:cubicBezTo>
                    <a:pt x="1973" y="2225"/>
                    <a:pt x="1946" y="2227"/>
                    <a:pt x="1901" y="2227"/>
                  </a:cubicBezTo>
                  <a:cubicBezTo>
                    <a:pt x="1712" y="2227"/>
                    <a:pt x="1193" y="2203"/>
                    <a:pt x="885" y="1962"/>
                  </a:cubicBezTo>
                  <a:cubicBezTo>
                    <a:pt x="717" y="1831"/>
                    <a:pt x="634" y="1640"/>
                    <a:pt x="634" y="1388"/>
                  </a:cubicBezTo>
                  <a:cubicBezTo>
                    <a:pt x="634" y="1102"/>
                    <a:pt x="717" y="886"/>
                    <a:pt x="897" y="755"/>
                  </a:cubicBezTo>
                  <a:cubicBezTo>
                    <a:pt x="1117" y="571"/>
                    <a:pt x="1451" y="550"/>
                    <a:pt x="1594" y="550"/>
                  </a:cubicBezTo>
                  <a:cubicBezTo>
                    <a:pt x="1636" y="550"/>
                    <a:pt x="1662" y="552"/>
                    <a:pt x="1662" y="552"/>
                  </a:cubicBezTo>
                  <a:lnTo>
                    <a:pt x="1721" y="2"/>
                  </a:lnTo>
                  <a:cubicBezTo>
                    <a:pt x="1714" y="2"/>
                    <a:pt x="1682" y="0"/>
                    <a:pt x="1629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50"/>
            <p:cNvSpPr/>
            <p:nvPr/>
          </p:nvSpPr>
          <p:spPr>
            <a:xfrm>
              <a:off x="984025" y="1151725"/>
              <a:ext cx="281225" cy="248625"/>
            </a:xfrm>
            <a:custGeom>
              <a:rect b="b" l="l" r="r" t="t"/>
              <a:pathLst>
                <a:path extrusionOk="0" h="9945" w="11249">
                  <a:moveTo>
                    <a:pt x="5616" y="0"/>
                  </a:moveTo>
                  <a:cubicBezTo>
                    <a:pt x="3613" y="0"/>
                    <a:pt x="1729" y="1223"/>
                    <a:pt x="980" y="3209"/>
                  </a:cubicBezTo>
                  <a:cubicBezTo>
                    <a:pt x="0" y="5779"/>
                    <a:pt x="1291" y="8648"/>
                    <a:pt x="3861" y="9616"/>
                  </a:cubicBezTo>
                  <a:cubicBezTo>
                    <a:pt x="4445" y="9839"/>
                    <a:pt x="5044" y="9944"/>
                    <a:pt x="5632" y="9944"/>
                  </a:cubicBezTo>
                  <a:cubicBezTo>
                    <a:pt x="7636" y="9944"/>
                    <a:pt x="9520" y="8722"/>
                    <a:pt x="10268" y="6735"/>
                  </a:cubicBezTo>
                  <a:cubicBezTo>
                    <a:pt x="11248" y="4165"/>
                    <a:pt x="9957" y="1297"/>
                    <a:pt x="7387" y="328"/>
                  </a:cubicBezTo>
                  <a:cubicBezTo>
                    <a:pt x="6804" y="106"/>
                    <a:pt x="6205" y="0"/>
                    <a:pt x="5616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50"/>
            <p:cNvSpPr/>
            <p:nvPr/>
          </p:nvSpPr>
          <p:spPr>
            <a:xfrm>
              <a:off x="1016875" y="1177975"/>
              <a:ext cx="215500" cy="196125"/>
            </a:xfrm>
            <a:custGeom>
              <a:rect b="b" l="l" r="r" t="t"/>
              <a:pathLst>
                <a:path extrusionOk="0" h="7845" w="8620">
                  <a:moveTo>
                    <a:pt x="4312" y="1"/>
                  </a:moveTo>
                  <a:cubicBezTo>
                    <a:pt x="2531" y="1"/>
                    <a:pt x="912" y="1225"/>
                    <a:pt x="491" y="3032"/>
                  </a:cubicBezTo>
                  <a:cubicBezTo>
                    <a:pt x="1" y="5148"/>
                    <a:pt x="1304" y="7251"/>
                    <a:pt x="3420" y="7741"/>
                  </a:cubicBezTo>
                  <a:cubicBezTo>
                    <a:pt x="3719" y="7811"/>
                    <a:pt x="4018" y="7845"/>
                    <a:pt x="4313" y="7845"/>
                  </a:cubicBezTo>
                  <a:cubicBezTo>
                    <a:pt x="6092" y="7845"/>
                    <a:pt x="7709" y="6628"/>
                    <a:pt x="8129" y="4813"/>
                  </a:cubicBezTo>
                  <a:cubicBezTo>
                    <a:pt x="8620" y="2709"/>
                    <a:pt x="7305" y="593"/>
                    <a:pt x="5201" y="103"/>
                  </a:cubicBezTo>
                  <a:cubicBezTo>
                    <a:pt x="4903" y="34"/>
                    <a:pt x="4606" y="1"/>
                    <a:pt x="4312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50"/>
            <p:cNvSpPr/>
            <p:nvPr/>
          </p:nvSpPr>
          <p:spPr>
            <a:xfrm>
              <a:off x="1084725" y="1208325"/>
              <a:ext cx="40075" cy="92975"/>
            </a:xfrm>
            <a:custGeom>
              <a:rect b="b" l="l" r="r" t="t"/>
              <a:pathLst>
                <a:path extrusionOk="0" fill="none" h="3719" w="1603">
                  <a:moveTo>
                    <a:pt x="1602" y="1"/>
                  </a:moveTo>
                  <a:lnTo>
                    <a:pt x="1602" y="2714"/>
                  </a:lnTo>
                  <a:lnTo>
                    <a:pt x="0" y="3718"/>
                  </a:lnTo>
                </a:path>
              </a:pathLst>
            </a:custGeom>
            <a:noFill/>
            <a:ln cap="rnd" cmpd="sng" w="80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50"/>
            <p:cNvSpPr/>
            <p:nvPr/>
          </p:nvSpPr>
          <p:spPr>
            <a:xfrm>
              <a:off x="1027650" y="2040900"/>
              <a:ext cx="88475" cy="349075"/>
            </a:xfrm>
            <a:custGeom>
              <a:rect b="b" l="l" r="r" t="t"/>
              <a:pathLst>
                <a:path extrusionOk="0" h="13963" w="3539">
                  <a:moveTo>
                    <a:pt x="2905" y="0"/>
                  </a:moveTo>
                  <a:lnTo>
                    <a:pt x="0" y="13831"/>
                  </a:lnTo>
                  <a:lnTo>
                    <a:pt x="634" y="13962"/>
                  </a:lnTo>
                  <a:lnTo>
                    <a:pt x="3539" y="132"/>
                  </a:lnTo>
                  <a:lnTo>
                    <a:pt x="2905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50"/>
            <p:cNvSpPr/>
            <p:nvPr/>
          </p:nvSpPr>
          <p:spPr>
            <a:xfrm>
              <a:off x="1117600" y="2040900"/>
              <a:ext cx="88475" cy="349075"/>
            </a:xfrm>
            <a:custGeom>
              <a:rect b="b" l="l" r="r" t="t"/>
              <a:pathLst>
                <a:path extrusionOk="0" h="13963" w="3539">
                  <a:moveTo>
                    <a:pt x="634" y="0"/>
                  </a:moveTo>
                  <a:lnTo>
                    <a:pt x="0" y="144"/>
                  </a:lnTo>
                  <a:lnTo>
                    <a:pt x="2905" y="13962"/>
                  </a:lnTo>
                  <a:lnTo>
                    <a:pt x="3539" y="13831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50"/>
            <p:cNvSpPr/>
            <p:nvPr/>
          </p:nvSpPr>
          <p:spPr>
            <a:xfrm>
              <a:off x="1044975" y="2335550"/>
              <a:ext cx="145275" cy="16475"/>
            </a:xfrm>
            <a:custGeom>
              <a:rect b="b" l="l" r="r" t="t"/>
              <a:pathLst>
                <a:path extrusionOk="0" h="659" w="5811">
                  <a:moveTo>
                    <a:pt x="1" y="1"/>
                  </a:moveTo>
                  <a:lnTo>
                    <a:pt x="1" y="658"/>
                  </a:lnTo>
                  <a:lnTo>
                    <a:pt x="5810" y="658"/>
                  </a:lnTo>
                  <a:lnTo>
                    <a:pt x="5810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50"/>
            <p:cNvSpPr/>
            <p:nvPr/>
          </p:nvSpPr>
          <p:spPr>
            <a:xfrm>
              <a:off x="1024350" y="2031625"/>
              <a:ext cx="189500" cy="22150"/>
            </a:xfrm>
            <a:custGeom>
              <a:rect b="b" l="l" r="r" t="t"/>
              <a:pathLst>
                <a:path extrusionOk="0" h="886" w="7580">
                  <a:moveTo>
                    <a:pt x="1" y="1"/>
                  </a:moveTo>
                  <a:lnTo>
                    <a:pt x="1" y="885"/>
                  </a:lnTo>
                  <a:lnTo>
                    <a:pt x="7579" y="885"/>
                  </a:lnTo>
                  <a:lnTo>
                    <a:pt x="7579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50"/>
            <p:cNvSpPr/>
            <p:nvPr/>
          </p:nvSpPr>
          <p:spPr>
            <a:xfrm>
              <a:off x="2057750" y="2041200"/>
              <a:ext cx="88475" cy="348775"/>
            </a:xfrm>
            <a:custGeom>
              <a:rect b="b" l="l" r="r" t="t"/>
              <a:pathLst>
                <a:path extrusionOk="0" h="13951" w="3539">
                  <a:moveTo>
                    <a:pt x="2905" y="0"/>
                  </a:moveTo>
                  <a:lnTo>
                    <a:pt x="0" y="13819"/>
                  </a:lnTo>
                  <a:lnTo>
                    <a:pt x="634" y="13950"/>
                  </a:lnTo>
                  <a:lnTo>
                    <a:pt x="3539" y="132"/>
                  </a:lnTo>
                  <a:lnTo>
                    <a:pt x="2905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50"/>
            <p:cNvSpPr/>
            <p:nvPr/>
          </p:nvSpPr>
          <p:spPr>
            <a:xfrm>
              <a:off x="2147400" y="2041200"/>
              <a:ext cx="88775" cy="348775"/>
            </a:xfrm>
            <a:custGeom>
              <a:rect b="b" l="l" r="r" t="t"/>
              <a:pathLst>
                <a:path extrusionOk="0" h="13951" w="3551">
                  <a:moveTo>
                    <a:pt x="646" y="0"/>
                  </a:moveTo>
                  <a:lnTo>
                    <a:pt x="0" y="132"/>
                  </a:lnTo>
                  <a:lnTo>
                    <a:pt x="2905" y="13950"/>
                  </a:lnTo>
                  <a:lnTo>
                    <a:pt x="3551" y="13819"/>
                  </a:lnTo>
                  <a:lnTo>
                    <a:pt x="646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50"/>
            <p:cNvSpPr/>
            <p:nvPr/>
          </p:nvSpPr>
          <p:spPr>
            <a:xfrm>
              <a:off x="2075075" y="2335550"/>
              <a:ext cx="145275" cy="16475"/>
            </a:xfrm>
            <a:custGeom>
              <a:rect b="b" l="l" r="r" t="t"/>
              <a:pathLst>
                <a:path extrusionOk="0" h="659" w="5811">
                  <a:moveTo>
                    <a:pt x="1" y="1"/>
                  </a:moveTo>
                  <a:lnTo>
                    <a:pt x="1" y="658"/>
                  </a:lnTo>
                  <a:lnTo>
                    <a:pt x="5810" y="658"/>
                  </a:lnTo>
                  <a:lnTo>
                    <a:pt x="5810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50"/>
            <p:cNvSpPr/>
            <p:nvPr/>
          </p:nvSpPr>
          <p:spPr>
            <a:xfrm>
              <a:off x="2054450" y="2031625"/>
              <a:ext cx="189500" cy="22150"/>
            </a:xfrm>
            <a:custGeom>
              <a:rect b="b" l="l" r="r" t="t"/>
              <a:pathLst>
                <a:path extrusionOk="0" h="886" w="7580">
                  <a:moveTo>
                    <a:pt x="1" y="1"/>
                  </a:moveTo>
                  <a:lnTo>
                    <a:pt x="1" y="885"/>
                  </a:lnTo>
                  <a:lnTo>
                    <a:pt x="7579" y="885"/>
                  </a:lnTo>
                  <a:lnTo>
                    <a:pt x="7579" y="1"/>
                  </a:lnTo>
                  <a:close/>
                </a:path>
              </a:pathLst>
            </a:custGeom>
            <a:solidFill>
              <a:srgbClr val="38761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50"/>
            <p:cNvSpPr/>
            <p:nvPr/>
          </p:nvSpPr>
          <p:spPr>
            <a:xfrm>
              <a:off x="972950" y="1988900"/>
              <a:ext cx="1325975" cy="42750"/>
            </a:xfrm>
            <a:custGeom>
              <a:rect b="b" l="l" r="r" t="t"/>
              <a:pathLst>
                <a:path extrusionOk="0" h="1710" w="53039">
                  <a:moveTo>
                    <a:pt x="1" y="1"/>
                  </a:moveTo>
                  <a:lnTo>
                    <a:pt x="1" y="1710"/>
                  </a:lnTo>
                  <a:lnTo>
                    <a:pt x="53039" y="1710"/>
                  </a:lnTo>
                  <a:lnTo>
                    <a:pt x="53039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50"/>
            <p:cNvSpPr/>
            <p:nvPr/>
          </p:nvSpPr>
          <p:spPr>
            <a:xfrm>
              <a:off x="819350" y="2382775"/>
              <a:ext cx="1640650" cy="11075"/>
            </a:xfrm>
            <a:custGeom>
              <a:rect b="b" l="l" r="r" t="t"/>
              <a:pathLst>
                <a:path extrusionOk="0" h="443" w="65626">
                  <a:moveTo>
                    <a:pt x="216" y="0"/>
                  </a:moveTo>
                  <a:cubicBezTo>
                    <a:pt x="96" y="0"/>
                    <a:pt x="1" y="108"/>
                    <a:pt x="1" y="227"/>
                  </a:cubicBezTo>
                  <a:cubicBezTo>
                    <a:pt x="1" y="347"/>
                    <a:pt x="96" y="443"/>
                    <a:pt x="216" y="443"/>
                  </a:cubicBezTo>
                  <a:lnTo>
                    <a:pt x="65411" y="443"/>
                  </a:lnTo>
                  <a:cubicBezTo>
                    <a:pt x="65530" y="443"/>
                    <a:pt x="65626" y="347"/>
                    <a:pt x="65626" y="227"/>
                  </a:cubicBezTo>
                  <a:cubicBezTo>
                    <a:pt x="65626" y="108"/>
                    <a:pt x="65530" y="0"/>
                    <a:pt x="6541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50"/>
            <p:cNvSpPr/>
            <p:nvPr/>
          </p:nvSpPr>
          <p:spPr>
            <a:xfrm>
              <a:off x="1767875" y="2410275"/>
              <a:ext cx="32300" cy="32000"/>
            </a:xfrm>
            <a:custGeom>
              <a:rect b="b" l="l" r="r" t="t"/>
              <a:pathLst>
                <a:path extrusionOk="0" h="1280" w="1292">
                  <a:moveTo>
                    <a:pt x="646" y="1279"/>
                  </a:moveTo>
                  <a:cubicBezTo>
                    <a:pt x="287" y="1279"/>
                    <a:pt x="0" y="992"/>
                    <a:pt x="0" y="646"/>
                  </a:cubicBezTo>
                  <a:cubicBezTo>
                    <a:pt x="0" y="287"/>
                    <a:pt x="287" y="0"/>
                    <a:pt x="646" y="0"/>
                  </a:cubicBezTo>
                  <a:cubicBezTo>
                    <a:pt x="1004" y="0"/>
                    <a:pt x="1291" y="287"/>
                    <a:pt x="1291" y="646"/>
                  </a:cubicBezTo>
                  <a:cubicBezTo>
                    <a:pt x="1291" y="992"/>
                    <a:pt x="1004" y="1279"/>
                    <a:pt x="646" y="1279"/>
                  </a:cubicBezTo>
                  <a:close/>
                </a:path>
              </a:pathLst>
            </a:custGeom>
            <a:solidFill>
              <a:srgbClr val="C0920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50"/>
            <p:cNvSpPr/>
            <p:nvPr/>
          </p:nvSpPr>
          <p:spPr>
            <a:xfrm>
              <a:off x="1601725" y="2410275"/>
              <a:ext cx="32000" cy="32000"/>
            </a:xfrm>
            <a:custGeom>
              <a:rect b="b" l="l" r="r" t="t"/>
              <a:pathLst>
                <a:path extrusionOk="0" h="1280" w="1280">
                  <a:moveTo>
                    <a:pt x="634" y="1279"/>
                  </a:moveTo>
                  <a:cubicBezTo>
                    <a:pt x="287" y="1279"/>
                    <a:pt x="0" y="992"/>
                    <a:pt x="0" y="646"/>
                  </a:cubicBezTo>
                  <a:cubicBezTo>
                    <a:pt x="0" y="287"/>
                    <a:pt x="287" y="0"/>
                    <a:pt x="634" y="0"/>
                  </a:cubicBezTo>
                  <a:cubicBezTo>
                    <a:pt x="992" y="0"/>
                    <a:pt x="1279" y="287"/>
                    <a:pt x="1279" y="646"/>
                  </a:cubicBezTo>
                  <a:cubicBezTo>
                    <a:pt x="1279" y="992"/>
                    <a:pt x="992" y="1279"/>
                    <a:pt x="634" y="1279"/>
                  </a:cubicBezTo>
                  <a:close/>
                </a:path>
              </a:pathLst>
            </a:custGeom>
            <a:solidFill>
              <a:srgbClr val="C0920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50"/>
            <p:cNvSpPr/>
            <p:nvPr/>
          </p:nvSpPr>
          <p:spPr>
            <a:xfrm>
              <a:off x="1760700" y="2275775"/>
              <a:ext cx="28425" cy="109700"/>
            </a:xfrm>
            <a:custGeom>
              <a:rect b="b" l="l" r="r" t="t"/>
              <a:pathLst>
                <a:path extrusionOk="0" h="4388" w="1137">
                  <a:moveTo>
                    <a:pt x="0" y="1"/>
                  </a:moveTo>
                  <a:lnTo>
                    <a:pt x="1136" y="1"/>
                  </a:lnTo>
                  <a:lnTo>
                    <a:pt x="1136" y="4388"/>
                  </a:lnTo>
                  <a:lnTo>
                    <a:pt x="0" y="4388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50"/>
            <p:cNvSpPr/>
            <p:nvPr/>
          </p:nvSpPr>
          <p:spPr>
            <a:xfrm>
              <a:off x="1609775" y="2372000"/>
              <a:ext cx="330250" cy="43075"/>
            </a:xfrm>
            <a:custGeom>
              <a:rect b="b" l="l" r="r" t="t"/>
              <a:pathLst>
                <a:path extrusionOk="0" h="1723" w="13210">
                  <a:moveTo>
                    <a:pt x="7113" y="1"/>
                  </a:moveTo>
                  <a:lnTo>
                    <a:pt x="6097" y="1"/>
                  </a:lnTo>
                  <a:cubicBezTo>
                    <a:pt x="5954" y="1"/>
                    <a:pt x="5846" y="109"/>
                    <a:pt x="5846" y="252"/>
                  </a:cubicBezTo>
                  <a:lnTo>
                    <a:pt x="5846" y="718"/>
                  </a:lnTo>
                  <a:lnTo>
                    <a:pt x="670" y="1017"/>
                  </a:lnTo>
                  <a:cubicBezTo>
                    <a:pt x="300" y="1041"/>
                    <a:pt x="1" y="1352"/>
                    <a:pt x="1" y="1722"/>
                  </a:cubicBezTo>
                  <a:lnTo>
                    <a:pt x="1" y="1722"/>
                  </a:lnTo>
                  <a:lnTo>
                    <a:pt x="5846" y="1722"/>
                  </a:lnTo>
                  <a:lnTo>
                    <a:pt x="6300" y="1722"/>
                  </a:lnTo>
                  <a:lnTo>
                    <a:pt x="6910" y="1722"/>
                  </a:lnTo>
                  <a:lnTo>
                    <a:pt x="6910" y="1722"/>
                  </a:lnTo>
                  <a:lnTo>
                    <a:pt x="13210" y="1722"/>
                  </a:lnTo>
                  <a:lnTo>
                    <a:pt x="13210" y="1722"/>
                  </a:lnTo>
                  <a:cubicBezTo>
                    <a:pt x="13210" y="1352"/>
                    <a:pt x="12911" y="1041"/>
                    <a:pt x="12540" y="1017"/>
                  </a:cubicBezTo>
                  <a:lnTo>
                    <a:pt x="7364" y="718"/>
                  </a:lnTo>
                  <a:lnTo>
                    <a:pt x="7364" y="252"/>
                  </a:lnTo>
                  <a:cubicBezTo>
                    <a:pt x="7364" y="109"/>
                    <a:pt x="7257" y="1"/>
                    <a:pt x="7113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50"/>
            <p:cNvSpPr/>
            <p:nvPr/>
          </p:nvSpPr>
          <p:spPr>
            <a:xfrm>
              <a:off x="1752025" y="2273100"/>
              <a:ext cx="45750" cy="43350"/>
            </a:xfrm>
            <a:custGeom>
              <a:rect b="b" l="l" r="r" t="t"/>
              <a:pathLst>
                <a:path extrusionOk="0" h="1734" w="1830">
                  <a:moveTo>
                    <a:pt x="1579" y="1734"/>
                  </a:moveTo>
                  <a:lnTo>
                    <a:pt x="252" y="1734"/>
                  </a:lnTo>
                  <a:cubicBezTo>
                    <a:pt x="120" y="1734"/>
                    <a:pt x="1" y="1614"/>
                    <a:pt x="1" y="1483"/>
                  </a:cubicBezTo>
                  <a:lnTo>
                    <a:pt x="1" y="0"/>
                  </a:lnTo>
                  <a:lnTo>
                    <a:pt x="1830" y="0"/>
                  </a:lnTo>
                  <a:lnTo>
                    <a:pt x="1830" y="1483"/>
                  </a:lnTo>
                  <a:cubicBezTo>
                    <a:pt x="1830" y="1614"/>
                    <a:pt x="1722" y="1734"/>
                    <a:pt x="1579" y="1734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50"/>
            <p:cNvSpPr/>
            <p:nvPr/>
          </p:nvSpPr>
          <p:spPr>
            <a:xfrm>
              <a:off x="1740675" y="2222000"/>
              <a:ext cx="68450" cy="59500"/>
            </a:xfrm>
            <a:custGeom>
              <a:rect b="b" l="l" r="r" t="t"/>
              <a:pathLst>
                <a:path extrusionOk="0" h="2380" w="2738">
                  <a:moveTo>
                    <a:pt x="2451" y="2379"/>
                  </a:moveTo>
                  <a:lnTo>
                    <a:pt x="299" y="2379"/>
                  </a:lnTo>
                  <a:cubicBezTo>
                    <a:pt x="132" y="2379"/>
                    <a:pt x="1" y="2248"/>
                    <a:pt x="1" y="2092"/>
                  </a:cubicBezTo>
                  <a:lnTo>
                    <a:pt x="1" y="0"/>
                  </a:lnTo>
                  <a:lnTo>
                    <a:pt x="2738" y="0"/>
                  </a:lnTo>
                  <a:lnTo>
                    <a:pt x="2738" y="2092"/>
                  </a:lnTo>
                  <a:cubicBezTo>
                    <a:pt x="2738" y="2248"/>
                    <a:pt x="2606" y="2379"/>
                    <a:pt x="2451" y="2379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50"/>
            <p:cNvSpPr/>
            <p:nvPr/>
          </p:nvSpPr>
          <p:spPr>
            <a:xfrm>
              <a:off x="1683300" y="2191225"/>
              <a:ext cx="183200" cy="31100"/>
            </a:xfrm>
            <a:custGeom>
              <a:rect b="b" l="l" r="r" t="t"/>
              <a:pathLst>
                <a:path extrusionOk="0" h="1244" w="7328">
                  <a:moveTo>
                    <a:pt x="6097" y="1243"/>
                  </a:moveTo>
                  <a:lnTo>
                    <a:pt x="1232" y="1243"/>
                  </a:lnTo>
                  <a:cubicBezTo>
                    <a:pt x="550" y="1243"/>
                    <a:pt x="0" y="681"/>
                    <a:pt x="0" y="0"/>
                  </a:cubicBezTo>
                  <a:lnTo>
                    <a:pt x="0" y="0"/>
                  </a:lnTo>
                  <a:lnTo>
                    <a:pt x="7328" y="0"/>
                  </a:lnTo>
                  <a:lnTo>
                    <a:pt x="7328" y="0"/>
                  </a:lnTo>
                  <a:cubicBezTo>
                    <a:pt x="7328" y="681"/>
                    <a:pt x="6778" y="1243"/>
                    <a:pt x="6097" y="1243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50"/>
            <p:cNvSpPr/>
            <p:nvPr/>
          </p:nvSpPr>
          <p:spPr>
            <a:xfrm>
              <a:off x="1912500" y="2426400"/>
              <a:ext cx="32000" cy="15875"/>
            </a:xfrm>
            <a:custGeom>
              <a:rect b="b" l="l" r="r" t="t"/>
              <a:pathLst>
                <a:path extrusionOk="0" h="635" w="1280">
                  <a:moveTo>
                    <a:pt x="1" y="1"/>
                  </a:moveTo>
                  <a:cubicBezTo>
                    <a:pt x="1" y="347"/>
                    <a:pt x="288" y="634"/>
                    <a:pt x="646" y="634"/>
                  </a:cubicBezTo>
                  <a:cubicBezTo>
                    <a:pt x="993" y="634"/>
                    <a:pt x="1280" y="347"/>
                    <a:pt x="1280" y="1"/>
                  </a:cubicBezTo>
                  <a:close/>
                </a:path>
              </a:pathLst>
            </a:custGeom>
            <a:solidFill>
              <a:srgbClr val="C0920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50"/>
            <p:cNvSpPr/>
            <p:nvPr/>
          </p:nvSpPr>
          <p:spPr>
            <a:xfrm>
              <a:off x="1912500" y="2410275"/>
              <a:ext cx="32000" cy="16150"/>
            </a:xfrm>
            <a:custGeom>
              <a:rect b="b" l="l" r="r" t="t"/>
              <a:pathLst>
                <a:path extrusionOk="0" h="646" w="1280">
                  <a:moveTo>
                    <a:pt x="646" y="0"/>
                  </a:moveTo>
                  <a:cubicBezTo>
                    <a:pt x="288" y="0"/>
                    <a:pt x="1" y="287"/>
                    <a:pt x="1" y="646"/>
                  </a:cubicBezTo>
                  <a:lnTo>
                    <a:pt x="1280" y="646"/>
                  </a:lnTo>
                  <a:cubicBezTo>
                    <a:pt x="1280" y="287"/>
                    <a:pt x="993" y="0"/>
                    <a:pt x="646" y="0"/>
                  </a:cubicBezTo>
                  <a:close/>
                </a:path>
              </a:pathLst>
            </a:custGeom>
            <a:solidFill>
              <a:srgbClr val="C0920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50"/>
            <p:cNvSpPr/>
            <p:nvPr/>
          </p:nvSpPr>
          <p:spPr>
            <a:xfrm>
              <a:off x="1767875" y="2410275"/>
              <a:ext cx="32300" cy="16150"/>
            </a:xfrm>
            <a:custGeom>
              <a:rect b="b" l="l" r="r" t="t"/>
              <a:pathLst>
                <a:path extrusionOk="0" h="646" w="1292">
                  <a:moveTo>
                    <a:pt x="646" y="0"/>
                  </a:moveTo>
                  <a:cubicBezTo>
                    <a:pt x="299" y="0"/>
                    <a:pt x="0" y="287"/>
                    <a:pt x="12" y="646"/>
                  </a:cubicBezTo>
                  <a:lnTo>
                    <a:pt x="1291" y="646"/>
                  </a:lnTo>
                  <a:cubicBezTo>
                    <a:pt x="1291" y="287"/>
                    <a:pt x="1004" y="0"/>
                    <a:pt x="646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50"/>
            <p:cNvSpPr/>
            <p:nvPr/>
          </p:nvSpPr>
          <p:spPr>
            <a:xfrm>
              <a:off x="1601725" y="2410275"/>
              <a:ext cx="32000" cy="16150"/>
            </a:xfrm>
            <a:custGeom>
              <a:rect b="b" l="l" r="r" t="t"/>
              <a:pathLst>
                <a:path extrusionOk="0" h="646" w="1280">
                  <a:moveTo>
                    <a:pt x="634" y="0"/>
                  </a:moveTo>
                  <a:cubicBezTo>
                    <a:pt x="287" y="0"/>
                    <a:pt x="0" y="287"/>
                    <a:pt x="0" y="646"/>
                  </a:cubicBezTo>
                  <a:lnTo>
                    <a:pt x="1279" y="646"/>
                  </a:lnTo>
                  <a:cubicBezTo>
                    <a:pt x="1279" y="287"/>
                    <a:pt x="992" y="0"/>
                    <a:pt x="634" y="0"/>
                  </a:cubicBezTo>
                  <a:close/>
                </a:path>
              </a:pathLst>
            </a:custGeom>
            <a:solidFill>
              <a:srgbClr val="C0920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50"/>
            <p:cNvSpPr/>
            <p:nvPr/>
          </p:nvSpPr>
          <p:spPr>
            <a:xfrm>
              <a:off x="1797750" y="2218700"/>
              <a:ext cx="11375" cy="59500"/>
            </a:xfrm>
            <a:custGeom>
              <a:rect b="b" l="l" r="r" t="t"/>
              <a:pathLst>
                <a:path extrusionOk="0" h="2380" w="455">
                  <a:moveTo>
                    <a:pt x="1" y="1"/>
                  </a:moveTo>
                  <a:lnTo>
                    <a:pt x="1" y="2380"/>
                  </a:lnTo>
                  <a:lnTo>
                    <a:pt x="180" y="2380"/>
                  </a:lnTo>
                  <a:cubicBezTo>
                    <a:pt x="335" y="2380"/>
                    <a:pt x="455" y="2260"/>
                    <a:pt x="455" y="2105"/>
                  </a:cubicBezTo>
                  <a:lnTo>
                    <a:pt x="45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50"/>
            <p:cNvSpPr/>
            <p:nvPr/>
          </p:nvSpPr>
          <p:spPr>
            <a:xfrm>
              <a:off x="1786400" y="2278175"/>
              <a:ext cx="11375" cy="35000"/>
            </a:xfrm>
            <a:custGeom>
              <a:rect b="b" l="l" r="r" t="t"/>
              <a:pathLst>
                <a:path extrusionOk="0" h="1400" w="455">
                  <a:moveTo>
                    <a:pt x="0" y="1"/>
                  </a:moveTo>
                  <a:lnTo>
                    <a:pt x="0" y="1399"/>
                  </a:lnTo>
                  <a:lnTo>
                    <a:pt x="192" y="1399"/>
                  </a:lnTo>
                  <a:cubicBezTo>
                    <a:pt x="335" y="1399"/>
                    <a:pt x="455" y="1280"/>
                    <a:pt x="455" y="1124"/>
                  </a:cubicBezTo>
                  <a:lnTo>
                    <a:pt x="455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50"/>
            <p:cNvSpPr/>
            <p:nvPr/>
          </p:nvSpPr>
          <p:spPr>
            <a:xfrm>
              <a:off x="1556600" y="1719950"/>
              <a:ext cx="231325" cy="471300"/>
            </a:xfrm>
            <a:custGeom>
              <a:rect b="b" l="l" r="r" t="t"/>
              <a:pathLst>
                <a:path extrusionOk="0" h="18852" w="9253">
                  <a:moveTo>
                    <a:pt x="8906" y="0"/>
                  </a:moveTo>
                  <a:cubicBezTo>
                    <a:pt x="8559" y="0"/>
                    <a:pt x="8224" y="144"/>
                    <a:pt x="7973" y="395"/>
                  </a:cubicBezTo>
                  <a:cubicBezTo>
                    <a:pt x="7806" y="574"/>
                    <a:pt x="7686" y="789"/>
                    <a:pt x="7627" y="1040"/>
                  </a:cubicBezTo>
                  <a:lnTo>
                    <a:pt x="5140" y="12480"/>
                  </a:lnTo>
                  <a:lnTo>
                    <a:pt x="5594" y="16162"/>
                  </a:lnTo>
                  <a:lnTo>
                    <a:pt x="1351" y="16162"/>
                  </a:lnTo>
                  <a:cubicBezTo>
                    <a:pt x="598" y="16162"/>
                    <a:pt x="0" y="16759"/>
                    <a:pt x="0" y="17500"/>
                  </a:cubicBezTo>
                  <a:cubicBezTo>
                    <a:pt x="0" y="18253"/>
                    <a:pt x="610" y="18851"/>
                    <a:pt x="1351" y="18851"/>
                  </a:cubicBezTo>
                  <a:lnTo>
                    <a:pt x="7686" y="18851"/>
                  </a:lnTo>
                  <a:lnTo>
                    <a:pt x="9252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50"/>
            <p:cNvSpPr/>
            <p:nvPr/>
          </p:nvSpPr>
          <p:spPr>
            <a:xfrm>
              <a:off x="1709300" y="1719950"/>
              <a:ext cx="281525" cy="471300"/>
            </a:xfrm>
            <a:custGeom>
              <a:rect b="b" l="l" r="r" t="t"/>
              <a:pathLst>
                <a:path extrusionOk="0" h="18852" w="11261">
                  <a:moveTo>
                    <a:pt x="3144" y="0"/>
                  </a:moveTo>
                  <a:cubicBezTo>
                    <a:pt x="2845" y="0"/>
                    <a:pt x="2582" y="215"/>
                    <a:pt x="2523" y="502"/>
                  </a:cubicBezTo>
                  <a:lnTo>
                    <a:pt x="108" y="12026"/>
                  </a:lnTo>
                  <a:cubicBezTo>
                    <a:pt x="12" y="12492"/>
                    <a:pt x="0" y="12958"/>
                    <a:pt x="84" y="13424"/>
                  </a:cubicBezTo>
                  <a:lnTo>
                    <a:pt x="969" y="18337"/>
                  </a:lnTo>
                  <a:cubicBezTo>
                    <a:pt x="1028" y="18636"/>
                    <a:pt x="1279" y="18851"/>
                    <a:pt x="1578" y="18851"/>
                  </a:cubicBezTo>
                  <a:lnTo>
                    <a:pt x="10555" y="18851"/>
                  </a:lnTo>
                  <a:cubicBezTo>
                    <a:pt x="10938" y="18851"/>
                    <a:pt x="11237" y="18504"/>
                    <a:pt x="11177" y="18122"/>
                  </a:cubicBezTo>
                  <a:lnTo>
                    <a:pt x="10197" y="12061"/>
                  </a:lnTo>
                  <a:cubicBezTo>
                    <a:pt x="10197" y="12014"/>
                    <a:pt x="10197" y="11954"/>
                    <a:pt x="10197" y="11906"/>
                  </a:cubicBezTo>
                  <a:lnTo>
                    <a:pt x="11237" y="694"/>
                  </a:lnTo>
                  <a:cubicBezTo>
                    <a:pt x="11261" y="323"/>
                    <a:pt x="10974" y="0"/>
                    <a:pt x="10603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4" name="Google Shape;374;p50"/>
          <p:cNvSpPr txBox="1"/>
          <p:nvPr>
            <p:ph type="ctrTitle"/>
          </p:nvPr>
        </p:nvSpPr>
        <p:spPr>
          <a:xfrm>
            <a:off x="1193066" y="653991"/>
            <a:ext cx="6456000" cy="295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3400">
                <a:latin typeface="Oswald"/>
                <a:ea typeface="Oswald"/>
                <a:cs typeface="Oswald"/>
                <a:sym typeface="Oswald"/>
              </a:rPr>
              <a:t>ЦИКЛИ</a:t>
            </a:r>
            <a:endParaRPr sz="34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3400">
                <a:latin typeface="Oswald"/>
                <a:ea typeface="Oswald"/>
                <a:cs typeface="Oswald"/>
                <a:sym typeface="Oswald"/>
              </a:rPr>
              <a:t>ПРАКТИКА</a:t>
            </a:r>
            <a:endParaRPr sz="34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3400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uk" sz="3400" u="sng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С++</a:t>
            </a:r>
            <a:endParaRPr sz="3400" u="sng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1"/>
          <p:cNvSpPr txBox="1"/>
          <p:nvPr/>
        </p:nvSpPr>
        <p:spPr>
          <a:xfrm>
            <a:off x="0" y="300552"/>
            <a:ext cx="47910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600">
                <a:latin typeface="Oswald"/>
                <a:ea typeface="Oswald"/>
                <a:cs typeface="Oswald"/>
                <a:sym typeface="Oswald"/>
              </a:rPr>
              <a:t>Тренування по операторах циклу в с++</a:t>
            </a:r>
            <a:endParaRPr b="1"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latin typeface="Roboto"/>
                <a:ea typeface="Roboto"/>
                <a:cs typeface="Roboto"/>
                <a:sym typeface="Roboto"/>
              </a:rPr>
              <a:t>Завдання: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eriod"/>
            </a:pPr>
            <a:r>
              <a:rPr lang="uk" sz="1600">
                <a:latin typeface="Roboto"/>
                <a:ea typeface="Roboto"/>
                <a:cs typeface="Roboto"/>
                <a:sym typeface="Roboto"/>
              </a:rPr>
              <a:t>Протестуйте коди, змінюючи: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uk" sz="1600">
                <a:latin typeface="Roboto"/>
                <a:ea typeface="Roboto"/>
                <a:cs typeface="Roboto"/>
                <a:sym typeface="Roboto"/>
              </a:rPr>
              <a:t> значення змінних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uk" sz="1600">
                <a:latin typeface="Roboto"/>
                <a:ea typeface="Roboto"/>
                <a:cs typeface="Roboto"/>
                <a:sym typeface="Roboto"/>
              </a:rPr>
              <a:t>назви змінних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uk" sz="1600">
                <a:latin typeface="Roboto"/>
                <a:ea typeface="Roboto"/>
                <a:cs typeface="Roboto"/>
                <a:sym typeface="Roboto"/>
              </a:rPr>
              <a:t>формат виведення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eriod"/>
            </a:pPr>
            <a:r>
              <a:rPr lang="uk" sz="1600">
                <a:latin typeface="Roboto"/>
                <a:ea typeface="Roboto"/>
                <a:cs typeface="Roboto"/>
                <a:sym typeface="Roboto"/>
              </a:rPr>
              <a:t>Напишіть замість назви "Приклад" що робить цей код !(Виводить, рахує, визначає…)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eriod"/>
            </a:pPr>
            <a:r>
              <a:rPr lang="uk" sz="1600">
                <a:latin typeface="Roboto"/>
                <a:ea typeface="Roboto"/>
                <a:cs typeface="Roboto"/>
                <a:sym typeface="Roboto"/>
              </a:rPr>
              <a:t>Додайте коментарі к тим рядкам, які були незрозумілі до тестування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eriod"/>
            </a:pPr>
            <a:r>
              <a:rPr lang="uk" sz="1600">
                <a:latin typeface="Roboto"/>
                <a:ea typeface="Roboto"/>
                <a:cs typeface="Roboto"/>
                <a:sym typeface="Roboto"/>
              </a:rPr>
              <a:t>Запишіть значення змінних на кожному кроці циклу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eriod"/>
            </a:pPr>
            <a:r>
              <a:rPr lang="uk" sz="1600">
                <a:latin typeface="Roboto"/>
                <a:ea typeface="Roboto"/>
                <a:cs typeface="Roboto"/>
                <a:sym typeface="Roboto"/>
              </a:rPr>
              <a:t>Напишіть цей код на іншій мові програмування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80" name="Google Shape;380;p51"/>
          <p:cNvPicPr preferRelativeResize="0"/>
          <p:nvPr/>
        </p:nvPicPr>
        <p:blipFill rotWithShape="1">
          <a:blip r:embed="rId3">
            <a:alphaModFix/>
          </a:blip>
          <a:srcRect b="0" l="21967" r="20435" t="0"/>
          <a:stretch/>
        </p:blipFill>
        <p:spPr>
          <a:xfrm>
            <a:off x="5488200" y="1193350"/>
            <a:ext cx="3067200" cy="30000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2"/>
          <p:cNvSpPr txBox="1"/>
          <p:nvPr>
            <p:ph type="title"/>
          </p:nvPr>
        </p:nvSpPr>
        <p:spPr>
          <a:xfrm>
            <a:off x="4598900" y="773100"/>
            <a:ext cx="3888000" cy="12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Oswald"/>
                <a:ea typeface="Oswald"/>
                <a:cs typeface="Oswald"/>
                <a:sym typeface="Oswald"/>
              </a:rPr>
              <a:t>Повний набір задач тренажера циклів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86" name="Google Shape;386;p52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0400" y="2977215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391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5634" y="87000"/>
            <a:ext cx="3228375" cy="4969525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53"/>
          <p:cNvSpPr txBox="1"/>
          <p:nvPr/>
        </p:nvSpPr>
        <p:spPr>
          <a:xfrm>
            <a:off x="625575" y="395550"/>
            <a:ext cx="5050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700">
                <a:latin typeface="Courier New"/>
                <a:ea typeface="Courier New"/>
                <a:cs typeface="Courier New"/>
                <a:sym typeface="Courier New"/>
              </a:rPr>
              <a:t>#include &lt;iostream&gt;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700">
                <a:latin typeface="Courier New"/>
                <a:ea typeface="Courier New"/>
                <a:cs typeface="Courier New"/>
                <a:sym typeface="Courier New"/>
              </a:rPr>
              <a:t>using namespace std;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700"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700">
                <a:latin typeface="Courier New"/>
                <a:ea typeface="Courier New"/>
                <a:cs typeface="Courier New"/>
                <a:sym typeface="Courier New"/>
              </a:rPr>
              <a:t>        for (int i = 1; i &lt;= 5; ++i) {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700">
                <a:latin typeface="Courier New"/>
                <a:ea typeface="Courier New"/>
                <a:cs typeface="Courier New"/>
                <a:sym typeface="Courier New"/>
              </a:rPr>
              <a:t>        cout &lt;&lt; i &lt;&lt; " ";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7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700"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7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Google Shape;39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7208" y="1056270"/>
            <a:ext cx="2704975" cy="3542675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54"/>
          <p:cNvSpPr txBox="1"/>
          <p:nvPr/>
        </p:nvSpPr>
        <p:spPr>
          <a:xfrm>
            <a:off x="1031272" y="511275"/>
            <a:ext cx="3978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latin typeface="Courier New"/>
                <a:ea typeface="Courier New"/>
                <a:cs typeface="Courier New"/>
                <a:sym typeface="Courier New"/>
              </a:rPr>
              <a:t>#include &lt;iostream&gt;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latin typeface="Courier New"/>
                <a:ea typeface="Courier New"/>
                <a:cs typeface="Courier New"/>
                <a:sym typeface="Courier New"/>
              </a:rPr>
              <a:t>using namespace std;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latin typeface="Courier New"/>
                <a:ea typeface="Courier New"/>
                <a:cs typeface="Courier New"/>
                <a:sym typeface="Courier New"/>
              </a:rPr>
              <a:t>    int i = 1;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latin typeface="Courier New"/>
                <a:ea typeface="Courier New"/>
                <a:cs typeface="Courier New"/>
                <a:sym typeface="Courier New"/>
              </a:rPr>
              <a:t>    while (i &lt;= 5) {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latin typeface="Courier New"/>
                <a:ea typeface="Courier New"/>
                <a:cs typeface="Courier New"/>
                <a:sym typeface="Courier New"/>
              </a:rPr>
              <a:t>        cout &lt;&lt; i &lt;&lt; " ";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latin typeface="Courier New"/>
                <a:ea typeface="Courier New"/>
                <a:cs typeface="Courier New"/>
                <a:sym typeface="Courier New"/>
              </a:rPr>
              <a:t>        ++i;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latin typeface="Courier New"/>
                <a:ea typeface="Courier New"/>
                <a:cs typeface="Courier New"/>
                <a:sym typeface="Courier New"/>
              </a:rPr>
              <a:t>    }   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Google Shape;403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3403" y="453708"/>
            <a:ext cx="2909200" cy="3716125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55"/>
          <p:cNvSpPr txBox="1"/>
          <p:nvPr/>
        </p:nvSpPr>
        <p:spPr>
          <a:xfrm>
            <a:off x="1128925" y="453700"/>
            <a:ext cx="3908400" cy="39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latin typeface="Courier New"/>
                <a:ea typeface="Courier New"/>
                <a:cs typeface="Courier New"/>
                <a:sym typeface="Courier New"/>
              </a:rPr>
              <a:t>#include &lt;iostream&gt;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latin typeface="Courier New"/>
                <a:ea typeface="Courier New"/>
                <a:cs typeface="Courier New"/>
                <a:sym typeface="Courier New"/>
              </a:rPr>
              <a:t>using namespace std;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latin typeface="Courier New"/>
                <a:ea typeface="Courier New"/>
                <a:cs typeface="Courier New"/>
                <a:sym typeface="Courier New"/>
              </a:rPr>
              <a:t>    int i = 1; 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latin typeface="Courier New"/>
                <a:ea typeface="Courier New"/>
                <a:cs typeface="Courier New"/>
                <a:sym typeface="Courier New"/>
              </a:rPr>
              <a:t>    do 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latin typeface="Courier New"/>
                <a:ea typeface="Courier New"/>
                <a:cs typeface="Courier New"/>
                <a:sym typeface="Courier New"/>
              </a:rPr>
              <a:t>        cout &lt;&lt; i &lt;&lt; " ";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latin typeface="Courier New"/>
                <a:ea typeface="Courier New"/>
                <a:cs typeface="Courier New"/>
                <a:sym typeface="Courier New"/>
              </a:rPr>
              <a:t>        ++i;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latin typeface="Courier New"/>
                <a:ea typeface="Courier New"/>
                <a:cs typeface="Courier New"/>
                <a:sym typeface="Courier New"/>
              </a:rPr>
              <a:t>    while (i &lt;= 5);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Google Shape;40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4662" y="873450"/>
            <a:ext cx="2854575" cy="3396600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56"/>
          <p:cNvSpPr txBox="1"/>
          <p:nvPr/>
        </p:nvSpPr>
        <p:spPr>
          <a:xfrm>
            <a:off x="992025" y="590650"/>
            <a:ext cx="4675200" cy="3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latin typeface="Courier New"/>
                <a:ea typeface="Courier New"/>
                <a:cs typeface="Courier New"/>
                <a:sym typeface="Courier New"/>
              </a:rPr>
              <a:t>#include &lt;iostream&gt;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latin typeface="Courier New"/>
                <a:ea typeface="Courier New"/>
                <a:cs typeface="Courier New"/>
                <a:sym typeface="Courier New"/>
              </a:rPr>
              <a:t>using namespace std;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latin typeface="Courier New"/>
                <a:ea typeface="Courier New"/>
                <a:cs typeface="Courier New"/>
                <a:sym typeface="Courier New"/>
              </a:rPr>
              <a:t>    for (int i = 1; i &lt;= 5; i++) 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latin typeface="Courier New"/>
                <a:ea typeface="Courier New"/>
                <a:cs typeface="Courier New"/>
                <a:sym typeface="Courier New"/>
              </a:rPr>
              <a:t>        if (i == 3) 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latin typeface="Courier New"/>
                <a:ea typeface="Courier New"/>
                <a:cs typeface="Courier New"/>
                <a:sym typeface="Courier New"/>
              </a:rPr>
              <a:t>            break;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latin typeface="Courier New"/>
                <a:ea typeface="Courier New"/>
                <a:cs typeface="Courier New"/>
                <a:sym typeface="Courier New"/>
              </a:rPr>
              <a:t>        cout &lt;&lt; i &lt;&lt; endl;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latin typeface="Courier New"/>
                <a:ea typeface="Courier New"/>
                <a:cs typeface="Courier New"/>
                <a:sym typeface="Courier New"/>
              </a:rPr>
              <a:t>return 0;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" name="Google Shape;415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0393" y="697588"/>
            <a:ext cx="3479225" cy="3748325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57"/>
          <p:cNvSpPr txBox="1"/>
          <p:nvPr/>
        </p:nvSpPr>
        <p:spPr>
          <a:xfrm>
            <a:off x="1033100" y="458248"/>
            <a:ext cx="4031700" cy="3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500">
                <a:latin typeface="Courier New"/>
                <a:ea typeface="Courier New"/>
                <a:cs typeface="Courier New"/>
                <a:sym typeface="Courier New"/>
              </a:rPr>
              <a:t>#include &lt;iostream&gt;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500">
                <a:latin typeface="Courier New"/>
                <a:ea typeface="Courier New"/>
                <a:cs typeface="Courier New"/>
                <a:sym typeface="Courier New"/>
              </a:rPr>
              <a:t>using namespace std;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500"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500">
                <a:latin typeface="Courier New"/>
                <a:ea typeface="Courier New"/>
                <a:cs typeface="Courier New"/>
                <a:sym typeface="Courier New"/>
              </a:rPr>
              <a:t>    for (int i = 1; i &lt;= 5; i++) {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5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500">
                <a:latin typeface="Courier New"/>
                <a:ea typeface="Courier New"/>
                <a:cs typeface="Courier New"/>
                <a:sym typeface="Courier New"/>
              </a:rPr>
              <a:t>        if (i == 3) {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500">
                <a:latin typeface="Courier New"/>
                <a:ea typeface="Courier New"/>
                <a:cs typeface="Courier New"/>
                <a:sym typeface="Courier New"/>
              </a:rPr>
              <a:t>            continue;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500"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500">
                <a:latin typeface="Courier New"/>
                <a:ea typeface="Courier New"/>
                <a:cs typeface="Courier New"/>
                <a:sym typeface="Courier New"/>
              </a:rPr>
              <a:t>        cout &lt;&lt; i &lt;&lt; endl;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5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500"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5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inimal Charm">
  <a:themeElements>
    <a:clrScheme name="Simple Light">
      <a:dk1>
        <a:srgbClr val="434343"/>
      </a:dk1>
      <a:lt1>
        <a:srgbClr val="FFFFFF"/>
      </a:lt1>
      <a:dk2>
        <a:srgbClr val="666666"/>
      </a:dk2>
      <a:lt2>
        <a:srgbClr val="999999"/>
      </a:lt2>
      <a:accent1>
        <a:srgbClr val="73F5AD"/>
      </a:accent1>
      <a:accent2>
        <a:srgbClr val="94FCC2"/>
      </a:accent2>
      <a:accent3>
        <a:srgbClr val="1CC768"/>
      </a:accent3>
      <a:accent4>
        <a:srgbClr val="1D8A4D"/>
      </a:accent4>
      <a:accent5>
        <a:srgbClr val="2BC36F"/>
      </a:accent5>
      <a:accent6>
        <a:srgbClr val="ADECCA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