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32" r:id="rId4"/>
    <p:sldMasterId id="2147483733" r:id="rId5"/>
    <p:sldMasterId id="214748373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Ubuntu Light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rvo"/>
      <p:regular r:id="rId29"/>
      <p:bold r:id="rId30"/>
      <p:italic r:id="rId31"/>
      <p:boldItalic r:id="rId32"/>
    </p:embeddedFont>
    <p:embeddedFont>
      <p:font typeface="Bodoni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22" Type="http://schemas.openxmlformats.org/officeDocument/2006/relationships/font" Target="fonts/UbuntuLight-bold.fntdata"/><Relationship Id="rId21" Type="http://schemas.openxmlformats.org/officeDocument/2006/relationships/font" Target="fonts/UbuntuLight-regular.fntdata"/><Relationship Id="rId24" Type="http://schemas.openxmlformats.org/officeDocument/2006/relationships/font" Target="fonts/UbuntuLight-boldItalic.fntdata"/><Relationship Id="rId23" Type="http://schemas.openxmlformats.org/officeDocument/2006/relationships/font" Target="fonts/UbuntuLight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rv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4.xml"/><Relationship Id="rId33" Type="http://schemas.openxmlformats.org/officeDocument/2006/relationships/font" Target="fonts/Bodoni-regular.fntdata"/><Relationship Id="rId10" Type="http://schemas.openxmlformats.org/officeDocument/2006/relationships/slide" Target="slides/slide3.xml"/><Relationship Id="rId32" Type="http://schemas.openxmlformats.org/officeDocument/2006/relationships/font" Target="fonts/Arvo-boldItalic.fntdata"/><Relationship Id="rId13" Type="http://schemas.openxmlformats.org/officeDocument/2006/relationships/slide" Target="slides/slide6.xml"/><Relationship Id="rId35" Type="http://schemas.openxmlformats.org/officeDocument/2006/relationships/font" Target="fonts/Bodoni-italic.fntdata"/><Relationship Id="rId12" Type="http://schemas.openxmlformats.org/officeDocument/2006/relationships/slide" Target="slides/slide5.xml"/><Relationship Id="rId34" Type="http://schemas.openxmlformats.org/officeDocument/2006/relationships/font" Target="fonts/Bodoni-bold.fntdata"/><Relationship Id="rId15" Type="http://schemas.openxmlformats.org/officeDocument/2006/relationships/slide" Target="slides/slide8.xml"/><Relationship Id="rId37" Type="http://schemas.openxmlformats.org/officeDocument/2006/relationships/font" Target="fonts/Oswald-regular.fntdata"/><Relationship Id="rId14" Type="http://schemas.openxmlformats.org/officeDocument/2006/relationships/slide" Target="slides/slide7.xml"/><Relationship Id="rId36" Type="http://schemas.openxmlformats.org/officeDocument/2006/relationships/font" Target="fonts/Bodoni-boldItalic.fntdata"/><Relationship Id="rId17" Type="http://schemas.openxmlformats.org/officeDocument/2006/relationships/font" Target="fonts/Ubuntu-regular.fntdata"/><Relationship Id="rId16" Type="http://schemas.openxmlformats.org/officeDocument/2006/relationships/slide" Target="slides/slide9.xml"/><Relationship Id="rId38" Type="http://schemas.openxmlformats.org/officeDocument/2006/relationships/font" Target="fonts/Oswald-bold.fntdata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d37f23ff8f01db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d37f23ff8f01db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4e11dc43aa7c325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4e11dc43aa7c32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24e11dc43aa7c325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4e11dc43aa7c32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4e11dc43aa7c3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24e11dc43aa7c32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4e11dc43aa7c32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4e11dc43aa7c32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4e11dc43aa7c325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4e11dc43aa7c32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24e11dc43aa7c325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4e11dc43aa7c32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4e11dc43aa7c32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4e11dc43aa7c325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4e11dc43aa7c32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24e11dc43aa7c325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4e11dc43aa7c325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4e11dc43aa7c32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24e11dc43aa7c325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4e11dc43aa7c32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4e11dc43aa7c32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0" name="Google Shape;100;p20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3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4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5" name="Google Shape;125;p24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24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4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6" name="Google Shape;136;p25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8" name="Google Shape;138;p25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140" name="Google Shape;140;p25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6" name="Google Shape;146;p26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8" name="Google Shape;148;p26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0" name="Google Shape;150;p26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8" name="Google Shape;158;p26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26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9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29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91" name="Google Shape;191;p3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6" name="Google Shape;196;p33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97" name="Google Shape;197;p33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3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35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0" name="Google Shape;210;p36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8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223" name="Google Shape;223;p38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4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4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4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4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4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4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2" name="Google Shape;24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4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42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42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2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2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4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4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43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43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1" name="Google Shape;261;p43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43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44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4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4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0" name="Google Shape;270;p44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44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3" name="Google Shape;27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76" name="Google Shape;276;p4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4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4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45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5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45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45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5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4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4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4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1" name="Google Shape;301;p4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4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49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49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9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" name="Google Shape;308;p49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5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5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5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7" name="Google Shape;317;p5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8" name="Google Shape;31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5" name="Google Shape;325;p5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5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9" name="Google Shape;329;p5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30" name="Google Shape;330;p5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1" name="Google Shape;331;p5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5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3" name="Google Shape;333;p5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5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5" name="Google Shape;335;p5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5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41" name="Google Shape;341;p5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42" name="Google Shape;342;p5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5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46" name="Google Shape;346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47" name="Google Shape;347;p5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5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53" name="Google Shape;353;p5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7" name="Google Shape;357;p5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58" name="Google Shape;358;p5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63" name="Google Shape;363;p5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367" name="Google Shape;367;p5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68" name="Google Shape;368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69" name="Google Shape;369;p5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373" name="Google Shape;373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374" name="Google Shape;374;p5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78" name="Google Shape;378;p6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380" name="Google Shape;380;p6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6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6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85" name="Google Shape;385;p6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6" name="Google Shape;386;p6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7" name="Google Shape;387;p6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8" name="Google Shape;388;p6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9" name="Google Shape;389;p6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6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6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394" name="Google Shape;394;p6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5" name="Google Shape;395;p6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6" name="Google Shape;396;p6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" name="Google Shape;397;p6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8" name="Google Shape;398;p6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2" name="Google Shape;402;p6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03" name="Google Shape;403;p6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4" name="Google Shape;404;p6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5" name="Google Shape;405;p6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6" name="Google Shape;406;p6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7" name="Google Shape;407;p6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8" name="Google Shape;408;p6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409" name="Google Shape;409;p6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6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4" name="Google Shape;414;p6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5" name="Google Shape;415;p6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6" name="Google Shape;416;p6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7" name="Google Shape;417;p6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8" name="Google Shape;418;p6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9" name="Google Shape;419;p6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0" name="Google Shape;420;p6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421" name="Google Shape;421;p6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6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6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6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6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6" name="Google Shape;426;p6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7" name="Google Shape;427;p6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8" name="Google Shape;428;p6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9" name="Google Shape;429;p6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6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34" name="Google Shape;434;p6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5" name="Google Shape;435;p6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9" name="Google Shape;439;p6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40" name="Google Shape;440;p6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4" name="Google Shape;444;p6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45" name="Google Shape;445;p6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6" name="Google Shape;446;p6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7" name="Google Shape;447;p6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8" name="Google Shape;448;p6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6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457" name="Google Shape;457;p7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59" name="Google Shape;459;p7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60" name="Google Shape;460;p7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64" name="Google Shape;464;p7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5" name="Google Shape;465;p7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66" name="Google Shape;466;p7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7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4" name="Google Shape;474;p7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7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9" name="Google Shape;479;p7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0" name="Google Shape;480;p7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7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7" name="Google Shape;487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1" name="Google Shape;491;p7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492" name="Google Shape;492;p7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6" name="Google Shape;496;p7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7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7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7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3" name="Google Shape;503;p7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4" name="Google Shape;504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p7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79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79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79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9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1" name="Google Shape;511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80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80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80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0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80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80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80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0" name="Google Shape;520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8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8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8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1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81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81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9" name="Google Shape;529;p81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0" name="Google Shape;530;p81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1" name="Google Shape;531;p81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2" name="Google Shape;532;p81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3" name="Google Shape;533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82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2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82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9" name="Google Shape;539;p82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0" name="Google Shape;540;p82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1" name="Google Shape;541;p82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2" name="Google Shape;542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3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45" name="Google Shape;545;p8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8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8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83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83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83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83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83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6" name="Google Shape;556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9" name="Google Shape;559;p8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8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8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8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8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6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8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86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86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6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0" name="Google Shape;570;p86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1" name="Google Shape;571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" name="Google Shape;573;p87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87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87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7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7" name="Google Shape;577;p87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87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9" name="Google Shape;579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77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63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62.xml"/><Relationship Id="rId36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322" name="Google Shape;322;p5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88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585" name="Google Shape;585;p88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88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8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8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8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8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8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8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8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8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8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8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8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8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8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8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8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8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8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8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8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8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8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8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8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8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8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8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8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8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8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8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8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8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8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8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8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8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8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88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88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8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8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8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8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88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8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8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8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88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8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8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8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8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8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8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88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88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88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88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88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8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8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8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8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8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88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8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8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88"/>
          <p:cNvSpPr txBox="1"/>
          <p:nvPr>
            <p:ph type="ctrTitle"/>
          </p:nvPr>
        </p:nvSpPr>
        <p:spPr>
          <a:xfrm>
            <a:off x="903650" y="261849"/>
            <a:ext cx="6456000" cy="25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>
                <a:latin typeface="Oswald"/>
                <a:ea typeface="Oswald"/>
                <a:cs typeface="Oswald"/>
                <a:sym typeface="Oswald"/>
              </a:rPr>
              <a:t>БАЗОВІ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>
                <a:latin typeface="Oswald"/>
                <a:ea typeface="Oswald"/>
                <a:cs typeface="Oswald"/>
                <a:sym typeface="Oswald"/>
              </a:rPr>
              <a:t>АЛГОРИТМИ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40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uk" sz="40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sz="40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5" name="Google Shape;655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9"/>
          <p:cNvSpPr txBox="1"/>
          <p:nvPr/>
        </p:nvSpPr>
        <p:spPr>
          <a:xfrm>
            <a:off x="2536825" y="327900"/>
            <a:ext cx="654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Поміняємось місцями?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2" name="Google Shape;662;p89"/>
          <p:cNvPicPr preferRelativeResize="0"/>
          <p:nvPr/>
        </p:nvPicPr>
        <p:blipFill rotWithShape="1">
          <a:blip r:embed="rId3">
            <a:alphaModFix/>
          </a:blip>
          <a:srcRect b="33708" l="7995" r="13994" t="0"/>
          <a:stretch/>
        </p:blipFill>
        <p:spPr>
          <a:xfrm>
            <a:off x="4152948" y="1620898"/>
            <a:ext cx="5183675" cy="24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9"/>
          <p:cNvSpPr txBox="1"/>
          <p:nvPr/>
        </p:nvSpPr>
        <p:spPr>
          <a:xfrm>
            <a:off x="1220378" y="1827494"/>
            <a:ext cx="44415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Courier New"/>
                <a:ea typeface="Courier New"/>
                <a:cs typeface="Courier New"/>
                <a:sym typeface="Courier New"/>
              </a:rPr>
              <a:t>cin&gt;&gt;a&gt;&gt;b;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Courier New"/>
                <a:ea typeface="Courier New"/>
                <a:cs typeface="Courier New"/>
                <a:sym typeface="Courier New"/>
              </a:rPr>
              <a:t>c=a;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Courier New"/>
                <a:ea typeface="Courier New"/>
                <a:cs typeface="Courier New"/>
                <a:sym typeface="Courier New"/>
              </a:rPr>
              <a:t>a=b;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Courier New"/>
                <a:ea typeface="Courier New"/>
                <a:cs typeface="Courier New"/>
                <a:sym typeface="Courier New"/>
              </a:rPr>
              <a:t>b=c;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/>
          <p:nvPr/>
        </p:nvSpPr>
        <p:spPr>
          <a:xfrm>
            <a:off x="1031675" y="10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>
                <a:latin typeface="Oswald"/>
                <a:ea typeface="Oswald"/>
                <a:cs typeface="Oswald"/>
                <a:sym typeface="Oswald"/>
              </a:rPr>
              <a:t>Алгоритми</a:t>
            </a:r>
            <a:endParaRPr sz="3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1" name="Google Shape;671;p90"/>
          <p:cNvSpPr txBox="1"/>
          <p:nvPr/>
        </p:nvSpPr>
        <p:spPr>
          <a:xfrm>
            <a:off x="3948900" y="1607500"/>
            <a:ext cx="40728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Алгоритм — набір інструкцій, які описують порядок дій виконавця, щоб досягти результату розв'язання задачі за скінченну кількість дій.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2" name="Google Shape;67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46" y="1607500"/>
            <a:ext cx="2944250" cy="1928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1"/>
          <p:cNvSpPr txBox="1"/>
          <p:nvPr>
            <p:ph type="ctrTitle"/>
          </p:nvPr>
        </p:nvSpPr>
        <p:spPr>
          <a:xfrm>
            <a:off x="3060725" y="389144"/>
            <a:ext cx="6083400" cy="7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679" name="Google Shape;679;p91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91"/>
          <p:cNvSpPr txBox="1"/>
          <p:nvPr/>
        </p:nvSpPr>
        <p:spPr>
          <a:xfrm>
            <a:off x="2271226" y="2009750"/>
            <a:ext cx="46746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Завдання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Поміняти значення двох змінних 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2"/>
          <p:cNvSpPr txBox="1"/>
          <p:nvPr>
            <p:ph type="title"/>
          </p:nvPr>
        </p:nvSpPr>
        <p:spPr>
          <a:xfrm>
            <a:off x="2176497" y="237375"/>
            <a:ext cx="6630000" cy="20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100">
                <a:latin typeface="Oswald"/>
                <a:ea typeface="Oswald"/>
                <a:cs typeface="Oswald"/>
                <a:sym typeface="Oswald"/>
              </a:rPr>
              <a:t>Задачі порозрядного ділення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8" name="Google Shape;688;p92"/>
          <p:cNvSpPr txBox="1"/>
          <p:nvPr/>
        </p:nvSpPr>
        <p:spPr>
          <a:xfrm>
            <a:off x="1060073" y="1205999"/>
            <a:ext cx="49173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x, d, o;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cin&gt;&gt;x;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d=x/10;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o=x%10;</a:t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9" name="Google Shape;689;p92"/>
          <p:cNvPicPr preferRelativeResize="0"/>
          <p:nvPr/>
        </p:nvPicPr>
        <p:blipFill rotWithShape="1">
          <a:blip r:embed="rId3">
            <a:alphaModFix/>
          </a:blip>
          <a:srcRect b="57940" l="12190" r="17707" t="10530"/>
          <a:stretch/>
        </p:blipFill>
        <p:spPr>
          <a:xfrm>
            <a:off x="5082014" y="1973850"/>
            <a:ext cx="3340999" cy="20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3"/>
          <p:cNvSpPr txBox="1"/>
          <p:nvPr>
            <p:ph type="ctrTitle"/>
          </p:nvPr>
        </p:nvSpPr>
        <p:spPr>
          <a:xfrm>
            <a:off x="3060725" y="389144"/>
            <a:ext cx="6083400" cy="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696" name="Google Shape;696;p93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93"/>
          <p:cNvSpPr txBox="1"/>
          <p:nvPr/>
        </p:nvSpPr>
        <p:spPr>
          <a:xfrm>
            <a:off x="1281250" y="2021625"/>
            <a:ext cx="60834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uk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Двозначне число поділити на розряди (десятки та одиниці)</a:t>
            </a:r>
            <a:endParaRPr sz="2900"/>
          </a:p>
        </p:txBody>
      </p:sp>
      <p:sp>
        <p:nvSpPr>
          <p:cNvPr id="698" name="Google Shape;698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4"/>
          <p:cNvSpPr txBox="1"/>
          <p:nvPr/>
        </p:nvSpPr>
        <p:spPr>
          <a:xfrm>
            <a:off x="560500" y="32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Пошук максимумів</a:t>
            </a:r>
            <a:endParaRPr sz="3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5" name="Google Shape;705;p94"/>
          <p:cNvSpPr txBox="1"/>
          <p:nvPr/>
        </p:nvSpPr>
        <p:spPr>
          <a:xfrm>
            <a:off x="948089" y="1683371"/>
            <a:ext cx="40236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a=5, b=3;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(a&gt;b){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max=a;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max=b;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6" name="Google Shape;706;p94"/>
          <p:cNvPicPr preferRelativeResize="0"/>
          <p:nvPr/>
        </p:nvPicPr>
        <p:blipFill rotWithShape="1">
          <a:blip r:embed="rId3">
            <a:alphaModFix/>
          </a:blip>
          <a:srcRect b="0" l="0" r="44008" t="0"/>
          <a:stretch/>
        </p:blipFill>
        <p:spPr>
          <a:xfrm>
            <a:off x="6027222" y="1351725"/>
            <a:ext cx="2287750" cy="34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5"/>
          <p:cNvSpPr txBox="1"/>
          <p:nvPr/>
        </p:nvSpPr>
        <p:spPr>
          <a:xfrm>
            <a:off x="560500" y="32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Пошук максимумів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4" name="Google Shape;714;p95"/>
          <p:cNvSpPr txBox="1"/>
          <p:nvPr/>
        </p:nvSpPr>
        <p:spPr>
          <a:xfrm>
            <a:off x="1146288" y="1744450"/>
            <a:ext cx="38565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Знайти найбільше значення з: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uk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двох змінних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uk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трьох змінних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uk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змінних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5" name="Google Shape;715;p95"/>
          <p:cNvPicPr preferRelativeResize="0"/>
          <p:nvPr/>
        </p:nvPicPr>
        <p:blipFill rotWithShape="1">
          <a:blip r:embed="rId3">
            <a:alphaModFix/>
          </a:blip>
          <a:srcRect b="19024" l="12973" r="17125" t="8168"/>
          <a:stretch/>
        </p:blipFill>
        <p:spPr>
          <a:xfrm>
            <a:off x="5002800" y="1972159"/>
            <a:ext cx="3856526" cy="22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6"/>
          <p:cNvSpPr txBox="1"/>
          <p:nvPr>
            <p:ph type="ctrTitle"/>
          </p:nvPr>
        </p:nvSpPr>
        <p:spPr>
          <a:xfrm>
            <a:off x="3060725" y="389144"/>
            <a:ext cx="60834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3800"/>
              <a:t>ЧАС ДЛЯ  </a:t>
            </a:r>
            <a:r>
              <a:rPr lang="uk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722" name="Google Shape;722;p96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96"/>
          <p:cNvSpPr txBox="1"/>
          <p:nvPr/>
        </p:nvSpPr>
        <p:spPr>
          <a:xfrm>
            <a:off x="1867208" y="1736024"/>
            <a:ext cx="54096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Знайти найбільше значення з: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uk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двох змінних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uk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трьох змінних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AutoNum type="arabicPeriod"/>
            </a:pPr>
            <a:r>
              <a:rPr lang="uk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змінних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