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01/12/2023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01/12/2023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57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33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90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01/12/2023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500" dirty="0" err="1">
                <a:solidFill>
                  <a:schemeClr val="bg1"/>
                </a:solidFill>
              </a:rPr>
              <a:t>Habitlog</a:t>
            </a:r>
            <a:r>
              <a:rPr lang="pt-BR" sz="5500" dirty="0">
                <a:solidFill>
                  <a:schemeClr val="bg1"/>
                </a:solidFill>
              </a:rPr>
              <a:t> – saúde em 1º lugar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Lucas Alves de </a:t>
            </a:r>
            <a:r>
              <a:rPr lang="pt-BR" dirty="0" err="1">
                <a:solidFill>
                  <a:srgbClr val="7CEBFF"/>
                </a:solidFill>
              </a:rPr>
              <a:t>souza</a:t>
            </a:r>
            <a:endParaRPr lang="pt-B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Ideia e Motivação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3AC3E67-1752-108E-0BA8-FBB23768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925" y="1943100"/>
            <a:ext cx="2666999" cy="4476749"/>
          </a:xfrm>
          <a:prstGeom prst="rect">
            <a:avLst/>
          </a:prstGeom>
          <a:noFill/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73A80-F57A-02FE-FCDA-3AD53201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SONO:  Importante para recuperação e saúde mental.</a:t>
            </a:r>
          </a:p>
          <a:p>
            <a:r>
              <a:rPr lang="pt-BR" dirty="0"/>
              <a:t>ALIMENTAÇÃO: Nutrientes essenciais e Energia.</a:t>
            </a:r>
          </a:p>
          <a:p>
            <a:r>
              <a:rPr lang="pt-BR" dirty="0"/>
              <a:t>EXERCÍCIOS: Saúde Cardiovascular, Controle de Peso, Saúde mental.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funções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9CA3D8-6532-3C69-ED17-6FEAA8338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09" y="2228003"/>
            <a:ext cx="2216158" cy="3633047"/>
          </a:xfrm>
          <a:prstGeom prst="rect">
            <a:avLst/>
          </a:prstGeom>
          <a:noFill/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73A80-F57A-02FE-FCDA-3AD53201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pt-BR" dirty="0"/>
              <a:t>O usuário registra que horas foi dormir e que horas acordou e o app informa por quantas horas você dormiu e avalia, quanto mais próximo de 8h, maior a nota</a:t>
            </a:r>
          </a:p>
        </p:txBody>
      </p:sp>
    </p:spTree>
    <p:extLst>
      <p:ext uri="{BB962C8B-B14F-4D97-AF65-F5344CB8AC3E}">
        <p14:creationId xmlns:p14="http://schemas.microsoft.com/office/powerpoint/2010/main" val="264358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funções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42E6A40-CE66-DADF-5181-A68331E8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35" y="2228003"/>
            <a:ext cx="2690906" cy="3633047"/>
          </a:xfrm>
          <a:prstGeom prst="rect">
            <a:avLst/>
          </a:prstGeom>
          <a:noFill/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73A80-F57A-02FE-FCDA-3AD53201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pt-BR" dirty="0"/>
              <a:t>Você registra tudo que comeu no dia e ele soma as calorias, proteínas e gorduras e te dá uma nota que aumenta conforme você se aproxima do recomendado </a:t>
            </a:r>
          </a:p>
        </p:txBody>
      </p:sp>
    </p:spTree>
    <p:extLst>
      <p:ext uri="{BB962C8B-B14F-4D97-AF65-F5344CB8AC3E}">
        <p14:creationId xmlns:p14="http://schemas.microsoft.com/office/powerpoint/2010/main" val="153646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funções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42E7C6-AD52-2826-FC04-F284BD17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69" y="2228003"/>
            <a:ext cx="2070837" cy="3633047"/>
          </a:xfrm>
          <a:prstGeom prst="rect">
            <a:avLst/>
          </a:prstGeom>
          <a:noFill/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73A80-F57A-02FE-FCDA-3AD53201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pt-BR" dirty="0"/>
              <a:t>Registra e avalia exercícios realizados durante o dia</a:t>
            </a:r>
          </a:p>
        </p:txBody>
      </p:sp>
    </p:spTree>
    <p:extLst>
      <p:ext uri="{BB962C8B-B14F-4D97-AF65-F5344CB8AC3E}">
        <p14:creationId xmlns:p14="http://schemas.microsoft.com/office/powerpoint/2010/main" val="188329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Inspiração para modelo final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5ABDC03-DBC5-3FF1-7D27-F8A24A3E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1900012"/>
            <a:ext cx="4856219" cy="4880622"/>
          </a:xfrm>
          <a:prstGeom prst="rect">
            <a:avLst/>
          </a:prstGeom>
          <a:noFill/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73A80-F57A-02FE-FCDA-3AD532013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pt-BR" dirty="0"/>
              <a:t>Fonte: https://br.freepik.com/vetores-premium/modelo-de-interface-de-aplicativo-de-rastreamento-de-metas-e-habitos_10252005.htm</a:t>
            </a:r>
          </a:p>
        </p:txBody>
      </p:sp>
    </p:spTree>
    <p:extLst>
      <p:ext uri="{BB962C8B-B14F-4D97-AF65-F5344CB8AC3E}">
        <p14:creationId xmlns:p14="http://schemas.microsoft.com/office/powerpoint/2010/main" val="24753111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BD4490C2-611E-455A-B4BD-979530468577}" vid="{C717240B-0B4A-47DC-B19B-2043A138DC7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80</TotalTime>
  <Words>140</Words>
  <Application>Microsoft Office PowerPoint</Application>
  <PresentationFormat>Widescreen</PresentationFormat>
  <Paragraphs>21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Dividendo</vt:lpstr>
      <vt:lpstr>Habitlog – saúde em 1º lugar</vt:lpstr>
      <vt:lpstr>Ideia e Motivação</vt:lpstr>
      <vt:lpstr>funções</vt:lpstr>
      <vt:lpstr>funções</vt:lpstr>
      <vt:lpstr>funções</vt:lpstr>
      <vt:lpstr>Inspiração para modelo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Habitlog – saúde em 1º lugar</dc:title>
  <dc:creator>Lucas Alves</dc:creator>
  <cp:lastModifiedBy>Lucas Alves</cp:lastModifiedBy>
  <cp:revision>2</cp:revision>
  <dcterms:created xsi:type="dcterms:W3CDTF">2023-12-01T11:52:34Z</dcterms:created>
  <dcterms:modified xsi:type="dcterms:W3CDTF">2023-12-01T13:38:55Z</dcterms:modified>
</cp:coreProperties>
</file>