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8BF1C-CE35-4D31-A11C-0C638C7F9501}" v="2891" dt="2024-04-29T14:58:5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Sellmayer" userId="c9fd6fed-92f5-4332-8d0d-663040aa32ce" providerId="ADAL" clId="{1CE8BF1C-CE35-4D31-A11C-0C638C7F9501}"/>
    <pc:docChg chg="undo custSel addSld delSld modSld sldOrd">
      <pc:chgData name="Luke Sellmayer" userId="c9fd6fed-92f5-4332-8d0d-663040aa32ce" providerId="ADAL" clId="{1CE8BF1C-CE35-4D31-A11C-0C638C7F9501}" dt="2024-04-29T14:58:52.136" v="6530" actId="20577"/>
      <pc:docMkLst>
        <pc:docMk/>
      </pc:docMkLst>
      <pc:sldChg chg="modSp mod">
        <pc:chgData name="Luke Sellmayer" userId="c9fd6fed-92f5-4332-8d0d-663040aa32ce" providerId="ADAL" clId="{1CE8BF1C-CE35-4D31-A11C-0C638C7F9501}" dt="2024-04-29T11:08:28.617" v="98" actId="20577"/>
        <pc:sldMkLst>
          <pc:docMk/>
          <pc:sldMk cId="3000102198" sldId="256"/>
        </pc:sldMkLst>
        <pc:spChg chg="mod">
          <ac:chgData name="Luke Sellmayer" userId="c9fd6fed-92f5-4332-8d0d-663040aa32ce" providerId="ADAL" clId="{1CE8BF1C-CE35-4D31-A11C-0C638C7F9501}" dt="2024-04-29T11:08:10.460" v="59" actId="20577"/>
          <ac:spMkLst>
            <pc:docMk/>
            <pc:sldMk cId="3000102198" sldId="256"/>
            <ac:spMk id="2" creationId="{A71F71EF-5C44-DBF5-E760-328CCB2AB27C}"/>
          </ac:spMkLst>
        </pc:spChg>
        <pc:spChg chg="mod">
          <ac:chgData name="Luke Sellmayer" userId="c9fd6fed-92f5-4332-8d0d-663040aa32ce" providerId="ADAL" clId="{1CE8BF1C-CE35-4D31-A11C-0C638C7F9501}" dt="2024-04-29T11:08:28.617" v="98" actId="20577"/>
          <ac:spMkLst>
            <pc:docMk/>
            <pc:sldMk cId="3000102198" sldId="256"/>
            <ac:spMk id="3" creationId="{99D6CC1D-797E-1B2E-F20A-D1C0240BB30F}"/>
          </ac:spMkLst>
        </pc:spChg>
      </pc:sldChg>
      <pc:sldChg chg="addSp modSp new mod modTransition modAnim modNotesTx">
        <pc:chgData name="Luke Sellmayer" userId="c9fd6fed-92f5-4332-8d0d-663040aa32ce" providerId="ADAL" clId="{1CE8BF1C-CE35-4D31-A11C-0C638C7F9501}" dt="2024-04-29T14:39:49.739" v="6471"/>
        <pc:sldMkLst>
          <pc:docMk/>
          <pc:sldMk cId="273108652" sldId="257"/>
        </pc:sldMkLst>
        <pc:spChg chg="mod">
          <ac:chgData name="Luke Sellmayer" userId="c9fd6fed-92f5-4332-8d0d-663040aa32ce" providerId="ADAL" clId="{1CE8BF1C-CE35-4D31-A11C-0C638C7F9501}" dt="2024-04-29T11:09:36.408" v="124" actId="20577"/>
          <ac:spMkLst>
            <pc:docMk/>
            <pc:sldMk cId="273108652" sldId="257"/>
            <ac:spMk id="2" creationId="{7CF70BE8-AA2F-8AC1-EDAB-7BDC6E4BD394}"/>
          </ac:spMkLst>
        </pc:spChg>
        <pc:spChg chg="mod">
          <ac:chgData name="Luke Sellmayer" userId="c9fd6fed-92f5-4332-8d0d-663040aa32ce" providerId="ADAL" clId="{1CE8BF1C-CE35-4D31-A11C-0C638C7F9501}" dt="2024-04-29T14:26:00.752" v="6232" actId="14100"/>
          <ac:spMkLst>
            <pc:docMk/>
            <pc:sldMk cId="273108652" sldId="257"/>
            <ac:spMk id="3" creationId="{F9733994-7F44-F863-A8C0-89290604CDC6}"/>
          </ac:spMkLst>
        </pc:spChg>
        <pc:spChg chg="add mod">
          <ac:chgData name="Luke Sellmayer" userId="c9fd6fed-92f5-4332-8d0d-663040aa32ce" providerId="ADAL" clId="{1CE8BF1C-CE35-4D31-A11C-0C638C7F9501}" dt="2024-04-29T14:26:18.169" v="6235"/>
          <ac:spMkLst>
            <pc:docMk/>
            <pc:sldMk cId="273108652" sldId="257"/>
            <ac:spMk id="4" creationId="{BBA672A9-486A-E87D-5BF8-70C5064DFC9A}"/>
          </ac:spMkLst>
        </pc:spChg>
        <pc:spChg chg="add mod">
          <ac:chgData name="Luke Sellmayer" userId="c9fd6fed-92f5-4332-8d0d-663040aa32ce" providerId="ADAL" clId="{1CE8BF1C-CE35-4D31-A11C-0C638C7F9501}" dt="2024-04-29T14:39:31.105" v="6468" actId="20577"/>
          <ac:spMkLst>
            <pc:docMk/>
            <pc:sldMk cId="273108652" sldId="257"/>
            <ac:spMk id="5" creationId="{6830BFD9-B55B-897D-4212-1B9B824C842C}"/>
          </ac:spMkLst>
        </pc:spChg>
      </pc:sldChg>
      <pc:sldChg chg="new del">
        <pc:chgData name="Luke Sellmayer" userId="c9fd6fed-92f5-4332-8d0d-663040aa32ce" providerId="ADAL" clId="{1CE8BF1C-CE35-4D31-A11C-0C638C7F9501}" dt="2024-04-29T11:09:11.369" v="100" actId="680"/>
        <pc:sldMkLst>
          <pc:docMk/>
          <pc:sldMk cId="4116732490" sldId="257"/>
        </pc:sldMkLst>
      </pc:sldChg>
      <pc:sldChg chg="new del">
        <pc:chgData name="Luke Sellmayer" userId="c9fd6fed-92f5-4332-8d0d-663040aa32ce" providerId="ADAL" clId="{1CE8BF1C-CE35-4D31-A11C-0C638C7F9501}" dt="2024-04-29T11:14:00.344" v="667" actId="47"/>
        <pc:sldMkLst>
          <pc:docMk/>
          <pc:sldMk cId="3632995244" sldId="258"/>
        </pc:sldMkLst>
      </pc:sldChg>
      <pc:sldChg chg="addSp delSp modSp new mod">
        <pc:chgData name="Luke Sellmayer" userId="c9fd6fed-92f5-4332-8d0d-663040aa32ce" providerId="ADAL" clId="{1CE8BF1C-CE35-4D31-A11C-0C638C7F9501}" dt="2024-04-29T11:20:13.597" v="1091" actId="20577"/>
        <pc:sldMkLst>
          <pc:docMk/>
          <pc:sldMk cId="4191210464" sldId="258"/>
        </pc:sldMkLst>
        <pc:spChg chg="mod">
          <ac:chgData name="Luke Sellmayer" userId="c9fd6fed-92f5-4332-8d0d-663040aa32ce" providerId="ADAL" clId="{1CE8BF1C-CE35-4D31-A11C-0C638C7F9501}" dt="2024-04-29T11:20:13.597" v="1091" actId="20577"/>
          <ac:spMkLst>
            <pc:docMk/>
            <pc:sldMk cId="4191210464" sldId="258"/>
            <ac:spMk id="2" creationId="{EF4A8C85-D415-FA72-59A1-C60D4563EBE1}"/>
          </ac:spMkLst>
        </pc:spChg>
        <pc:spChg chg="add del mod">
          <ac:chgData name="Luke Sellmayer" userId="c9fd6fed-92f5-4332-8d0d-663040aa32ce" providerId="ADAL" clId="{1CE8BF1C-CE35-4D31-A11C-0C638C7F9501}" dt="2024-04-29T11:16:06.895" v="781" actId="207"/>
          <ac:spMkLst>
            <pc:docMk/>
            <pc:sldMk cId="4191210464" sldId="258"/>
            <ac:spMk id="3" creationId="{8DFD5B6C-92B3-4F7C-8AB9-0E529B3BC3C7}"/>
          </ac:spMkLst>
        </pc:spChg>
      </pc:sldChg>
      <pc:sldChg chg="modSp new mod modAnim">
        <pc:chgData name="Luke Sellmayer" userId="c9fd6fed-92f5-4332-8d0d-663040aa32ce" providerId="ADAL" clId="{1CE8BF1C-CE35-4D31-A11C-0C638C7F9501}" dt="2024-04-29T14:27:56.850" v="6249"/>
        <pc:sldMkLst>
          <pc:docMk/>
          <pc:sldMk cId="80178472" sldId="259"/>
        </pc:sldMkLst>
        <pc:spChg chg="mod">
          <ac:chgData name="Luke Sellmayer" userId="c9fd6fed-92f5-4332-8d0d-663040aa32ce" providerId="ADAL" clId="{1CE8BF1C-CE35-4D31-A11C-0C638C7F9501}" dt="2024-04-29T11:39:56.916" v="1754" actId="20577"/>
          <ac:spMkLst>
            <pc:docMk/>
            <pc:sldMk cId="80178472" sldId="259"/>
            <ac:spMk id="2" creationId="{5C288DCE-871E-74A0-5AA5-5521E41201DB}"/>
          </ac:spMkLst>
        </pc:spChg>
        <pc:spChg chg="mod">
          <ac:chgData name="Luke Sellmayer" userId="c9fd6fed-92f5-4332-8d0d-663040aa32ce" providerId="ADAL" clId="{1CE8BF1C-CE35-4D31-A11C-0C638C7F9501}" dt="2024-04-29T11:20:38.515" v="1155" actId="20577"/>
          <ac:spMkLst>
            <pc:docMk/>
            <pc:sldMk cId="80178472" sldId="259"/>
            <ac:spMk id="3" creationId="{F2DA542F-DEBE-8357-0112-A4DEFED94C81}"/>
          </ac:spMkLst>
        </pc:spChg>
      </pc:sldChg>
      <pc:sldChg chg="new del">
        <pc:chgData name="Luke Sellmayer" userId="c9fd6fed-92f5-4332-8d0d-663040aa32ce" providerId="ADAL" clId="{1CE8BF1C-CE35-4D31-A11C-0C638C7F9501}" dt="2024-04-29T11:14:39.512" v="728" actId="680"/>
        <pc:sldMkLst>
          <pc:docMk/>
          <pc:sldMk cId="810544700" sldId="259"/>
        </pc:sldMkLst>
      </pc:sldChg>
      <pc:sldChg chg="addSp modSp new mod modAnim">
        <pc:chgData name="Luke Sellmayer" userId="c9fd6fed-92f5-4332-8d0d-663040aa32ce" providerId="ADAL" clId="{1CE8BF1C-CE35-4D31-A11C-0C638C7F9501}" dt="2024-04-29T14:30:55.562" v="6274"/>
        <pc:sldMkLst>
          <pc:docMk/>
          <pc:sldMk cId="3909636132" sldId="260"/>
        </pc:sldMkLst>
        <pc:spChg chg="mod">
          <ac:chgData name="Luke Sellmayer" userId="c9fd6fed-92f5-4332-8d0d-663040aa32ce" providerId="ADAL" clId="{1CE8BF1C-CE35-4D31-A11C-0C638C7F9501}" dt="2024-04-29T11:40:02.318" v="1757" actId="20577"/>
          <ac:spMkLst>
            <pc:docMk/>
            <pc:sldMk cId="3909636132" sldId="260"/>
            <ac:spMk id="2" creationId="{281BFEFC-93A5-32BB-F4E9-F93351C123D9}"/>
          </ac:spMkLst>
        </pc:spChg>
        <pc:spChg chg="mod">
          <ac:chgData name="Luke Sellmayer" userId="c9fd6fed-92f5-4332-8d0d-663040aa32ce" providerId="ADAL" clId="{1CE8BF1C-CE35-4D31-A11C-0C638C7F9501}" dt="2024-04-29T12:01:31.996" v="2569"/>
          <ac:spMkLst>
            <pc:docMk/>
            <pc:sldMk cId="3909636132" sldId="260"/>
            <ac:spMk id="3" creationId="{FCED0265-89F5-C76F-5A6D-1E2211BABEC0}"/>
          </ac:spMkLst>
        </pc:spChg>
        <pc:spChg chg="mod">
          <ac:chgData name="Luke Sellmayer" userId="c9fd6fed-92f5-4332-8d0d-663040aa32ce" providerId="ADAL" clId="{1CE8BF1C-CE35-4D31-A11C-0C638C7F9501}" dt="2024-04-29T12:01:35.477" v="2571"/>
          <ac:spMkLst>
            <pc:docMk/>
            <pc:sldMk cId="3909636132" sldId="260"/>
            <ac:spMk id="4" creationId="{1522AB18-D8B3-DE4E-F104-96B0D2E13985}"/>
          </ac:spMkLst>
        </pc:spChg>
        <pc:spChg chg="add mod">
          <ac:chgData name="Luke Sellmayer" userId="c9fd6fed-92f5-4332-8d0d-663040aa32ce" providerId="ADAL" clId="{1CE8BF1C-CE35-4D31-A11C-0C638C7F9501}" dt="2024-04-29T11:34:33.740" v="1510" actId="207"/>
          <ac:spMkLst>
            <pc:docMk/>
            <pc:sldMk cId="3909636132" sldId="260"/>
            <ac:spMk id="5" creationId="{29F72A25-FF07-9D9C-B10A-0086716621C0}"/>
          </ac:spMkLst>
        </pc:spChg>
      </pc:sldChg>
      <pc:sldChg chg="addSp modSp add mod modAnim">
        <pc:chgData name="Luke Sellmayer" userId="c9fd6fed-92f5-4332-8d0d-663040aa32ce" providerId="ADAL" clId="{1CE8BF1C-CE35-4D31-A11C-0C638C7F9501}" dt="2024-04-29T14:30:45.515" v="6273"/>
        <pc:sldMkLst>
          <pc:docMk/>
          <pc:sldMk cId="2825619522" sldId="261"/>
        </pc:sldMkLst>
        <pc:spChg chg="mod">
          <ac:chgData name="Luke Sellmayer" userId="c9fd6fed-92f5-4332-8d0d-663040aa32ce" providerId="ADAL" clId="{1CE8BF1C-CE35-4D31-A11C-0C638C7F9501}" dt="2024-04-29T11:40:07.949" v="1762" actId="20577"/>
          <ac:spMkLst>
            <pc:docMk/>
            <pc:sldMk cId="2825619522" sldId="261"/>
            <ac:spMk id="2" creationId="{281BFEFC-93A5-32BB-F4E9-F93351C123D9}"/>
          </ac:spMkLst>
        </pc:spChg>
        <pc:spChg chg="mod">
          <ac:chgData name="Luke Sellmayer" userId="c9fd6fed-92f5-4332-8d0d-663040aa32ce" providerId="ADAL" clId="{1CE8BF1C-CE35-4D31-A11C-0C638C7F9501}" dt="2024-04-29T11:50:11.203" v="2136" actId="20577"/>
          <ac:spMkLst>
            <pc:docMk/>
            <pc:sldMk cId="2825619522" sldId="261"/>
            <ac:spMk id="3" creationId="{FCED0265-89F5-C76F-5A6D-1E2211BABEC0}"/>
          </ac:spMkLst>
        </pc:spChg>
        <pc:spChg chg="mod">
          <ac:chgData name="Luke Sellmayer" userId="c9fd6fed-92f5-4332-8d0d-663040aa32ce" providerId="ADAL" clId="{1CE8BF1C-CE35-4D31-A11C-0C638C7F9501}" dt="2024-04-29T11:34:53.115" v="1514" actId="115"/>
          <ac:spMkLst>
            <pc:docMk/>
            <pc:sldMk cId="2825619522" sldId="261"/>
            <ac:spMk id="4" creationId="{1522AB18-D8B3-DE4E-F104-96B0D2E13985}"/>
          </ac:spMkLst>
        </pc:spChg>
        <pc:spChg chg="add mod">
          <ac:chgData name="Luke Sellmayer" userId="c9fd6fed-92f5-4332-8d0d-663040aa32ce" providerId="ADAL" clId="{1CE8BF1C-CE35-4D31-A11C-0C638C7F9501}" dt="2024-04-29T11:37:19.209" v="1548" actId="20577"/>
          <ac:spMkLst>
            <pc:docMk/>
            <pc:sldMk cId="2825619522" sldId="261"/>
            <ac:spMk id="5" creationId="{48EA1C4D-B460-4E2C-427D-433AD35B071E}"/>
          </ac:spMkLst>
        </pc:spChg>
      </pc:sldChg>
      <pc:sldChg chg="modSp new del mod">
        <pc:chgData name="Luke Sellmayer" userId="c9fd6fed-92f5-4332-8d0d-663040aa32ce" providerId="ADAL" clId="{1CE8BF1C-CE35-4D31-A11C-0C638C7F9501}" dt="2024-04-29T11:38:07.805" v="1588" actId="680"/>
        <pc:sldMkLst>
          <pc:docMk/>
          <pc:sldMk cId="2354273962" sldId="262"/>
        </pc:sldMkLst>
        <pc:spChg chg="mod">
          <ac:chgData name="Luke Sellmayer" userId="c9fd6fed-92f5-4332-8d0d-663040aa32ce" providerId="ADAL" clId="{1CE8BF1C-CE35-4D31-A11C-0C638C7F9501}" dt="2024-04-29T11:38:07.352" v="1587" actId="20577"/>
          <ac:spMkLst>
            <pc:docMk/>
            <pc:sldMk cId="2354273962" sldId="262"/>
            <ac:spMk id="2" creationId="{C8EEFE55-3B65-DACE-D0C8-FBC78DFF6E1F}"/>
          </ac:spMkLst>
        </pc:spChg>
      </pc:sldChg>
      <pc:sldChg chg="addSp modSp new mod modAnim">
        <pc:chgData name="Luke Sellmayer" userId="c9fd6fed-92f5-4332-8d0d-663040aa32ce" providerId="ADAL" clId="{1CE8BF1C-CE35-4D31-A11C-0C638C7F9501}" dt="2024-04-29T14:31:55.928" v="6280"/>
        <pc:sldMkLst>
          <pc:docMk/>
          <pc:sldMk cId="3624441995" sldId="262"/>
        </pc:sldMkLst>
        <pc:spChg chg="mod">
          <ac:chgData name="Luke Sellmayer" userId="c9fd6fed-92f5-4332-8d0d-663040aa32ce" providerId="ADAL" clId="{1CE8BF1C-CE35-4D31-A11C-0C638C7F9501}" dt="2024-04-29T11:38:15.920" v="1610" actId="20577"/>
          <ac:spMkLst>
            <pc:docMk/>
            <pc:sldMk cId="3624441995" sldId="262"/>
            <ac:spMk id="2" creationId="{FC674E8C-595E-30C8-339E-3A39F00DF06D}"/>
          </ac:spMkLst>
        </pc:spChg>
        <pc:spChg chg="mod">
          <ac:chgData name="Luke Sellmayer" userId="c9fd6fed-92f5-4332-8d0d-663040aa32ce" providerId="ADAL" clId="{1CE8BF1C-CE35-4D31-A11C-0C638C7F9501}" dt="2024-04-29T11:47:45.941" v="2082" actId="20577"/>
          <ac:spMkLst>
            <pc:docMk/>
            <pc:sldMk cId="3624441995" sldId="262"/>
            <ac:spMk id="3" creationId="{9CDBBDA4-60D6-3D44-FF8B-782A4BE8C4D8}"/>
          </ac:spMkLst>
        </pc:spChg>
        <pc:spChg chg="add mod">
          <ac:chgData name="Luke Sellmayer" userId="c9fd6fed-92f5-4332-8d0d-663040aa32ce" providerId="ADAL" clId="{1CE8BF1C-CE35-4D31-A11C-0C638C7F9501}" dt="2024-04-29T11:44:52.760" v="1997" actId="20577"/>
          <ac:spMkLst>
            <pc:docMk/>
            <pc:sldMk cId="3624441995" sldId="262"/>
            <ac:spMk id="4" creationId="{9530C9F1-2F59-DC3A-9D9A-ACF812FA9CF5}"/>
          </ac:spMkLst>
        </pc:spChg>
      </pc:sldChg>
      <pc:sldChg chg="modSp add mod">
        <pc:chgData name="Luke Sellmayer" userId="c9fd6fed-92f5-4332-8d0d-663040aa32ce" providerId="ADAL" clId="{1CE8BF1C-CE35-4D31-A11C-0C638C7F9501}" dt="2024-04-29T11:50:59.160" v="2143" actId="20577"/>
        <pc:sldMkLst>
          <pc:docMk/>
          <pc:sldMk cId="1558090988" sldId="263"/>
        </pc:sldMkLst>
        <pc:spChg chg="mod">
          <ac:chgData name="Luke Sellmayer" userId="c9fd6fed-92f5-4332-8d0d-663040aa32ce" providerId="ADAL" clId="{1CE8BF1C-CE35-4D31-A11C-0C638C7F9501}" dt="2024-04-29T11:50:59.160" v="2143" actId="20577"/>
          <ac:spMkLst>
            <pc:docMk/>
            <pc:sldMk cId="1558090988" sldId="263"/>
            <ac:spMk id="3" creationId="{9CDBBDA4-60D6-3D44-FF8B-782A4BE8C4D8}"/>
          </ac:spMkLst>
        </pc:spChg>
        <pc:spChg chg="mod">
          <ac:chgData name="Luke Sellmayer" userId="c9fd6fed-92f5-4332-8d0d-663040aa32ce" providerId="ADAL" clId="{1CE8BF1C-CE35-4D31-A11C-0C638C7F9501}" dt="2024-04-29T11:50:41.967" v="2141" actId="20577"/>
          <ac:spMkLst>
            <pc:docMk/>
            <pc:sldMk cId="1558090988" sldId="263"/>
            <ac:spMk id="4" creationId="{9530C9F1-2F59-DC3A-9D9A-ACF812FA9CF5}"/>
          </ac:spMkLst>
        </pc:spChg>
      </pc:sldChg>
      <pc:sldChg chg="modSp add mod modAnim">
        <pc:chgData name="Luke Sellmayer" userId="c9fd6fed-92f5-4332-8d0d-663040aa32ce" providerId="ADAL" clId="{1CE8BF1C-CE35-4D31-A11C-0C638C7F9501}" dt="2024-04-29T14:32:37.071" v="6281"/>
        <pc:sldMkLst>
          <pc:docMk/>
          <pc:sldMk cId="233067536" sldId="264"/>
        </pc:sldMkLst>
        <pc:spChg chg="mod">
          <ac:chgData name="Luke Sellmayer" userId="c9fd6fed-92f5-4332-8d0d-663040aa32ce" providerId="ADAL" clId="{1CE8BF1C-CE35-4D31-A11C-0C638C7F9501}" dt="2024-04-29T11:57:26.161" v="2415" actId="20577"/>
          <ac:spMkLst>
            <pc:docMk/>
            <pc:sldMk cId="233067536" sldId="264"/>
            <ac:spMk id="3" creationId="{9CDBBDA4-60D6-3D44-FF8B-782A4BE8C4D8}"/>
          </ac:spMkLst>
        </pc:spChg>
        <pc:spChg chg="mod">
          <ac:chgData name="Luke Sellmayer" userId="c9fd6fed-92f5-4332-8d0d-663040aa32ce" providerId="ADAL" clId="{1CE8BF1C-CE35-4D31-A11C-0C638C7F9501}" dt="2024-04-29T11:54:34.089" v="2273" actId="20577"/>
          <ac:spMkLst>
            <pc:docMk/>
            <pc:sldMk cId="233067536" sldId="264"/>
            <ac:spMk id="4" creationId="{9530C9F1-2F59-DC3A-9D9A-ACF812FA9CF5}"/>
          </ac:spMkLst>
        </pc:spChg>
      </pc:sldChg>
      <pc:sldChg chg="delSp modSp add mod modAnim">
        <pc:chgData name="Luke Sellmayer" userId="c9fd6fed-92f5-4332-8d0d-663040aa32ce" providerId="ADAL" clId="{1CE8BF1C-CE35-4D31-A11C-0C638C7F9501}" dt="2024-04-29T14:32:59.693" v="6285"/>
        <pc:sldMkLst>
          <pc:docMk/>
          <pc:sldMk cId="2278756160" sldId="265"/>
        </pc:sldMkLst>
        <pc:spChg chg="mod">
          <ac:chgData name="Luke Sellmayer" userId="c9fd6fed-92f5-4332-8d0d-663040aa32ce" providerId="ADAL" clId="{1CE8BF1C-CE35-4D31-A11C-0C638C7F9501}" dt="2024-04-29T11:59:13.676" v="2551" actId="20577"/>
          <ac:spMkLst>
            <pc:docMk/>
            <pc:sldMk cId="2278756160" sldId="265"/>
            <ac:spMk id="3" creationId="{9CDBBDA4-60D6-3D44-FF8B-782A4BE8C4D8}"/>
          </ac:spMkLst>
        </pc:spChg>
        <pc:spChg chg="del">
          <ac:chgData name="Luke Sellmayer" userId="c9fd6fed-92f5-4332-8d0d-663040aa32ce" providerId="ADAL" clId="{1CE8BF1C-CE35-4D31-A11C-0C638C7F9501}" dt="2024-04-29T11:59:20.258" v="2552" actId="478"/>
          <ac:spMkLst>
            <pc:docMk/>
            <pc:sldMk cId="2278756160" sldId="265"/>
            <ac:spMk id="4" creationId="{9530C9F1-2F59-DC3A-9D9A-ACF812FA9CF5}"/>
          </ac:spMkLst>
        </pc:spChg>
      </pc:sldChg>
      <pc:sldChg chg="modSp new mod">
        <pc:chgData name="Luke Sellmayer" userId="c9fd6fed-92f5-4332-8d0d-663040aa32ce" providerId="ADAL" clId="{1CE8BF1C-CE35-4D31-A11C-0C638C7F9501}" dt="2024-04-29T12:07:12.055" v="2716" actId="122"/>
        <pc:sldMkLst>
          <pc:docMk/>
          <pc:sldMk cId="927875735" sldId="266"/>
        </pc:sldMkLst>
        <pc:spChg chg="mod">
          <ac:chgData name="Luke Sellmayer" userId="c9fd6fed-92f5-4332-8d0d-663040aa32ce" providerId="ADAL" clId="{1CE8BF1C-CE35-4D31-A11C-0C638C7F9501}" dt="2024-04-29T12:05:26.573" v="2628" actId="20577"/>
          <ac:spMkLst>
            <pc:docMk/>
            <pc:sldMk cId="927875735" sldId="266"/>
            <ac:spMk id="2" creationId="{A872239E-AADB-6C30-EC2C-D0A1C58514FA}"/>
          </ac:spMkLst>
        </pc:spChg>
        <pc:spChg chg="mod">
          <ac:chgData name="Luke Sellmayer" userId="c9fd6fed-92f5-4332-8d0d-663040aa32ce" providerId="ADAL" clId="{1CE8BF1C-CE35-4D31-A11C-0C638C7F9501}" dt="2024-04-29T12:07:12.055" v="2716" actId="122"/>
          <ac:spMkLst>
            <pc:docMk/>
            <pc:sldMk cId="927875735" sldId="266"/>
            <ac:spMk id="3" creationId="{C8C90D44-F92C-1E07-C24F-13FCFE76C3B1}"/>
          </ac:spMkLst>
        </pc:spChg>
      </pc:sldChg>
      <pc:sldChg chg="addSp delSp modSp add mod">
        <pc:chgData name="Luke Sellmayer" userId="c9fd6fed-92f5-4332-8d0d-663040aa32ce" providerId="ADAL" clId="{1CE8BF1C-CE35-4D31-A11C-0C638C7F9501}" dt="2024-04-29T12:14:45.213" v="2758" actId="1076"/>
        <pc:sldMkLst>
          <pc:docMk/>
          <pc:sldMk cId="1904707253" sldId="267"/>
        </pc:sldMkLst>
        <pc:spChg chg="del mod">
          <ac:chgData name="Luke Sellmayer" userId="c9fd6fed-92f5-4332-8d0d-663040aa32ce" providerId="ADAL" clId="{1CE8BF1C-CE35-4D31-A11C-0C638C7F9501}" dt="2024-04-29T12:12:22.864" v="2724" actId="478"/>
          <ac:spMkLst>
            <pc:docMk/>
            <pc:sldMk cId="1904707253" sldId="267"/>
            <ac:spMk id="3" creationId="{C8C90D44-F92C-1E07-C24F-13FCFE76C3B1}"/>
          </ac:spMkLst>
        </pc:spChg>
        <pc:spChg chg="add mod">
          <ac:chgData name="Luke Sellmayer" userId="c9fd6fed-92f5-4332-8d0d-663040aa32ce" providerId="ADAL" clId="{1CE8BF1C-CE35-4D31-A11C-0C638C7F9501}" dt="2024-04-29T12:14:45.213" v="2758" actId="1076"/>
          <ac:spMkLst>
            <pc:docMk/>
            <pc:sldMk cId="1904707253" sldId="267"/>
            <ac:spMk id="8" creationId="{1931F35E-EA31-E0DA-C870-35BBC553D664}"/>
          </ac:spMkLst>
        </pc:spChg>
        <pc:picChg chg="add del mod">
          <ac:chgData name="Luke Sellmayer" userId="c9fd6fed-92f5-4332-8d0d-663040aa32ce" providerId="ADAL" clId="{1CE8BF1C-CE35-4D31-A11C-0C638C7F9501}" dt="2024-04-29T12:13:13.497" v="2726" actId="478"/>
          <ac:picMkLst>
            <pc:docMk/>
            <pc:sldMk cId="1904707253" sldId="267"/>
            <ac:picMk id="5" creationId="{C891FBCE-F5DE-5262-EED2-B5BE67645A26}"/>
          </ac:picMkLst>
        </pc:picChg>
        <pc:picChg chg="add mod">
          <ac:chgData name="Luke Sellmayer" userId="c9fd6fed-92f5-4332-8d0d-663040aa32ce" providerId="ADAL" clId="{1CE8BF1C-CE35-4D31-A11C-0C638C7F9501}" dt="2024-04-29T12:13:28.740" v="2730" actId="14100"/>
          <ac:picMkLst>
            <pc:docMk/>
            <pc:sldMk cId="1904707253" sldId="267"/>
            <ac:picMk id="7" creationId="{D52800D2-DDD9-9196-603B-F558A4AF9B0A}"/>
          </ac:picMkLst>
        </pc:picChg>
      </pc:sldChg>
      <pc:sldChg chg="addSp delSp modSp add mod">
        <pc:chgData name="Luke Sellmayer" userId="c9fd6fed-92f5-4332-8d0d-663040aa32ce" providerId="ADAL" clId="{1CE8BF1C-CE35-4D31-A11C-0C638C7F9501}" dt="2024-04-29T12:18:00.077" v="2768" actId="20577"/>
        <pc:sldMkLst>
          <pc:docMk/>
          <pc:sldMk cId="3759928537" sldId="268"/>
        </pc:sldMkLst>
        <pc:spChg chg="mod">
          <ac:chgData name="Luke Sellmayer" userId="c9fd6fed-92f5-4332-8d0d-663040aa32ce" providerId="ADAL" clId="{1CE8BF1C-CE35-4D31-A11C-0C638C7F9501}" dt="2024-04-29T12:18:00.077" v="2768" actId="20577"/>
          <ac:spMkLst>
            <pc:docMk/>
            <pc:sldMk cId="3759928537" sldId="268"/>
            <ac:spMk id="8" creationId="{1931F35E-EA31-E0DA-C870-35BBC553D664}"/>
          </ac:spMkLst>
        </pc:spChg>
        <pc:picChg chg="add mod">
          <ac:chgData name="Luke Sellmayer" userId="c9fd6fed-92f5-4332-8d0d-663040aa32ce" providerId="ADAL" clId="{1CE8BF1C-CE35-4D31-A11C-0C638C7F9501}" dt="2024-04-29T12:17:39.156" v="2764" actId="14100"/>
          <ac:picMkLst>
            <pc:docMk/>
            <pc:sldMk cId="3759928537" sldId="268"/>
            <ac:picMk id="4" creationId="{3F09BD93-0C03-0132-CD9E-CBA685A8124A}"/>
          </ac:picMkLst>
        </pc:picChg>
        <pc:picChg chg="del">
          <ac:chgData name="Luke Sellmayer" userId="c9fd6fed-92f5-4332-8d0d-663040aa32ce" providerId="ADAL" clId="{1CE8BF1C-CE35-4D31-A11C-0C638C7F9501}" dt="2024-04-29T12:17:24.095" v="2760" actId="478"/>
          <ac:picMkLst>
            <pc:docMk/>
            <pc:sldMk cId="3759928537" sldId="268"/>
            <ac:picMk id="7" creationId="{D52800D2-DDD9-9196-603B-F558A4AF9B0A}"/>
          </ac:picMkLst>
        </pc:picChg>
      </pc:sldChg>
      <pc:sldChg chg="addSp delSp modSp add mod">
        <pc:chgData name="Luke Sellmayer" userId="c9fd6fed-92f5-4332-8d0d-663040aa32ce" providerId="ADAL" clId="{1CE8BF1C-CE35-4D31-A11C-0C638C7F9501}" dt="2024-04-29T12:21:40.204" v="2781" actId="20577"/>
        <pc:sldMkLst>
          <pc:docMk/>
          <pc:sldMk cId="1367044443" sldId="269"/>
        </pc:sldMkLst>
        <pc:spChg chg="mod">
          <ac:chgData name="Luke Sellmayer" userId="c9fd6fed-92f5-4332-8d0d-663040aa32ce" providerId="ADAL" clId="{1CE8BF1C-CE35-4D31-A11C-0C638C7F9501}" dt="2024-04-29T12:21:40.204" v="2781" actId="20577"/>
          <ac:spMkLst>
            <pc:docMk/>
            <pc:sldMk cId="1367044443" sldId="269"/>
            <ac:spMk id="8" creationId="{1931F35E-EA31-E0DA-C870-35BBC553D664}"/>
          </ac:spMkLst>
        </pc:spChg>
        <pc:picChg chg="del">
          <ac:chgData name="Luke Sellmayer" userId="c9fd6fed-92f5-4332-8d0d-663040aa32ce" providerId="ADAL" clId="{1CE8BF1C-CE35-4D31-A11C-0C638C7F9501}" dt="2024-04-29T12:19:48.484" v="2770" actId="478"/>
          <ac:picMkLst>
            <pc:docMk/>
            <pc:sldMk cId="1367044443" sldId="269"/>
            <ac:picMk id="4" creationId="{3F09BD93-0C03-0132-CD9E-CBA685A8124A}"/>
          </ac:picMkLst>
        </pc:picChg>
        <pc:picChg chg="add mod">
          <ac:chgData name="Luke Sellmayer" userId="c9fd6fed-92f5-4332-8d0d-663040aa32ce" providerId="ADAL" clId="{1CE8BF1C-CE35-4D31-A11C-0C638C7F9501}" dt="2024-04-29T12:21:11.636" v="2777" actId="14100"/>
          <ac:picMkLst>
            <pc:docMk/>
            <pc:sldMk cId="1367044443" sldId="269"/>
            <ac:picMk id="5" creationId="{086EE927-03B9-6681-3251-E06CA8E02348}"/>
          </ac:picMkLst>
        </pc:picChg>
      </pc:sldChg>
      <pc:sldChg chg="modSp new del mod">
        <pc:chgData name="Luke Sellmayer" userId="c9fd6fed-92f5-4332-8d0d-663040aa32ce" providerId="ADAL" clId="{1CE8BF1C-CE35-4D31-A11C-0C638C7F9501}" dt="2024-04-29T12:24:17.571" v="2809" actId="47"/>
        <pc:sldMkLst>
          <pc:docMk/>
          <pc:sldMk cId="2062798921" sldId="270"/>
        </pc:sldMkLst>
        <pc:spChg chg="mod">
          <ac:chgData name="Luke Sellmayer" userId="c9fd6fed-92f5-4332-8d0d-663040aa32ce" providerId="ADAL" clId="{1CE8BF1C-CE35-4D31-A11C-0C638C7F9501}" dt="2024-04-29T12:23:54.311" v="2808" actId="20577"/>
          <ac:spMkLst>
            <pc:docMk/>
            <pc:sldMk cId="2062798921" sldId="270"/>
            <ac:spMk id="2" creationId="{EAFFCA0A-2413-9414-98E9-48B29E6BEE02}"/>
          </ac:spMkLst>
        </pc:spChg>
      </pc:sldChg>
      <pc:sldChg chg="add del">
        <pc:chgData name="Luke Sellmayer" userId="c9fd6fed-92f5-4332-8d0d-663040aa32ce" providerId="ADAL" clId="{1CE8BF1C-CE35-4D31-A11C-0C638C7F9501}" dt="2024-04-29T12:19:50.861" v="2772"/>
        <pc:sldMkLst>
          <pc:docMk/>
          <pc:sldMk cId="3340892098" sldId="270"/>
        </pc:sldMkLst>
      </pc:sldChg>
      <pc:sldChg chg="delSp modSp new mod ord">
        <pc:chgData name="Luke Sellmayer" userId="c9fd6fed-92f5-4332-8d0d-663040aa32ce" providerId="ADAL" clId="{1CE8BF1C-CE35-4D31-A11C-0C638C7F9501}" dt="2024-04-29T12:24:52.690" v="2859" actId="478"/>
        <pc:sldMkLst>
          <pc:docMk/>
          <pc:sldMk cId="3721992557" sldId="270"/>
        </pc:sldMkLst>
        <pc:spChg chg="mod">
          <ac:chgData name="Luke Sellmayer" userId="c9fd6fed-92f5-4332-8d0d-663040aa32ce" providerId="ADAL" clId="{1CE8BF1C-CE35-4D31-A11C-0C638C7F9501}" dt="2024-04-29T12:24:50.026" v="2858" actId="20577"/>
          <ac:spMkLst>
            <pc:docMk/>
            <pc:sldMk cId="3721992557" sldId="270"/>
            <ac:spMk id="2" creationId="{D6F5FBEA-BF69-B486-1A7B-FEA10971B114}"/>
          </ac:spMkLst>
        </pc:spChg>
        <pc:spChg chg="del">
          <ac:chgData name="Luke Sellmayer" userId="c9fd6fed-92f5-4332-8d0d-663040aa32ce" providerId="ADAL" clId="{1CE8BF1C-CE35-4D31-A11C-0C638C7F9501}" dt="2024-04-29T12:24:52.690" v="2859" actId="478"/>
          <ac:spMkLst>
            <pc:docMk/>
            <pc:sldMk cId="3721992557" sldId="270"/>
            <ac:spMk id="3" creationId="{89EE43B7-B365-B9E8-9C9D-7B38E239C0DF}"/>
          </ac:spMkLst>
        </pc:spChg>
      </pc:sldChg>
      <pc:sldChg chg="new del">
        <pc:chgData name="Luke Sellmayer" userId="c9fd6fed-92f5-4332-8d0d-663040aa32ce" providerId="ADAL" clId="{1CE8BF1C-CE35-4D31-A11C-0C638C7F9501}" dt="2024-04-29T12:23:47.194" v="2783" actId="680"/>
        <pc:sldMkLst>
          <pc:docMk/>
          <pc:sldMk cId="3779909491" sldId="270"/>
        </pc:sldMkLst>
      </pc:sldChg>
      <pc:sldChg chg="modSp new mod modAnim">
        <pc:chgData name="Luke Sellmayer" userId="c9fd6fed-92f5-4332-8d0d-663040aa32ce" providerId="ADAL" clId="{1CE8BF1C-CE35-4D31-A11C-0C638C7F9501}" dt="2024-04-29T14:33:20.308" v="6287"/>
        <pc:sldMkLst>
          <pc:docMk/>
          <pc:sldMk cId="4060555989" sldId="271"/>
        </pc:sldMkLst>
        <pc:spChg chg="mod">
          <ac:chgData name="Luke Sellmayer" userId="c9fd6fed-92f5-4332-8d0d-663040aa32ce" providerId="ADAL" clId="{1CE8BF1C-CE35-4D31-A11C-0C638C7F9501}" dt="2024-04-29T12:25:34.675" v="2868" actId="20577"/>
          <ac:spMkLst>
            <pc:docMk/>
            <pc:sldMk cId="4060555989" sldId="271"/>
            <ac:spMk id="2" creationId="{9B3F4D25-11A0-A151-9E63-B552D2AD996D}"/>
          </ac:spMkLst>
        </pc:spChg>
        <pc:spChg chg="mod">
          <ac:chgData name="Luke Sellmayer" userId="c9fd6fed-92f5-4332-8d0d-663040aa32ce" providerId="ADAL" clId="{1CE8BF1C-CE35-4D31-A11C-0C638C7F9501}" dt="2024-04-29T12:32:00.320" v="3372" actId="20577"/>
          <ac:spMkLst>
            <pc:docMk/>
            <pc:sldMk cId="4060555989" sldId="271"/>
            <ac:spMk id="3" creationId="{DD228FBF-B37C-C6A3-191D-4EDE44002815}"/>
          </ac:spMkLst>
        </pc:spChg>
      </pc:sldChg>
      <pc:sldChg chg="modSp add mod modAnim">
        <pc:chgData name="Luke Sellmayer" userId="c9fd6fed-92f5-4332-8d0d-663040aa32ce" providerId="ADAL" clId="{1CE8BF1C-CE35-4D31-A11C-0C638C7F9501}" dt="2024-04-29T14:33:31.519" v="6288"/>
        <pc:sldMkLst>
          <pc:docMk/>
          <pc:sldMk cId="3020450748" sldId="272"/>
        </pc:sldMkLst>
        <pc:spChg chg="mod">
          <ac:chgData name="Luke Sellmayer" userId="c9fd6fed-92f5-4332-8d0d-663040aa32ce" providerId="ADAL" clId="{1CE8BF1C-CE35-4D31-A11C-0C638C7F9501}" dt="2024-04-29T12:34:30.124" v="3547" actId="20577"/>
          <ac:spMkLst>
            <pc:docMk/>
            <pc:sldMk cId="3020450748" sldId="272"/>
            <ac:spMk id="3" creationId="{DD228FBF-B37C-C6A3-191D-4EDE44002815}"/>
          </ac:spMkLst>
        </pc:spChg>
      </pc:sldChg>
      <pc:sldChg chg="add del">
        <pc:chgData name="Luke Sellmayer" userId="c9fd6fed-92f5-4332-8d0d-663040aa32ce" providerId="ADAL" clId="{1CE8BF1C-CE35-4D31-A11C-0C638C7F9501}" dt="2024-04-29T12:36:01.525" v="3549" actId="47"/>
        <pc:sldMkLst>
          <pc:docMk/>
          <pc:sldMk cId="112541903" sldId="273"/>
        </pc:sldMkLst>
      </pc:sldChg>
      <pc:sldChg chg="modSp new mod modAnim">
        <pc:chgData name="Luke Sellmayer" userId="c9fd6fed-92f5-4332-8d0d-663040aa32ce" providerId="ADAL" clId="{1CE8BF1C-CE35-4D31-A11C-0C638C7F9501}" dt="2024-04-29T14:34:07.679" v="6294"/>
        <pc:sldMkLst>
          <pc:docMk/>
          <pc:sldMk cId="4028746901" sldId="273"/>
        </pc:sldMkLst>
        <pc:spChg chg="mod">
          <ac:chgData name="Luke Sellmayer" userId="c9fd6fed-92f5-4332-8d0d-663040aa32ce" providerId="ADAL" clId="{1CE8BF1C-CE35-4D31-A11C-0C638C7F9501}" dt="2024-04-29T12:36:12.661" v="3573" actId="20577"/>
          <ac:spMkLst>
            <pc:docMk/>
            <pc:sldMk cId="4028746901" sldId="273"/>
            <ac:spMk id="2" creationId="{660A3BC1-1A8F-9381-4D4C-8CABC555A4C4}"/>
          </ac:spMkLst>
        </pc:spChg>
        <pc:spChg chg="mod">
          <ac:chgData name="Luke Sellmayer" userId="c9fd6fed-92f5-4332-8d0d-663040aa32ce" providerId="ADAL" clId="{1CE8BF1C-CE35-4D31-A11C-0C638C7F9501}" dt="2024-04-29T12:54:12.603" v="4382" actId="11"/>
          <ac:spMkLst>
            <pc:docMk/>
            <pc:sldMk cId="4028746901" sldId="273"/>
            <ac:spMk id="3" creationId="{0441E421-52B6-632B-A3C9-F837A2801924}"/>
          </ac:spMkLst>
        </pc:spChg>
      </pc:sldChg>
      <pc:sldChg chg="modSp new mod modAnim">
        <pc:chgData name="Luke Sellmayer" userId="c9fd6fed-92f5-4332-8d0d-663040aa32ce" providerId="ADAL" clId="{1CE8BF1C-CE35-4D31-A11C-0C638C7F9501}" dt="2024-04-29T14:34:57.374" v="6302"/>
        <pc:sldMkLst>
          <pc:docMk/>
          <pc:sldMk cId="934211256" sldId="274"/>
        </pc:sldMkLst>
        <pc:spChg chg="mod">
          <ac:chgData name="Luke Sellmayer" userId="c9fd6fed-92f5-4332-8d0d-663040aa32ce" providerId="ADAL" clId="{1CE8BF1C-CE35-4D31-A11C-0C638C7F9501}" dt="2024-04-29T12:55:12.585" v="4441"/>
          <ac:spMkLst>
            <pc:docMk/>
            <pc:sldMk cId="934211256" sldId="274"/>
            <ac:spMk id="2" creationId="{37AC0471-577A-9F5F-59A1-DE30ADFC8B93}"/>
          </ac:spMkLst>
        </pc:spChg>
        <pc:spChg chg="mod">
          <ac:chgData name="Luke Sellmayer" userId="c9fd6fed-92f5-4332-8d0d-663040aa32ce" providerId="ADAL" clId="{1CE8BF1C-CE35-4D31-A11C-0C638C7F9501}" dt="2024-04-29T13:27:22.214" v="6084" actId="20577"/>
          <ac:spMkLst>
            <pc:docMk/>
            <pc:sldMk cId="934211256" sldId="274"/>
            <ac:spMk id="3" creationId="{6372FC55-6078-2176-5544-10C1963174D1}"/>
          </ac:spMkLst>
        </pc:spChg>
      </pc:sldChg>
      <pc:sldChg chg="modSp add mod modAnim">
        <pc:chgData name="Luke Sellmayer" userId="c9fd6fed-92f5-4332-8d0d-663040aa32ce" providerId="ADAL" clId="{1CE8BF1C-CE35-4D31-A11C-0C638C7F9501}" dt="2024-04-29T14:35:36.178" v="6307"/>
        <pc:sldMkLst>
          <pc:docMk/>
          <pc:sldMk cId="2641550979" sldId="275"/>
        </pc:sldMkLst>
        <pc:spChg chg="mod">
          <ac:chgData name="Luke Sellmayer" userId="c9fd6fed-92f5-4332-8d0d-663040aa32ce" providerId="ADAL" clId="{1CE8BF1C-CE35-4D31-A11C-0C638C7F9501}" dt="2024-04-29T13:24:33.907" v="5736" actId="5793"/>
          <ac:spMkLst>
            <pc:docMk/>
            <pc:sldMk cId="2641550979" sldId="275"/>
            <ac:spMk id="3" creationId="{6372FC55-6078-2176-5544-10C1963174D1}"/>
          </ac:spMkLst>
        </pc:spChg>
      </pc:sldChg>
      <pc:sldChg chg="addSp modSp new mod modAnim">
        <pc:chgData name="Luke Sellmayer" userId="c9fd6fed-92f5-4332-8d0d-663040aa32ce" providerId="ADAL" clId="{1CE8BF1C-CE35-4D31-A11C-0C638C7F9501}" dt="2024-04-29T14:35:44.511" v="6308"/>
        <pc:sldMkLst>
          <pc:docMk/>
          <pc:sldMk cId="310598129" sldId="276"/>
        </pc:sldMkLst>
        <pc:spChg chg="mod">
          <ac:chgData name="Luke Sellmayer" userId="c9fd6fed-92f5-4332-8d0d-663040aa32ce" providerId="ADAL" clId="{1CE8BF1C-CE35-4D31-A11C-0C638C7F9501}" dt="2024-04-29T13:21:35.642" v="5413" actId="5793"/>
          <ac:spMkLst>
            <pc:docMk/>
            <pc:sldMk cId="310598129" sldId="276"/>
            <ac:spMk id="2" creationId="{0962EBE9-DB54-7974-C1DA-C9A957E6B3B2}"/>
          </ac:spMkLst>
        </pc:spChg>
        <pc:picChg chg="add mod">
          <ac:chgData name="Luke Sellmayer" userId="c9fd6fed-92f5-4332-8d0d-663040aa32ce" providerId="ADAL" clId="{1CE8BF1C-CE35-4D31-A11C-0C638C7F9501}" dt="2024-04-29T13:21:28.591" v="5408" actId="1076"/>
          <ac:picMkLst>
            <pc:docMk/>
            <pc:sldMk cId="310598129" sldId="276"/>
            <ac:picMk id="4" creationId="{2980F840-BD79-4963-DC48-0C277F633ADB}"/>
          </ac:picMkLst>
        </pc:picChg>
      </pc:sldChg>
      <pc:sldChg chg="new del">
        <pc:chgData name="Luke Sellmayer" userId="c9fd6fed-92f5-4332-8d0d-663040aa32ce" providerId="ADAL" clId="{1CE8BF1C-CE35-4D31-A11C-0C638C7F9501}" dt="2024-04-29T13:20:26.207" v="5378" actId="680"/>
        <pc:sldMkLst>
          <pc:docMk/>
          <pc:sldMk cId="1122681895" sldId="276"/>
        </pc:sldMkLst>
      </pc:sldChg>
      <pc:sldChg chg="new del">
        <pc:chgData name="Luke Sellmayer" userId="c9fd6fed-92f5-4332-8d0d-663040aa32ce" providerId="ADAL" clId="{1CE8BF1C-CE35-4D31-A11C-0C638C7F9501}" dt="2024-04-29T13:20:18.009" v="5376" actId="47"/>
        <pc:sldMkLst>
          <pc:docMk/>
          <pc:sldMk cId="2089571337" sldId="276"/>
        </pc:sldMkLst>
      </pc:sldChg>
      <pc:sldChg chg="modSp new del mod">
        <pc:chgData name="Luke Sellmayer" userId="c9fd6fed-92f5-4332-8d0d-663040aa32ce" providerId="ADAL" clId="{1CE8BF1C-CE35-4D31-A11C-0C638C7F9501}" dt="2024-04-29T13:22:09.516" v="5447" actId="47"/>
        <pc:sldMkLst>
          <pc:docMk/>
          <pc:sldMk cId="2158737185" sldId="277"/>
        </pc:sldMkLst>
        <pc:spChg chg="mod">
          <ac:chgData name="Luke Sellmayer" userId="c9fd6fed-92f5-4332-8d0d-663040aa32ce" providerId="ADAL" clId="{1CE8BF1C-CE35-4D31-A11C-0C638C7F9501}" dt="2024-04-29T13:22:04.858" v="5446" actId="20577"/>
          <ac:spMkLst>
            <pc:docMk/>
            <pc:sldMk cId="2158737185" sldId="277"/>
            <ac:spMk id="2" creationId="{DAAA5AE6-3A28-BCEA-8E44-65DF3EBD4163}"/>
          </ac:spMkLst>
        </pc:spChg>
      </pc:sldChg>
      <pc:sldChg chg="modSp new mod modAnim">
        <pc:chgData name="Luke Sellmayer" userId="c9fd6fed-92f5-4332-8d0d-663040aa32ce" providerId="ADAL" clId="{1CE8BF1C-CE35-4D31-A11C-0C638C7F9501}" dt="2024-04-29T14:58:52.136" v="6530" actId="20577"/>
        <pc:sldMkLst>
          <pc:docMk/>
          <pc:sldMk cId="4026065881" sldId="277"/>
        </pc:sldMkLst>
        <pc:spChg chg="mod">
          <ac:chgData name="Luke Sellmayer" userId="c9fd6fed-92f5-4332-8d0d-663040aa32ce" providerId="ADAL" clId="{1CE8BF1C-CE35-4D31-A11C-0C638C7F9501}" dt="2024-04-29T13:22:18.760" v="5468" actId="20577"/>
          <ac:spMkLst>
            <pc:docMk/>
            <pc:sldMk cId="4026065881" sldId="277"/>
            <ac:spMk id="2" creationId="{D9225D7A-3A6A-E8C4-D743-93479B57031A}"/>
          </ac:spMkLst>
        </pc:spChg>
        <pc:spChg chg="mod">
          <ac:chgData name="Luke Sellmayer" userId="c9fd6fed-92f5-4332-8d0d-663040aa32ce" providerId="ADAL" clId="{1CE8BF1C-CE35-4D31-A11C-0C638C7F9501}" dt="2024-04-29T14:58:41.131" v="6490" actId="20577"/>
          <ac:spMkLst>
            <pc:docMk/>
            <pc:sldMk cId="4026065881" sldId="277"/>
            <ac:spMk id="3" creationId="{95FB13CE-DAAB-0049-0E4E-82215CC6BDFE}"/>
          </ac:spMkLst>
        </pc:spChg>
        <pc:spChg chg="mod">
          <ac:chgData name="Luke Sellmayer" userId="c9fd6fed-92f5-4332-8d0d-663040aa32ce" providerId="ADAL" clId="{1CE8BF1C-CE35-4D31-A11C-0C638C7F9501}" dt="2024-04-29T14:58:52.136" v="6530" actId="20577"/>
          <ac:spMkLst>
            <pc:docMk/>
            <pc:sldMk cId="4026065881" sldId="277"/>
            <ac:spMk id="4" creationId="{8850A0E7-40AA-27D2-5A38-648705BF910C}"/>
          </ac:spMkLst>
        </pc:spChg>
      </pc:sldChg>
      <pc:sldChg chg="modSp new mod">
        <pc:chgData name="Luke Sellmayer" userId="c9fd6fed-92f5-4332-8d0d-663040aa32ce" providerId="ADAL" clId="{1CE8BF1C-CE35-4D31-A11C-0C638C7F9501}" dt="2024-04-29T14:37:24.859" v="6344" actId="20577"/>
        <pc:sldMkLst>
          <pc:docMk/>
          <pc:sldMk cId="932892761" sldId="278"/>
        </pc:sldMkLst>
        <pc:spChg chg="mod">
          <ac:chgData name="Luke Sellmayer" userId="c9fd6fed-92f5-4332-8d0d-663040aa32ce" providerId="ADAL" clId="{1CE8BF1C-CE35-4D31-A11C-0C638C7F9501}" dt="2024-04-29T14:36:57.473" v="6326" actId="20577"/>
          <ac:spMkLst>
            <pc:docMk/>
            <pc:sldMk cId="932892761" sldId="278"/>
            <ac:spMk id="2" creationId="{9BE75E04-F662-BDFB-EFB4-AC6E6DB021AE}"/>
          </ac:spMkLst>
        </pc:spChg>
        <pc:spChg chg="mod">
          <ac:chgData name="Luke Sellmayer" userId="c9fd6fed-92f5-4332-8d0d-663040aa32ce" providerId="ADAL" clId="{1CE8BF1C-CE35-4D31-A11C-0C638C7F9501}" dt="2024-04-29T14:37:24.859" v="6344" actId="20577"/>
          <ac:spMkLst>
            <pc:docMk/>
            <pc:sldMk cId="932892761" sldId="278"/>
            <ac:spMk id="3" creationId="{9134D2E3-E266-69D4-9A49-7D55CD851EAE}"/>
          </ac:spMkLst>
        </pc:spChg>
      </pc:sldChg>
      <pc:sldChg chg="add del">
        <pc:chgData name="Luke Sellmayer" userId="c9fd6fed-92f5-4332-8d0d-663040aa32ce" providerId="ADAL" clId="{1CE8BF1C-CE35-4D31-A11C-0C638C7F9501}" dt="2024-04-29T14:25:20.627" v="6228" actId="47"/>
        <pc:sldMkLst>
          <pc:docMk/>
          <pc:sldMk cId="2539047940" sldId="278"/>
        </pc:sldMkLst>
      </pc:sldChg>
      <pc:sldChg chg="add del">
        <pc:chgData name="Luke Sellmayer" userId="c9fd6fed-92f5-4332-8d0d-663040aa32ce" providerId="ADAL" clId="{1CE8BF1C-CE35-4D31-A11C-0C638C7F9501}" dt="2024-04-29T14:26:34.103" v="6239" actId="47"/>
        <pc:sldMkLst>
          <pc:docMk/>
          <pc:sldMk cId="3431067397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F1F6F-2456-415D-A70A-30AA113FE74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21D3F-EBE9-4FFE-A4C6-2A85A4C5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2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21D3F-EBE9-4FFE-A4C6-2A85A4C5E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71C4-559D-B7B7-FF93-6C2491DBA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96D0-C67F-0372-DD10-85432A775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15FD0-5F96-792E-C654-B7B18832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C9E9-CF83-F6D0-BCFA-3901F05F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4CEA-F6A8-D3C8-6F0A-F59D1128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B410-FC5E-1863-469B-447A3FB7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5129A-7C37-275D-1E0D-2A37CC8E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AA472-4583-E335-4E7D-749A2A55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B517-0054-F49C-90E5-C6138FA9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76AE-F5FC-864E-F1B6-0688F1CD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5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D1712-DFD1-DD83-1B4F-EC3334735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5652-8181-FFF3-695A-1B375FD4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541F-45B4-9C77-901A-CDF9AFB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8E32A-05CC-4DBC-1E79-36AA6E3A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D18D-8018-FFF7-E13D-871BE89F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F4FC-E2D4-C2C6-EBB4-944F12FD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54A3-255F-DC69-562D-2DB3BA89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EB41-D65B-C333-3237-449C94B9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D47E-8D24-E6C2-D6C1-E406C7D7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DC99-0C59-8DC6-48EB-9FDA32D4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4347-9EED-8EE0-4B92-D4D61EBB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18B7-88FC-7176-8918-3EA30362A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8F5A-BA2D-B223-74F6-43936C27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C34D-2C43-9121-E4F4-A63FF67B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1F78-63B7-8A2E-36E9-23491AFC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7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EDAF-11EA-01B8-FDDB-B0F5BADA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3C7B-9F9B-8FFC-920D-634B9E507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C1C26-E7F8-E3B2-16BD-484B44416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949-5390-A23F-9FCF-644B20EF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38D13-FE1B-ACCE-ACAF-BE622641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DB56E-C176-EED3-B32D-68602843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777C-40DA-31F6-5290-07469A8B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8076-11A0-4FC6-ED24-65F59757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C640-646E-EE93-60E8-2A97EF994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0F398-3924-1EF1-271A-422EBD05F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C0C77-8F72-81A5-C268-FF0A7F1C9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CE28B-1B11-41D7-0E38-BD6771FE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16DF5-AB3B-CC2F-23DD-4C30C79C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AF5EA-BEB9-4A68-47F4-79B74CED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8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3A49-C6E0-DE14-850C-479D111C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1C246-A03E-6FC4-C6F0-7B9E89F0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22BA0-7E15-A2B2-735C-3E54B39B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35D38-014E-F88A-E8D4-435E58FC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C45F6-72DD-B38C-45E9-772D9131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E2260-EFCE-84D8-FFCC-4F6B8771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DAF0F-3E50-0BE2-62A6-3F448BC2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01D1-9049-657F-02C1-2EFACA71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1D9A-FF66-3AF1-362E-59F6B3E2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A73A5-F589-1CED-CCE4-58BB85701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A946-4964-5316-135E-6651A18E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56CF4-8846-4136-FAEC-5B178616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3F15-1964-F8E8-B7AC-85FC2503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F248-90BA-4591-9383-DA231C07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11EE3-CDFE-09BC-F8CF-5D1F5F7A8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FCEF8-2F21-8D73-9D8A-2F7FCFD1B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708AF-7CA2-06D9-3283-C31472AC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C3393-16E2-76FE-CCFA-2A4C7721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3C3D3-DBB4-BD3C-0017-B84A1DCF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6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5DBE6-4F26-42F9-5809-46B170FA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B90F0-1D3C-2C95-27C7-6217C41D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94D4-9A0B-E639-2483-F37FECF68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9614E-1DCC-4444-A0CB-8397C3EBDD5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E5EC8-233B-5285-FD3D-80643F95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02BFB-6064-46D5-D442-6B738DBA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7EB66-4EFE-4F68-859A-6053EC1E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71EF-5C44-DBF5-E760-328CCB2AB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Time Stepping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6CC1D-797E-1B2E-F20A-D1C0240BB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Luke Sellmayer</a:t>
            </a:r>
          </a:p>
          <a:p>
            <a:r>
              <a:rPr lang="en-US" dirty="0"/>
              <a:t>APPM 4610</a:t>
            </a:r>
          </a:p>
          <a:p>
            <a:r>
              <a:rPr lang="en-US" dirty="0"/>
              <a:t>April 29, 2024</a:t>
            </a:r>
          </a:p>
        </p:txBody>
      </p:sp>
    </p:spTree>
    <p:extLst>
      <p:ext uri="{BB962C8B-B14F-4D97-AF65-F5344CB8AC3E}">
        <p14:creationId xmlns:p14="http://schemas.microsoft.com/office/powerpoint/2010/main" val="300010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E8C-595E-30C8-339E-3A39F00D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Step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DA4-60D6-3D44-FF8B-782A4BE8C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In summary: </a:t>
                </a:r>
              </a:p>
              <a:p>
                <a:r>
                  <a:rPr lang="en-US" dirty="0"/>
                  <a:t>U</a:t>
                </a:r>
                <a:r>
                  <a:rPr lang="en-US" b="0" dirty="0">
                    <a:solidFill>
                      <a:schemeClr val="tx1"/>
                    </a:solidFill>
                  </a:rPr>
                  <a:t>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order Taylor methods to 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(respectively)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Choose a desired tolerance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i="1" dirty="0"/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Recalculate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with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order Taylor method, this time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DA4-60D6-3D44-FF8B-782A4BE8C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7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39E-AADB-6C30-EC2C-D0A1C585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Runge-</a:t>
            </a:r>
            <a:r>
              <a:rPr lang="en-US" dirty="0" err="1"/>
              <a:t>Kutta</a:t>
            </a:r>
            <a:r>
              <a:rPr lang="en-US" dirty="0"/>
              <a:t>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90D44-F92C-1E07-C24F-13FCFE76C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Exac</a:t>
                </a:r>
                <a:r>
                  <a:rPr lang="en-US" dirty="0"/>
                  <a:t>t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90D44-F92C-1E07-C24F-13FCFE76C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87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39E-AADB-6C30-EC2C-D0A1C585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Runge-</a:t>
            </a:r>
            <a:r>
              <a:rPr lang="en-US" dirty="0" err="1"/>
              <a:t>Kutta</a:t>
            </a:r>
            <a:r>
              <a:rPr lang="en-US" dirty="0"/>
              <a:t>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800D2-DDD9-9196-603B-F558A4AF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800"/>
            <a:ext cx="10094988" cy="553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1F35E-EA31-E0DA-C870-35BBC553D664}"/>
                  </a:ext>
                </a:extLst>
              </p:cNvPr>
              <p:cNvSpPr txBox="1"/>
              <p:nvPr/>
            </p:nvSpPr>
            <p:spPr>
              <a:xfrm>
                <a:off x="10159643" y="3766234"/>
                <a:ext cx="20323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1F35E-EA31-E0DA-C870-35BBC553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643" y="3766234"/>
                <a:ext cx="203235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70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39E-AADB-6C30-EC2C-D0A1C585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Runge-</a:t>
            </a:r>
            <a:r>
              <a:rPr lang="en-US" dirty="0" err="1"/>
              <a:t>Kutta</a:t>
            </a:r>
            <a:r>
              <a:rPr lang="en-US" dirty="0"/>
              <a:t>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1F35E-EA31-E0DA-C870-35BBC553D664}"/>
                  </a:ext>
                </a:extLst>
              </p:cNvPr>
              <p:cNvSpPr txBox="1"/>
              <p:nvPr/>
            </p:nvSpPr>
            <p:spPr>
              <a:xfrm>
                <a:off x="10159643" y="3766234"/>
                <a:ext cx="20323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1F35E-EA31-E0DA-C870-35BBC553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643" y="3766234"/>
                <a:ext cx="203235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09BD93-0C03-0132-CD9E-CBA685A8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0800"/>
            <a:ext cx="10060638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2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239E-AADB-6C30-EC2C-D0A1C585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Runge-</a:t>
            </a:r>
            <a:r>
              <a:rPr lang="en-US" dirty="0" err="1"/>
              <a:t>Kutta</a:t>
            </a:r>
            <a:r>
              <a:rPr lang="en-US" dirty="0"/>
              <a:t>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1F35E-EA31-E0DA-C870-35BBC553D664}"/>
                  </a:ext>
                </a:extLst>
              </p:cNvPr>
              <p:cNvSpPr txBox="1"/>
              <p:nvPr/>
            </p:nvSpPr>
            <p:spPr>
              <a:xfrm>
                <a:off x="10159643" y="3766234"/>
                <a:ext cx="20323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1F35E-EA31-E0DA-C870-35BBC553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643" y="3766234"/>
                <a:ext cx="203235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6EE927-03B9-6681-3251-E06CA8E02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83855"/>
            <a:ext cx="10122493" cy="55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FBEA-BF69-B486-1A7B-FEA10971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Extension: The DASSL Algorithm</a:t>
            </a:r>
          </a:p>
        </p:txBody>
      </p:sp>
    </p:spTree>
    <p:extLst>
      <p:ext uri="{BB962C8B-B14F-4D97-AF65-F5344CB8AC3E}">
        <p14:creationId xmlns:p14="http://schemas.microsoft.com/office/powerpoint/2010/main" val="372199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4D25-11A0-A151-9E63-B552D2AD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28FBF-B37C-C6A3-191D-4EDE44002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</a:t>
                </a:r>
                <a:r>
                  <a:rPr lang="en-US" dirty="0"/>
                  <a:t>ifferential / </a:t>
                </a:r>
                <a:r>
                  <a:rPr lang="en-US" b="1" dirty="0"/>
                  <a:t>A</a:t>
                </a:r>
                <a:r>
                  <a:rPr lang="en-US" dirty="0"/>
                  <a:t>lgebraic </a:t>
                </a:r>
                <a:r>
                  <a:rPr lang="en-US" b="1" dirty="0"/>
                  <a:t>S</a:t>
                </a:r>
                <a:r>
                  <a:rPr lang="en-US" dirty="0"/>
                  <a:t>ystem </a:t>
                </a:r>
                <a:r>
                  <a:rPr lang="en-US" b="1" dirty="0" err="1"/>
                  <a:t>S</a:t>
                </a:r>
                <a:r>
                  <a:rPr lang="en-US" dirty="0" err="1"/>
                  <a:t>o</a:t>
                </a:r>
                <a:r>
                  <a:rPr lang="en-US" b="1" dirty="0" err="1"/>
                  <a:t>L</a:t>
                </a:r>
                <a:r>
                  <a:rPr lang="en-US" dirty="0" err="1"/>
                  <a:t>ver</a:t>
                </a:r>
                <a:r>
                  <a:rPr lang="en-US" dirty="0"/>
                  <a:t> (DASSL) approximates solutions to implicit systems of differential/algebraic equations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Why?</a:t>
                </a:r>
              </a:p>
              <a:p>
                <a:r>
                  <a:rPr lang="en-US" b="0" dirty="0"/>
                  <a:t>May not be able to explicitly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b="0" dirty="0"/>
                  <a:t>), or </a:t>
                </a:r>
                <a:r>
                  <a:rPr lang="en-US" dirty="0"/>
                  <a:t>may be impractical to do so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28FBF-B37C-C6A3-191D-4EDE44002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55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4D25-11A0-A151-9E63-B552D2AD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28FBF-B37C-C6A3-191D-4EDE44002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What’s with the initial conditions?</a:t>
                </a:r>
              </a:p>
              <a:p>
                <a:r>
                  <a:rPr lang="en-US" dirty="0"/>
                  <a:t>DASSL allows input of </a:t>
                </a:r>
                <a:r>
                  <a:rPr lang="en-US" b="0" dirty="0"/>
                  <a:t>partial data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if you have it, but it is not needed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28FBF-B37C-C6A3-191D-4EDE44002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5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3BC1-1A8F-9381-4D4C-8CABC555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 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1E421-52B6-632B-A3C9-F837A2801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Choose a 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and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Create an initial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Done by evaluating the </a:t>
                </a:r>
                <a:r>
                  <a:rPr lang="en-US" i="1" dirty="0"/>
                  <a:t>predictor </a:t>
                </a:r>
                <a:r>
                  <a:rPr lang="en-US" dirty="0"/>
                  <a:t>polynomial,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that interpolates the nodes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1428750" lvl="2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Improve the initial guess using Newton’s method</a:t>
                </a:r>
              </a:p>
              <a:p>
                <a:pPr marL="971550" lvl="1" indent="-514350">
                  <a:buFont typeface="+mj-lt"/>
                  <a:buAutoNum type="arabicParenR"/>
                </a:pPr>
                <a:r>
                  <a:rPr lang="en-US" dirty="0"/>
                  <a:t>Run Newton’s method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with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to obtain the final approximation 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dirty="0"/>
                  <a:t>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so that the final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/>
                  <a:t> satisfies error bounds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41E421-52B6-632B-A3C9-F837A2801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0471-577A-9F5F-59A1-DE30ADFC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 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2FC55-6078-2176-5544-10C196317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Steps 1) and 4): choosing/adjust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/>
                  <a:t> needs to satisfy both:</a:t>
                </a:r>
              </a:p>
              <a:p>
                <a:pPr lvl="1"/>
                <a:r>
                  <a:rPr lang="en-US" b="0" dirty="0"/>
                  <a:t>LTE bounds</a:t>
                </a:r>
              </a:p>
              <a:p>
                <a:pPr lvl="1"/>
                <a:r>
                  <a:rPr lang="en-US" dirty="0"/>
                  <a:t>Interpolating polynomial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error bounds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b="0" dirty="0"/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0" dirty="0"/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0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m:rPr>
                        <m:nor/>
                      </m:rPr>
                      <a:rPr lang="en-US" b="0" dirty="0"/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0" dirty="0"/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 b="0" dirty="0"/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General adjustments:</a:t>
                </a:r>
              </a:p>
              <a:p>
                <a:pPr lvl="2"/>
                <a:r>
                  <a:rPr lang="en-US" dirty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first few iterations</a:t>
                </a:r>
              </a:p>
              <a:p>
                <a:pPr lvl="2"/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after an iteration fails</a:t>
                </a:r>
              </a:p>
              <a:p>
                <a:pPr lvl="2"/>
                <a:r>
                  <a:rPr lang="en-US" dirty="0"/>
                  <a:t>Continue to 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after multiple iteration failures.</a:t>
                </a:r>
              </a:p>
              <a:p>
                <a:pPr lvl="2"/>
                <a:r>
                  <a:rPr lang="en-US" dirty="0"/>
                  <a:t>After any successful iteration,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2FC55-6078-2176-5544-10C196317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21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0BE8-AA2F-8AC1-EDAB-7BDC6E4B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Vary Step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33994-7F44-F863-A8C0-89290604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1393"/>
          </a:xfrm>
        </p:spPr>
        <p:txBody>
          <a:bodyPr/>
          <a:lstStyle/>
          <a:p>
            <a:r>
              <a:rPr lang="en-US" dirty="0"/>
              <a:t>By making the step size as small as possible, we reduce local truncation error (and therefore global error)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A672A9-486A-E87D-5BF8-70C5064DFC9A}"/>
              </a:ext>
            </a:extLst>
          </p:cNvPr>
          <p:cNvSpPr txBox="1">
            <a:spLocks/>
          </p:cNvSpPr>
          <p:nvPr/>
        </p:nvSpPr>
        <p:spPr>
          <a:xfrm>
            <a:off x="838200" y="2697018"/>
            <a:ext cx="10515600" cy="871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But, smaller step size means more mesh points, meaning more computational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30BFD9-B55B-897D-4212-1B9B824C842C}"/>
              </a:ext>
            </a:extLst>
          </p:cNvPr>
          <p:cNvSpPr txBox="1">
            <a:spLocks/>
          </p:cNvSpPr>
          <p:nvPr/>
        </p:nvSpPr>
        <p:spPr>
          <a:xfrm>
            <a:off x="838200" y="3568411"/>
            <a:ext cx="10515600" cy="275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varying the step size, we can minimize the number of mesh points used while keeping the local truncation in check</a:t>
            </a:r>
          </a:p>
          <a:p>
            <a:r>
              <a:rPr lang="en-US" dirty="0"/>
              <a:t>I.e. how can we get the most bang for our buck?</a:t>
            </a:r>
          </a:p>
        </p:txBody>
      </p:sp>
    </p:spTree>
    <p:extLst>
      <p:ext uri="{BB962C8B-B14F-4D97-AF65-F5344CB8AC3E}">
        <p14:creationId xmlns:p14="http://schemas.microsoft.com/office/powerpoint/2010/main" val="2731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0471-577A-9F5F-59A1-DE30ADFC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Algorithm 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2FC55-6078-2176-5544-10C196317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 2): creating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Also constructed using Newton divided differences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3) Running Newton’s method</a:t>
                </a:r>
              </a:p>
              <a:p>
                <a:r>
                  <a:rPr lang="en-US" dirty="0"/>
                  <a:t>Instead of running the method 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b="0" dirty="0"/>
                  <a:t> chosen according to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, which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/>
                  <a:t>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order backwards differentiation formula</a:t>
                </a:r>
              </a:p>
              <a:p>
                <a:pPr lvl="1"/>
                <a:r>
                  <a:rPr lang="en-US" b="0" dirty="0" err="1"/>
                  <a:t>e.g</a:t>
                </a:r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, we get the backward Euler method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2FC55-6078-2176-5544-10C196317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55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BE9-DB54-7974-C1DA-C9A957E6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Disappointing Results :(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0F840-BD79-4963-DC48-0C277F6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343"/>
            <a:ext cx="9753600" cy="53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5D7A-3A6A-E8C4-D743-93479B57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Wrong?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B13CE-DAAB-0049-0E4E-82215CC6BD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Elements that definitely work</a:t>
                </a:r>
              </a:p>
              <a:p>
                <a:r>
                  <a:rPr lang="en-US" dirty="0"/>
                  <a:t>Newton’s method implementation</a:t>
                </a:r>
              </a:p>
              <a:p>
                <a:r>
                  <a:rPr lang="en-US" dirty="0"/>
                  <a:t>Creating the interpolating polynomials</a:t>
                </a:r>
              </a:p>
              <a:p>
                <a:r>
                  <a:rPr lang="en-US" dirty="0"/>
                  <a:t>Creating initial guesses</a:t>
                </a:r>
              </a:p>
              <a:p>
                <a:r>
                  <a:rPr lang="en-US" dirty="0"/>
                  <a:t>Adjusting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based on errors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FB13CE-DAAB-0049-0E4E-82215CC6BD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0A0E7-40AA-27D2-5A38-648705BF91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Elements that probably don’t work</a:t>
            </a:r>
          </a:p>
          <a:p>
            <a:r>
              <a:rPr lang="en-US" dirty="0"/>
              <a:t>Finding the LTE</a:t>
            </a:r>
          </a:p>
          <a:p>
            <a:r>
              <a:rPr lang="en-US" dirty="0"/>
              <a:t>Finding the interpolation error</a:t>
            </a:r>
          </a:p>
        </p:txBody>
      </p:sp>
    </p:spTree>
    <p:extLst>
      <p:ext uri="{BB962C8B-B14F-4D97-AF65-F5344CB8AC3E}">
        <p14:creationId xmlns:p14="http://schemas.microsoft.com/office/powerpoint/2010/main" val="40260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E04-F662-BDFB-EFB4-AC6E6DB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4D2E3-E266-69D4-9A49-7D55CD85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K. E. Brenan, S. L. Campbell, and L. R. </a:t>
            </a:r>
            <a:r>
              <a:rPr lang="en-US" dirty="0" err="1"/>
              <a:t>Petzold</a:t>
            </a:r>
            <a:r>
              <a:rPr lang="en-US" dirty="0"/>
              <a:t>, Numerical solution of initial-value problems in differential-algebraic equations, 14, SIAM, 1996.</a:t>
            </a:r>
          </a:p>
          <a:p>
            <a:pPr marL="0" indent="0">
              <a:buNone/>
            </a:pPr>
            <a:r>
              <a:rPr lang="en-US" dirty="0"/>
              <a:t>[2] Richard L. Burden, J. Douglas </a:t>
            </a:r>
            <a:r>
              <a:rPr lang="en-US" dirty="0" err="1"/>
              <a:t>Faires</a:t>
            </a:r>
            <a:r>
              <a:rPr lang="en-US" dirty="0"/>
              <a:t>, and Annette M. Burden, Numerical analysis, tenth edition, Cengage Learning, 2014.</a:t>
            </a:r>
          </a:p>
          <a:p>
            <a:pPr marL="0" indent="0">
              <a:buNone/>
            </a:pPr>
            <a:r>
              <a:rPr lang="en-US" dirty="0"/>
              <a:t>[3] Fred T. Krogh, Recurrence relations for computing with modified divided differences, Mathematics of Computation 33 (1979), no. 148, 1265–1271.</a:t>
            </a:r>
          </a:p>
          <a:p>
            <a:pPr marL="0" indent="0">
              <a:buNone/>
            </a:pPr>
            <a:r>
              <a:rPr lang="en-US" dirty="0"/>
              <a:t>[4] Linda </a:t>
            </a:r>
            <a:r>
              <a:rPr lang="en-US" dirty="0" err="1"/>
              <a:t>Petzold</a:t>
            </a:r>
            <a:r>
              <a:rPr lang="en-US" dirty="0"/>
              <a:t>, A description of </a:t>
            </a:r>
            <a:r>
              <a:rPr lang="en-US" dirty="0" err="1"/>
              <a:t>dassl</a:t>
            </a:r>
            <a:r>
              <a:rPr lang="en-US" dirty="0"/>
              <a:t>: A differential/algebraic system solver, 01 1982.</a:t>
            </a:r>
          </a:p>
        </p:txBody>
      </p:sp>
    </p:spTree>
    <p:extLst>
      <p:ext uri="{BB962C8B-B14F-4D97-AF65-F5344CB8AC3E}">
        <p14:creationId xmlns:p14="http://schemas.microsoft.com/office/powerpoint/2010/main" val="93289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8C85-D415-FA72-59A1-C60D4563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Step Size for One Step Taylor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FD5B6C-92B3-4F7C-8AB9-0E529B3BC3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DFD5B6C-92B3-4F7C-8AB9-0E529B3BC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21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8DCE-871E-74A0-5AA5-5521E412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Truncation Error (LTE)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A542F-DEBE-8357-0112-A4DEFED94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Ideally, we’d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/>
                  <a:t> at each mesh point</a:t>
                </a:r>
              </a:p>
              <a:p>
                <a:r>
                  <a:rPr lang="en-US" dirty="0"/>
                  <a:t>But, we don’t know the exact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How can we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b="0" dirty="0"/>
                  <a:t>?</a:t>
                </a:r>
              </a:p>
              <a:p>
                <a:r>
                  <a:rPr lang="en-US" dirty="0"/>
                  <a:t>Solution: use two separate Taylor methods of different orders</a:t>
                </a:r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DA542F-DEBE-8357-0112-A4DEFED94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FEFC-93A5-32BB-F4E9-F93351C1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LTE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D0265-89F5-C76F-5A6D-1E2211BABE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u="sng" dirty="0" err="1">
                    <a:solidFill>
                      <a:schemeClr val="tx1"/>
                    </a:solidFill>
                  </a:rPr>
                  <a:t>th</a:t>
                </a:r>
                <a:r>
                  <a:rPr lang="en-US" u="sng" dirty="0">
                    <a:solidFill>
                      <a:schemeClr val="tx1"/>
                    </a:solidFill>
                  </a:rPr>
                  <a:t> order Taylor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*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D0265-89F5-C76F-5A6D-1E2211BAB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22AB18-D8B3-DE4E-F104-96B0D2E1398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b="0" u="sng" dirty="0">
                    <a:solidFill>
                      <a:schemeClr val="tx1"/>
                    </a:solidFill>
                  </a:rPr>
                  <a:t>th order Taylor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*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22AB18-D8B3-DE4E-F104-96B0D2E13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F72A25-FF07-9D9C-B10A-0086716621C0}"/>
                  </a:ext>
                </a:extLst>
              </p:cNvPr>
              <p:cNvSpPr txBox="1"/>
              <p:nvPr/>
            </p:nvSpPr>
            <p:spPr>
              <a:xfrm>
                <a:off x="120073" y="6176963"/>
                <a:ext cx="9615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*assuming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F72A25-FF07-9D9C-B10A-008671662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3" y="6176963"/>
                <a:ext cx="9615054" cy="400110"/>
              </a:xfrm>
              <a:prstGeom prst="rect">
                <a:avLst/>
              </a:prstGeom>
              <a:blipFill>
                <a:blip r:embed="rId4"/>
                <a:stretch>
                  <a:fillRect l="-69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3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FEFC-93A5-32BB-F4E9-F93351C1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LTE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D0265-89F5-C76F-5A6D-1E2211BABE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u="sng" dirty="0" err="1"/>
                  <a:t>th</a:t>
                </a:r>
                <a:r>
                  <a:rPr lang="en-US" u="sng" dirty="0"/>
                  <a:t> order Taylor method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600" b="0" dirty="0">
                    <a:solidFill>
                      <a:schemeClr val="tx1"/>
                    </a:solidFill>
                  </a:rPr>
                  <a:t>*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D0265-89F5-C76F-5A6D-1E2211BAB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22AB18-D8B3-DE4E-F104-96B0D2E1398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b="0" u="sng" dirty="0"/>
                  <a:t>th order Taylor method</a:t>
                </a:r>
                <a:endParaRPr lang="en-US" b="0" i="1" u="sng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522AB18-D8B3-DE4E-F104-96B0D2E13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EA1C4D-B460-4E2C-427D-433AD35B071E}"/>
                  </a:ext>
                </a:extLst>
              </p:cNvPr>
              <p:cNvSpPr txBox="1"/>
              <p:nvPr/>
            </p:nvSpPr>
            <p:spPr>
              <a:xfrm>
                <a:off x="120073" y="6176963"/>
                <a:ext cx="9615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*since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EA1C4D-B460-4E2C-427D-433AD35B0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3" y="6176963"/>
                <a:ext cx="9615054" cy="400110"/>
              </a:xfrm>
              <a:prstGeom prst="rect">
                <a:avLst/>
              </a:prstGeom>
              <a:blipFill>
                <a:blip r:embed="rId4"/>
                <a:stretch>
                  <a:fillRect l="-69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61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E8C-595E-30C8-339E-3A39F00D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Step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DA4-60D6-3D44-FF8B-782A4BE8C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previous 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,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Goal: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*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*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DA4-60D6-3D44-FF8B-782A4BE8C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0C9F1-2F59-DC3A-9D9A-ACF812FA9CF5}"/>
                  </a:ext>
                </a:extLst>
              </p:cNvPr>
              <p:cNvSpPr txBox="1"/>
              <p:nvPr/>
            </p:nvSpPr>
            <p:spPr>
              <a:xfrm>
                <a:off x="120073" y="6176963"/>
                <a:ext cx="96150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*assuming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0C9F1-2F59-DC3A-9D9A-ACF812FA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3" y="6176963"/>
                <a:ext cx="9615054" cy="400110"/>
              </a:xfrm>
              <a:prstGeom prst="rect">
                <a:avLst/>
              </a:prstGeom>
              <a:blipFill>
                <a:blip r:embed="rId3"/>
                <a:stretch>
                  <a:fillRect l="-69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44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E8C-595E-30C8-339E-3A39F00D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Step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DA4-60D6-3D44-FF8B-782A4BE8C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|≤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*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DA4-60D6-3D44-FF8B-782A4BE8C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0C9F1-2F59-DC3A-9D9A-ACF812FA9CF5}"/>
                  </a:ext>
                </a:extLst>
              </p:cNvPr>
              <p:cNvSpPr txBox="1"/>
              <p:nvPr/>
            </p:nvSpPr>
            <p:spPr>
              <a:xfrm>
                <a:off x="120073" y="6176963"/>
                <a:ext cx="9615054" cy="528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*from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30C9F1-2F59-DC3A-9D9A-ACF812FA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73" y="6176963"/>
                <a:ext cx="9615054" cy="528606"/>
              </a:xfrm>
              <a:prstGeom prst="rect">
                <a:avLst/>
              </a:prstGeom>
              <a:blipFill>
                <a:blip r:embed="rId3"/>
                <a:stretch>
                  <a:fillRect l="-698" b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09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4E8C-595E-30C8-339E-3A39F00D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Step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DA4-60D6-3D44-FF8B-782A4BE8C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So,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such that*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DA4-60D6-3D44-FF8B-782A4BE8C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530C9F1-2F59-DC3A-9D9A-ACF812FA9CF5}"/>
              </a:ext>
            </a:extLst>
          </p:cNvPr>
          <p:cNvSpPr txBox="1"/>
          <p:nvPr/>
        </p:nvSpPr>
        <p:spPr>
          <a:xfrm>
            <a:off x="120073" y="6176963"/>
            <a:ext cx="961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*algebra!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1033</Words>
  <Application>Microsoft Office PowerPoint</Application>
  <PresentationFormat>Widescreen</PresentationFormat>
  <Paragraphs>150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Office Theme</vt:lpstr>
      <vt:lpstr>Adaptive Time Stepping</vt:lpstr>
      <vt:lpstr>Why Vary Step Size?</vt:lpstr>
      <vt:lpstr>Variable Step Size for One Step Taylor Methods</vt:lpstr>
      <vt:lpstr>Local Truncation Error (LTE)</vt:lpstr>
      <vt:lpstr>Approximating LTE</vt:lpstr>
      <vt:lpstr>Approximating LTE</vt:lpstr>
      <vt:lpstr>Varying the Step Size</vt:lpstr>
      <vt:lpstr>Varying the Step Size</vt:lpstr>
      <vt:lpstr>Varying the Step Size</vt:lpstr>
      <vt:lpstr>Varying the Step Size</vt:lpstr>
      <vt:lpstr>Example: Runge-Kutta Methods</vt:lpstr>
      <vt:lpstr>Example: Runge-Kutta Methods</vt:lpstr>
      <vt:lpstr>Example: Runge-Kutta Methods</vt:lpstr>
      <vt:lpstr>Example: Runge-Kutta Methods</vt:lpstr>
      <vt:lpstr>Independent Extension: The DASSL Algorithm</vt:lpstr>
      <vt:lpstr>Overview</vt:lpstr>
      <vt:lpstr>Overview</vt:lpstr>
      <vt:lpstr>Basic Algorithm Outline</vt:lpstr>
      <vt:lpstr>Basic Algorithm Outline</vt:lpstr>
      <vt:lpstr>Basic Algorithm Outline</vt:lpstr>
      <vt:lpstr>Some Disappointing Results :(</vt:lpstr>
      <vt:lpstr>What’s Going Wrong?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Sellmayer</dc:creator>
  <cp:lastModifiedBy>Luke Sellmayer</cp:lastModifiedBy>
  <cp:revision>1</cp:revision>
  <dcterms:created xsi:type="dcterms:W3CDTF">2024-04-29T11:05:40Z</dcterms:created>
  <dcterms:modified xsi:type="dcterms:W3CDTF">2024-04-29T14:58:59Z</dcterms:modified>
</cp:coreProperties>
</file>