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394" y="665018"/>
            <a:ext cx="7766936" cy="1607127"/>
          </a:xfrm>
        </p:spPr>
        <p:txBody>
          <a:bodyPr/>
          <a:lstStyle/>
          <a:p>
            <a:pPr algn="ctr"/>
            <a:r>
              <a:rPr lang="zh-CN" altLang="en-US" dirty="0" smtClean="0"/>
              <a:t>旅游规划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3176" y="3007124"/>
            <a:ext cx="7766936" cy="1096899"/>
          </a:xfrm>
        </p:spPr>
        <p:txBody>
          <a:bodyPr/>
          <a:lstStyle/>
          <a:p>
            <a:pPr algn="ctr"/>
            <a:r>
              <a:rPr lang="zh-CN" altLang="en-US" dirty="0" smtClean="0"/>
              <a:t>组长：李中旭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组员：关键  闫浩明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1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98861" y="2833255"/>
            <a:ext cx="8596667" cy="566738"/>
          </a:xfrm>
        </p:spPr>
        <p:txBody>
          <a:bodyPr>
            <a:noAutofit/>
          </a:bodyPr>
          <a:lstStyle/>
          <a:p>
            <a:r>
              <a:rPr lang="zh-CN" altLang="en-US" sz="8800" dirty="0" smtClean="0"/>
              <a:t>谢谢大家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951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任务</a:t>
            </a:r>
            <a:r>
              <a:rPr lang="zh-CN" altLang="en-US" sz="4800" dirty="0" smtClean="0"/>
              <a:t>分工：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李中旭：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关于三种策略的算法代码实现；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关键：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数据的扒取以及时间进度和日志文件的管理；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zh-CN" altLang="en-US" sz="2400" dirty="0" smtClean="0"/>
              <a:t>闫浩明：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 smtClean="0"/>
              <a:t>Qt</a:t>
            </a:r>
            <a:r>
              <a:rPr lang="zh-CN" altLang="en-US" sz="2400" dirty="0" smtClean="0"/>
              <a:t>图形化界面的实现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731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费用最优策略：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由于地点的确定，每种交通工具在各城市之间的费用在一般情况下是固定的（不考虑节假日的费用变化）所以直接采用迪杰斯特拉算法可以实现费用最短路径的寻找；</a:t>
            </a:r>
            <a:endParaRPr lang="en-US" altLang="zh-CN" sz="3200" dirty="0" smtClean="0"/>
          </a:p>
          <a:p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4828206"/>
            <a:ext cx="11246581" cy="13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6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951346"/>
            <a:ext cx="8596668" cy="1320800"/>
          </a:xfrm>
        </p:spPr>
        <p:txBody>
          <a:bodyPr>
            <a:normAutofit/>
          </a:bodyPr>
          <a:lstStyle/>
          <a:p>
            <a:r>
              <a:rPr lang="zh-CN" altLang="en-US" sz="4400" dirty="0" smtClean="0"/>
              <a:t>时间最优策略：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724007"/>
            <a:ext cx="8596668" cy="388077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每次查询的时间会不同，所以时间最优会复杂一些，可以先记录当前时间，以出发时间减去当前查询时间作为初值，再遍历查询所有可以到达目的地的线路，时间累加得到时间最优线路。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636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规定时间内的费用最少策略：</a:t>
            </a:r>
            <a:endParaRPr lang="zh-CN" altLang="en-US" sz="4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先找出费用花费最少的线路，检测是否是在规定时间内的线路，若不是，则找比这条线路贵的费用最优线路，再检测是否是在规定时间内的线路，直到找到符合要求的线路，若没有则会输出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在规定时间内无法到达。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787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08" y="1173297"/>
            <a:ext cx="7632986" cy="50639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934" y="299533"/>
            <a:ext cx="8596667" cy="566738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程序查询界面</a:t>
            </a:r>
            <a:endParaRPr lang="zh-CN" altLang="en-US" sz="4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用户界面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759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1413455"/>
            <a:ext cx="8596667" cy="56673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后台数据更新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用</a:t>
            </a:r>
            <a:r>
              <a:rPr lang="en-US" altLang="zh-CN" dirty="0" smtClean="0"/>
              <a:t>1-15</a:t>
            </a:r>
            <a:r>
              <a:rPr lang="zh-CN" altLang="en-US" dirty="0" smtClean="0"/>
              <a:t>表示各个城市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用</a:t>
            </a:r>
            <a:r>
              <a:rPr lang="en-US" altLang="zh-CN" dirty="0" smtClean="0"/>
              <a:t>0-2</a:t>
            </a:r>
            <a:r>
              <a:rPr lang="zh-CN" altLang="en-US" dirty="0" smtClean="0"/>
              <a:t>表示选取三种策略中的哪一种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54217"/>
            <a:ext cx="10058400" cy="27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141" b="714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每个城市到每个城市之间的花费费用最少的矩阵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934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8025" y="591127"/>
            <a:ext cx="8596668" cy="2032000"/>
          </a:xfrm>
        </p:spPr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334" y="2909455"/>
            <a:ext cx="8596667" cy="313190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选取了北京到徐州作为测试，目前只选取了火车</a:t>
            </a:r>
            <a:r>
              <a:rPr lang="zh-CN" altLang="en-US" sz="2400" smtClean="0"/>
              <a:t>的数据。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00" y="1215097"/>
            <a:ext cx="7302899" cy="8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2142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237</Words>
  <Application>Microsoft Office PowerPoint</Application>
  <PresentationFormat>宽屏</PresentationFormat>
  <Paragraphs>22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方正姚体</vt:lpstr>
      <vt:lpstr>华文新魏</vt:lpstr>
      <vt:lpstr>Arial</vt:lpstr>
      <vt:lpstr>Trebuchet MS</vt:lpstr>
      <vt:lpstr>Wingdings 3</vt:lpstr>
      <vt:lpstr>平面</vt:lpstr>
      <vt:lpstr>旅游规划</vt:lpstr>
      <vt:lpstr>任务分工： </vt:lpstr>
      <vt:lpstr>费用最优策略：</vt:lpstr>
      <vt:lpstr>时间最优策略：</vt:lpstr>
      <vt:lpstr>规定时间内的费用最少策略：</vt:lpstr>
      <vt:lpstr>程序查询界面</vt:lpstr>
      <vt:lpstr>后台数据更新 用1-15表示各个城市 用0-2表示选取三种策略中的哪一种</vt:lpstr>
      <vt:lpstr>PowerPoint 演示文稿</vt:lpstr>
      <vt:lpstr>PowerPoint 演示文稿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旅游规划</dc:title>
  <dc:creator>zhongxu</dc:creator>
  <cp:lastModifiedBy>zhongxu</cp:lastModifiedBy>
  <cp:revision>6</cp:revision>
  <dcterms:created xsi:type="dcterms:W3CDTF">2019-03-28T09:46:32Z</dcterms:created>
  <dcterms:modified xsi:type="dcterms:W3CDTF">2019-04-18T10:02:29Z</dcterms:modified>
</cp:coreProperties>
</file>