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0" r:id="rId3"/>
    <p:sldId id="327" r:id="rId4"/>
    <p:sldId id="340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A67"/>
    <a:srgbClr val="AD8714"/>
    <a:srgbClr val="823A2D"/>
    <a:srgbClr val="2F8F8B"/>
    <a:srgbClr val="B7402A"/>
    <a:srgbClr val="FAFBFD"/>
    <a:srgbClr val="333333"/>
    <a:srgbClr val="FFFFFF"/>
    <a:srgbClr val="9D0A10"/>
    <a:srgbClr val="57C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9" autoAdjust="0"/>
    <p:restoredTop sz="74774" autoAdjust="0"/>
  </p:normalViewPr>
  <p:slideViewPr>
    <p:cSldViewPr snapToGrid="0">
      <p:cViewPr varScale="1">
        <p:scale>
          <a:sx n="86" d="100"/>
          <a:sy n="86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2107-7189-41C0-BA64-8D977098AE7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49B68-E4D1-4617-905D-5A6442796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5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49B68-E4D1-4617-905D-5A6442796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45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0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2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8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6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2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1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3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4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2BA9-EB70-46E5-97BF-07B7E0B388C9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E85-63CA-474F-8325-4F1F7A047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2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7" t="30457" r="38537" b="28925"/>
          <a:stretch/>
        </p:blipFill>
        <p:spPr>
          <a:xfrm>
            <a:off x="6044" y="1570893"/>
            <a:ext cx="3352800" cy="3352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8844" y="1570893"/>
            <a:ext cx="8833156" cy="3352800"/>
          </a:xfrm>
          <a:prstGeom prst="rect">
            <a:avLst/>
          </a:prstGeom>
          <a:solidFill>
            <a:srgbClr val="04254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35733" y="2028616"/>
            <a:ext cx="8111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基于互联网技术的</a:t>
            </a:r>
            <a:endParaRPr lang="en-US" altLang="zh-CN" sz="6000" b="1" dirty="0" smtClean="0">
              <a:solidFill>
                <a:schemeClr val="bg1"/>
              </a:solidFill>
            </a:endParaRPr>
          </a:p>
          <a:p>
            <a:r>
              <a:rPr lang="zh-CN" altLang="en-US" sz="6000" b="1" dirty="0" smtClean="0">
                <a:solidFill>
                  <a:schemeClr val="bg1"/>
                </a:solidFill>
              </a:rPr>
              <a:t>心理学实验编程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Web-Based Psychological Experimental Programming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中也要做一步改变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stimulustimes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=[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1=fixation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500=redsame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0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注视点呈现的事件是固定的，那么我们是否可以设置成显示事件随机呢？在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400ms-500ms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之间。这个时候就需要函数的帮忙了。需要用到两大神器，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values, expressions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（有点儿复杂哦）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8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对不对给句话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被试在每个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里做了反应，但并不知道是否正确作答了，这个时候就需要给被试一个反馈，告诉他作对了没有！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correctmsg&gt;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correctmsg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楷体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", 60ptc, false, false, false, false, 5, 1)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(0, 0, 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对不对给句话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被试在每个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里做了反应，但并不知道是否正确作答了，这个时候就需要给被试一个反馈，告诉他作对了没有！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redsamet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correctmessage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(correctmsg,500)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errormessage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(errormsg,500)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/stimulustimes = [1=fixation;200=redsame]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2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指导语要漂亮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指导语的几种编制方法：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采用默认的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&lt;instruct&gt;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&lt;/instruct&gt;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标识符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采用我们之前使用的自定义工具（提示：多个刺激同时呈现，每个刺激单独定义）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采用图片指导语（先制作图片，然后生成一个单独的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网页型指导语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有余力的同学可以搞一下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1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7" y="4421494"/>
            <a:ext cx="2755002" cy="2436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今天不努力，一辈子吃土！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154886" cy="37914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今天让你从“小白”到“专家”！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图片，视频，声音，形状，一言不合就发飙！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随机化！随机化！随机化！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重要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的事情说三遍！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给被试最无微不至的关怀，让实验程序变得完美！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6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我们已经学过什么？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的基本结构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（奇偶判断任务，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item: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定义刺激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列表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stimulus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：定义刺激呈现方式（背景颜色，字体颜色，大小，位置）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trial: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定义刺激呈现的序列，被试的反应，正误判断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block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：包含的试次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expt: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包含的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，指导语等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今天讲什么？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80" y="1825625"/>
            <a:ext cx="11538858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、如何生成图片刺激！（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PS?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NO! NO! NO!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批量化生成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代码的尝试！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中的两种新刺激类型及其功能！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4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、被试分配的平衡化！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5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、实验结构的完善！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3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生成刺激材料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高手的工具箱：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编程语言：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python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3.5.2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https://www.python.org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/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IDE: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ycharm 2016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://www.jetbrains.com/pycharm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/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编辑器：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Atom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代码版本管理系统：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生成刺激材料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图片刺激材料制作任务：以心理旋转任务为例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任务详情：生成一张黑色背景的图片，图片中心呈现：“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”或者“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”的镜像，然后让两类刺激材料进行旋转，每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度保存一张图片，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Normal 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刺激图片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张，生成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Mirror 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刺激图片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张，并分别按照图片类型和旋转的角度进行命名。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4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+mn-ea"/>
                <a:ea typeface="+mn-ea"/>
              </a:rPr>
              <a:t>上节回顾：</a:t>
            </a:r>
            <a:endParaRPr lang="zh-CN" altLang="en-US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576" y="2219093"/>
            <a:ext cx="51411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、奇偶判断任务主体程序；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、加入注视点与正误判断；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Trial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内刺激时间序列原理；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、注视点呈现时间的随机化；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66979" y="2219093"/>
            <a:ext cx="27655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&lt;Values&gt;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&lt;expressions&gt;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/ontrialbegin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/ontrialend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7460579" y="2513934"/>
            <a:ext cx="406400" cy="2929466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生成刺激材料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图片刺激材料制作任务：以心理旋转任务为例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今天的新挑战：用世界上最简单的编程语言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制作心理旋转任务的实验刺激材料。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我们看代码！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8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心理旋转任务的编程原理：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随机给被试呈现经过旋转的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Normal R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Mirror R,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让被试进行判断，如果是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Normal R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”键，如果是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Mirror R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任务描述：呈现指导语，完成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的练习，完成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48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的正式实验。练习和正式实验中，先随机呈现一段时间的注视点，随后空白一段时间，再呈现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毫秒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，再呈现一段时间的空白让被试做出反应，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结束进入下一个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trail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9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心理旋转任务的新挑战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、如何呈现图片类刺激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&lt;picture&gt;&lt;/picture&gt;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中加入空白时间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&lt;shape&gt;&lt;/shape&gt;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、如何让注视点呈现时间随机化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/ontrialbegin = [trial.***.insertstimulustimes(stimulus, time)]</a:t>
            </a:r>
          </a:p>
        </p:txBody>
      </p:sp>
    </p:spTree>
    <p:extLst>
      <p:ext uri="{BB962C8B-B14F-4D97-AF65-F5344CB8AC3E}">
        <p14:creationId xmlns:p14="http://schemas.microsoft.com/office/powerpoint/2010/main" val="8863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心理旋转任务的新挑战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、如何呈现图片类刺激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&lt;picture&gt;&lt;/picture&gt;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中加入空白时间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&lt;shape&gt;&lt;/shape&gt;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、如何让注视点呈现时间随机化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/ontrialbegin = [trial.***.insertstimulustimes(stimulus, time)]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、多个模块，分别呈现不同的指导语！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5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心理旋转任务的新挑战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、如何呈现图片类刺激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&lt;picture&gt;&lt;/picture&gt;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中加入空白时间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&lt;shape&gt;&lt;/shape&gt;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、如何让注视点呈现时间随机化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/ontrialbegin = [trial.***.insertstimulustimes(stimulus, time)]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、多个模块，分别呈现不同的指导语！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4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心理旋转任务区组平衡设计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被试平衡设计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、根据被试编号，让被试做出的反应应该平衡化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一组被试按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代表正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代表镜像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另外一组被试按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代表正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代表镜像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41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933526"/>
            <a:ext cx="10787743" cy="52330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3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 </a:t>
            </a:r>
            <a:r>
              <a:rPr lang="zh-CN" altLang="en-US" sz="43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效应编程原理</a:t>
            </a:r>
            <a:endParaRPr lang="en-US" altLang="zh-CN" sz="43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原理：传统的颜色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效应是指当字意与字的现实颜色属性发生冲突的时候，被试做出判断的反应时会更长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任务描述：屏幕中央出现颜色字，要求被试判断颜色字的字意和显示颜色是否一致，如果是一致的按“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”键，如果是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一致的则按“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”键。要求被试判断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次，一致的和不一致的随机呈现。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实验程序刻画：首先呈现指导语，如果被试看完指导语之后按任意键开始实验任务；然后，呈现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，每个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中随机呈现颜色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字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，被试看到颜色字之后进行按键反应，当前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结束并进入下一个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，直至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全部呈现。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3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933526"/>
            <a:ext cx="10787743" cy="523309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3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 </a:t>
            </a:r>
            <a:r>
              <a:rPr lang="zh-CN" altLang="en-US" sz="43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效应编程原理</a:t>
            </a:r>
            <a:endParaRPr lang="en-US" altLang="zh-CN" sz="43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程序思路：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我们呈现“红”，“黄”，“绿”三个颜色字；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(item)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在呈现的时候，对每个字进行三种颜色测呈现，这样以来就有九种组合，“红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黄”，“绿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绿”，“红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黄”，“红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绿”，“黄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绿”，“绿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红”，“绿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黄”；（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text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分为两种类型的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，颜色与字意相同的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，颜色与字意不同的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(trial)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BLOCK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随机调用两种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(block)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EXPT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调用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BLOCK.(expt)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142" y="194828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学霸们，让我们荡起双桨！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&lt;item colorwords&gt;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/1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红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/2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/3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&lt;/item&gt;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主体程序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item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0,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12971" y="1825625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255,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5970" y="1825625"/>
            <a:ext cx="1426029" cy="1080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红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48052" y="1836507"/>
            <a:ext cx="1382491" cy="1069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</a:rPr>
              <a:t>红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主体程序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~text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4974771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stimulusframes=[1=redsame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98029" y="1825625"/>
            <a:ext cx="5954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 redwithyellow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主体程序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~trial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10918371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一个就够了和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&lt;block colorjudgeblk&gt;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/screencolor = (0,0,0)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/blockfeedback = (meanlatency,correct)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/trials = [1-18 = noreplacenorepeat(redsame, yellowsame, greensame, redwithyellow, redwithgreen, yellowwithred, yellowwithgreen, greenwithred, greenwithyellow)]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&lt;/block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主体程序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~block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在呈现真正的刺激之前，我们一般要呈现一个注视点，让被试先集中注意力在注视点上，然后再呈现刺激，那么意味着在一个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中要呈现两种刺激，先呈现注视点，再呈现真正的刺激。那么，我们要做如下改动：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fixation&gt;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 80ptc)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7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1517</Words>
  <Application>Microsoft Office PowerPoint</Application>
  <PresentationFormat>宽屏</PresentationFormat>
  <Paragraphs>205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方正姚体</vt:lpstr>
      <vt:lpstr>仿宋</vt:lpstr>
      <vt:lpstr>Arial</vt:lpstr>
      <vt:lpstr>Times New Roman</vt:lpstr>
      <vt:lpstr>Wingdings</vt:lpstr>
      <vt:lpstr>Office 主题​​</vt:lpstr>
      <vt:lpstr>PowerPoint 演示文稿</vt:lpstr>
      <vt:lpstr>上节回顾：</vt:lpstr>
      <vt:lpstr>PowerPoint 演示文稿</vt:lpstr>
      <vt:lpstr>PowerPoint 演示文稿</vt:lpstr>
      <vt:lpstr>主体程序~item</vt:lpstr>
      <vt:lpstr>主体程序~text</vt:lpstr>
      <vt:lpstr>主体程序~trial</vt:lpstr>
      <vt:lpstr>主体程序~block</vt:lpstr>
      <vt:lpstr>注视点~</vt:lpstr>
      <vt:lpstr>注视点~</vt:lpstr>
      <vt:lpstr>注视点~</vt:lpstr>
      <vt:lpstr>对不对给句话~</vt:lpstr>
      <vt:lpstr>对不对给句话~</vt:lpstr>
      <vt:lpstr>指导语要漂亮~</vt:lpstr>
      <vt:lpstr>今天不努力，一辈子吃土！</vt:lpstr>
      <vt:lpstr>我们已经学过什么？</vt:lpstr>
      <vt:lpstr>今天讲什么？</vt:lpstr>
      <vt:lpstr>1. 用Python生成刺激材料</vt:lpstr>
      <vt:lpstr>1. 用Python生成刺激材料</vt:lpstr>
      <vt:lpstr>1. 用Python生成刺激材料</vt:lpstr>
      <vt:lpstr>2. Inquisit 编写心理旋转任务</vt:lpstr>
      <vt:lpstr>2. Inquisit 编写心理旋转任务</vt:lpstr>
      <vt:lpstr>2. Inquisit 编写心理旋转任务</vt:lpstr>
      <vt:lpstr>2. Inquisit 编写心理旋转任务</vt:lpstr>
      <vt:lpstr>2. 心理旋转任务区组平衡设计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Wei</dc:creator>
  <cp:lastModifiedBy>Cong Wei</cp:lastModifiedBy>
  <cp:revision>74</cp:revision>
  <dcterms:created xsi:type="dcterms:W3CDTF">2017-11-20T01:11:33Z</dcterms:created>
  <dcterms:modified xsi:type="dcterms:W3CDTF">2017-12-20T08:14:55Z</dcterms:modified>
</cp:coreProperties>
</file>