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Frank Ruhl Libre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FrankRuhlLibre-bold.fntdata"/><Relationship Id="rId14" Type="http://schemas.openxmlformats.org/officeDocument/2006/relationships/slide" Target="slides/slide9.xml"/><Relationship Id="rId36" Type="http://schemas.openxmlformats.org/officeDocument/2006/relationships/font" Target="fonts/FrankRuhlLibr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46170b05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a46170b05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a46170b05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a46170b05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a46170b0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a46170b0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a46170b0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a46170b0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a46170b05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a46170b05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a46170b05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a46170b05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a46170b05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a46170b05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a46170b05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a46170b05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a46170b05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a46170b05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a46170b05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a46170b05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a46059dd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a46059d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46170b05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a46170b05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a46170b0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a46170b0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a46170b05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a46170b05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a47fd5e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a47fd5e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a47fd5e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a47fd5e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a47fd5e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a47fd5e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a47fd5e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a47fd5e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46059d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a46059d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a46170b0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a46170b0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46170b05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a46170b05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46170b0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a46170b0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46170b0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a46170b0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a46170b0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a46170b0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46170b0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a46170b0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30800" y="1115475"/>
            <a:ext cx="5368800" cy="15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</a:t>
            </a:r>
            <a:r>
              <a:rPr lang="es-419"/>
              <a:t>PRÁCTICO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DINÁMICA</a:t>
            </a:r>
            <a:r>
              <a:rPr lang="es-419"/>
              <a:t> Y GREEDY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0800" y="3380325"/>
            <a:ext cx="27312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Integrantes: </a:t>
            </a:r>
            <a:r>
              <a:rPr lang="es-419" sz="2800"/>
              <a:t>Luciano Perez e Ivan Aquilia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2000" y="3380325"/>
            <a:ext cx="27312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Profesor: Juan Manuel Rabasedas</a:t>
            </a:r>
            <a:endParaRPr sz="2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206400" y="3380325"/>
            <a:ext cx="27312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Ejercicios 7 y 5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Durante el proceso, evaluo si la subsecuencia en la que me encuentro es la mayor en lo que llevo de recorrido.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De serlo, la recuerdo.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 final, obtengo de dicha secuencia que recordé los índices que representa en el array original.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Esto me quita un costo lineal N extra de tener que recorrer luego el array.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6100"/>
            <a:ext cx="4464424" cy="39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 encontrar otro mayor, repito el proceso, esta vez sí se actualiza el valor tanto de la suma como del largo.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Voy completando la matriz sin realizar ningún cálculo que ocupe memoria ni tiempo, solo me baso en los casos anteriores.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5425"/>
            <a:ext cx="4354499" cy="395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00" y="925700"/>
            <a:ext cx="4730699" cy="340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721650"/>
            <a:ext cx="45204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 final del recorrido, obtengo en la casilla de la esquina superior derecha un resultado.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El largo y el valor de la suma, sin los extremos, de la subsecuencia máxima que cumpla con la condición.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Este resultado no se usa de nada. Ya que se calculó previamente por arrastre los índices a devolver.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La matriz tiene un uso meramente de optimización y facilidad de memoizacion dinámica.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latin typeface="Frank Ruhl Libre"/>
                <a:ea typeface="Frank Ruhl Libre"/>
                <a:cs typeface="Frank Ruhl Libre"/>
                <a:sym typeface="Frank Ruhl Libre"/>
              </a:rPr>
              <a:t>Greedy</a:t>
            </a: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: Ejercicio 5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905750"/>
            <a:ext cx="8520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En grafos un matching o conjunto independiente de arcos es un conjunto de arcos sin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vértices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común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. En un grafo con pesos, un matching de peso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máximo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es aquel que maximiza el peso total de sus arcos. 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a) Algoritmo greedy que dado un grafo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cualquiera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intente calcular un matching de peso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máximo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b) ¿Es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óptimo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el algoritmo anterior? Demostrar o contraejemplo.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11700" y="4139475"/>
            <a:ext cx="43479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Veamos un ejemplo.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Ejemplo de multigrafo ponderado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En este ejemplo, el matching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máximo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 este grafo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sería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el resaltado con color rojo. Se consigue 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través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 un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algoritmo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Greedy.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6350"/>
            <a:ext cx="2442525" cy="2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2904575" y="3159375"/>
            <a:ext cx="2723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Frank Ruhl Libre"/>
                <a:ea typeface="Frank Ruhl Libre"/>
                <a:cs typeface="Frank Ruhl Libre"/>
                <a:sym typeface="Frank Ruhl Libre"/>
              </a:rPr>
              <a:t>Matching </a:t>
            </a:r>
            <a:r>
              <a:rPr lang="es-419" sz="1600">
                <a:latin typeface="Frank Ruhl Libre"/>
                <a:ea typeface="Frank Ruhl Libre"/>
                <a:cs typeface="Frank Ruhl Libre"/>
                <a:sym typeface="Frank Ruhl Libre"/>
              </a:rPr>
              <a:t>máximo</a:t>
            </a:r>
            <a:r>
              <a:rPr lang="es-419" sz="1600">
                <a:latin typeface="Frank Ruhl Libre"/>
                <a:ea typeface="Frank Ruhl Libre"/>
                <a:cs typeface="Frank Ruhl Libre"/>
                <a:sym typeface="Frank Ruhl Libre"/>
              </a:rPr>
              <a:t>: ({a,e}, {b,f}, {c,d})</a:t>
            </a:r>
            <a:endParaRPr sz="16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Formulación</a:t>
            </a: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 del algoritmo Greedy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08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Para esta instancia formulamos un algoritmo de lo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intuitivo y simple: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Busca la arista con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peso disponible.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añade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al matching.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Descarta dicha arista junto con sus 2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vértices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del conjunto de opciones posibles.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Repite 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operación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mientras que existan aristas para agarrar que no incumplan 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condición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 matching.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comienza de un grafo ponderado aún no alterado. Con todas las aristas disponibles.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toma la decisión Greedy y se selecciona la de mayor peso.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O una de las de mayor peso, en el caso que se repitan.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5225"/>
            <a:ext cx="4354500" cy="443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Una vez que se tiene la arista añadida al matching se procede.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eliminan los vértices y aristas disponibles del conjunto inicial.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repite el proceso sin importar ninguna otra cosa que no sea tomar la mayor arista disponible.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572000" cy="46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repite el proceso, esta vez, por más que la arista {c,b} sea la mayor, no se toma.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Uno de sus vértices ya fue tomado.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toma la siguiente mayor, o sea, {a,e}.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100" y="152400"/>
            <a:ext cx="4354500" cy="467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El proceso se completa una vez más.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En este caso, se llega al final del algoritmo.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Ya que no quedan más vértices para tomar que no incumplan la condición.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350" y="152400"/>
            <a:ext cx="4287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latin typeface="Frank Ruhl Libre"/>
                <a:ea typeface="Frank Ruhl Libre"/>
                <a:cs typeface="Frank Ruhl Libre"/>
                <a:sym typeface="Frank Ruhl Libre"/>
              </a:rPr>
              <a:t>Dinámica</a:t>
            </a: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: Ejercicio 7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11763" y="974300"/>
            <a:ext cx="85206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Considere el problema de, dado un arreglo A[ a</a:t>
            </a:r>
            <a:r>
              <a:rPr baseline="-25000"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1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, … ,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</a:t>
            </a:r>
            <a:r>
              <a:rPr baseline="-25000"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] de enteros no negativos, encontrar una subsecuencia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A[ a</a:t>
            </a:r>
            <a:r>
              <a:rPr baseline="-25000"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i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, … ,a</a:t>
            </a:r>
            <a:r>
              <a:rPr baseline="-25000"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j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] de tamaño máximo tal que: i = j ó i = j - 1 ó para todo r ≥ 0 valen las desigualdades</a:t>
            </a:r>
            <a:r>
              <a:rPr lang="es-419" sz="1800">
                <a:latin typeface="Frank Ruhl Libre"/>
                <a:ea typeface="Frank Ruhl Libre"/>
                <a:cs typeface="Frank Ruhl Libre"/>
                <a:sym typeface="Frank Ruhl Libre"/>
              </a:rPr>
              <a:t>:</a:t>
            </a:r>
            <a:endParaRPr sz="18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11763" y="43283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Veamos un ejemplo: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87" y="2453525"/>
            <a:ext cx="5106775" cy="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Es óptimo?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En nuestro caso, nuestro algoritmo Greedy no es óptimo en el 100% de los casos.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Hay otros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algoritmos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No Greedys, o Greedys, que resuelven mejor ciertos casos.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Pero que resuelven peor otros.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Por qué pasa esta peculiaridad?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Problemas NP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El problema de matching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máximo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 grafos es un problema NP-duro.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Asimismo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como el problema de coloreo, que son similares.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Qué significa esto?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Problemas NP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885150"/>
            <a:ext cx="75633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Un problema Non-deterministic Polynomial time es aquel que: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No podría resolverse en tiempo polinomial, pero la respuesta podría verificarse en tiempo polinomial.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Tiene pruebas verificables en tiempo polinómico mediante una máquina de Turing determinista.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Se aproxima su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solución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con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métodos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como Greedy.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solución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completa a problemas NP-completos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podría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estar en el orden de lo exponencial.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cuestión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P vs NP es uno de los problema del milenio sin resolver.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Problemas NP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Nuestro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algoritmo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es NP-duro, significa que: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Posee potencialmente menos complejidad que un NP-completo.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Es posible acercarse bastante a una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solución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óptima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mediante algoritmos Greedys, pero nunca llegar a una 100%.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Sigue estando incluido en la clase NP, que a su vez se incluye en la clase P (problemas solucionables en tiempo polinomial por una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máquina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Turing determinista).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Ejemplo de caso no óptimo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311700" y="1098300"/>
            <a:ext cx="8603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Se muestra un caso de un problema de matching de grafos en el cual el algoritmo Greedy es superado.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2214963"/>
            <a:ext cx="73247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Es mejorable en nuestro caso?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229875"/>
            <a:ext cx="85206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Nuestra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situación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podría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ser mejorada.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Pero hay problemas.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Problema solucionado con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métricas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, pierde lo puro de Greedy.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rank Ruhl Libre"/>
              <a:buChar char="➢"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Nuevamente, no es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óptimo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en todos los casos.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311700" y="3321000"/>
            <a:ext cx="47193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La solución más aproximada para nuestro caso es la expuesta.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Peres akilia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Ejemplo de [1,8,2,1,3,9,10]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11700" y="963425"/>
            <a:ext cx="8579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En este ejemplo se obtiene luego de 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aplicación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del algoritmo la subsecuencia [8,2,1,3,9] ya que: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8 ≥ 2 + 1 + 3 ≤ 9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Además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2 ≥ 1 ≤ 3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Por lo tanto, se cumplen las condiciones.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Formulación</a:t>
            </a: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 Up-Bottom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9580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Formulamos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matemáticamente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aplicando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metodología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Up-Bottom los siguientes casos recursivos: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75" y="1786225"/>
            <a:ext cx="7751650" cy="30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309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56525" y="860925"/>
            <a:ext cx="8520600" cy="4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rank Ruhl Libre"/>
              <a:buChar char="➢"/>
            </a:pP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Entrada: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Arreglo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de elementos.</a:t>
            </a:r>
            <a:endParaRPr sz="19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rank Ruhl Libre"/>
              <a:buChar char="➢"/>
            </a:pP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Condición de parada: Si la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suma de elementos internos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es menor o igual que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ambos elementos extremos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o si el arreglo tiene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uno o dos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elementos, retornar los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índices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que delimitan la subsecuencia máxima.</a:t>
            </a:r>
            <a:endParaRPr sz="19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rank Ruhl Libre"/>
              <a:buChar char="➢"/>
            </a:pP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Paso recursivo: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Recortar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el arreglo en uno de los extremos, dependiendo de cuál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contenga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la subsecuencia máxima.</a:t>
            </a:r>
            <a:endParaRPr sz="19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rank Ruhl Libre"/>
              <a:buChar char="➢"/>
            </a:pP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Recursión: La función SC se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sumerge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en el arreglo recortado hasta que el problema se vuelve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trivial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.</a:t>
            </a:r>
            <a:endParaRPr sz="19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Frank Ruhl Libre"/>
              <a:buChar char="➢"/>
            </a:pP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Retorno: Los </a:t>
            </a:r>
            <a:r>
              <a:rPr b="1"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índices</a:t>
            </a:r>
            <a:r>
              <a:rPr lang="es-419" sz="1900">
                <a:latin typeface="Frank Ruhl Libre"/>
                <a:ea typeface="Frank Ruhl Libre"/>
                <a:cs typeface="Frank Ruhl Libre"/>
                <a:sym typeface="Frank Ruhl Libre"/>
              </a:rPr>
              <a:t> de la subsecuencia máxima se desenrollan en los llamados recursivos.</a:t>
            </a:r>
            <a:endParaRPr sz="19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Formulación</a:t>
            </a:r>
            <a:r>
              <a:rPr lang="es-419">
                <a:latin typeface="Frank Ruhl Libre"/>
                <a:ea typeface="Frank Ruhl Libre"/>
                <a:cs typeface="Frank Ruhl Libre"/>
                <a:sym typeface="Frank Ruhl Libre"/>
              </a:rPr>
              <a:t> Bottom-Up</a:t>
            </a:r>
            <a:endParaRPr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Luego realizamos la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metodología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inversa.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Solucionamos los casos triviales primero para luego valernos de ellos.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Se realiza iterativamente.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Utilizamos una matriz de listas.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Desplazamiento en ventanas incrementales.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Subestructura 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óptima</a:t>
            </a:r>
            <a:r>
              <a:rPr lang="es-419" sz="2100">
                <a:latin typeface="Frank Ruhl Libre"/>
                <a:ea typeface="Frank Ruhl Libre"/>
                <a:cs typeface="Frank Ruhl Libre"/>
                <a:sym typeface="Frank Ruhl Libre"/>
              </a:rPr>
              <a:t> y problemas solapados.</a:t>
            </a:r>
            <a:endParaRPr sz="2100"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735400"/>
            <a:ext cx="41730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Al inicio del algoritmo generamos la matriz de N+1xN+1, y rellenamos de [0,0] las casillas.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Exceptuando las de los casos triviales, los cuales los pre cargamos en la matriz.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El resultado ya es conocido.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Primer índice largo, segundo índice suma sin contar extremos.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3050"/>
            <a:ext cx="4354499" cy="403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676825"/>
            <a:ext cx="4419300" cy="4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Con una ventana de 3, tomo la primer subsecuencia.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Chequeo condición en base a aumentar el cálculo de la suma anterior. No asiento valores si no es necesario.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Incremento el largo en base de aumentar el largo anterior.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Tomo la subsecuencia más grande que abarque a alguno de mis 2 índices en el caso de no cumplir.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7450"/>
            <a:ext cx="4652676" cy="40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721650"/>
            <a:ext cx="41730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Con una ventana de 3, tomo la segunda subsecuencia.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Como cumple, extiendo el valor anterior y </a:t>
            </a: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añado</a:t>
            </a: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 los extremos al valor de la suma.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Caso especial de </a:t>
            </a: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tamaño</a:t>
            </a:r>
            <a:r>
              <a:rPr lang="es-419" sz="2100">
                <a:solidFill>
                  <a:srgbClr val="000000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 3, no hay extremos, guardo el valor del medio directamente.</a:t>
            </a:r>
            <a:endParaRPr sz="2100">
              <a:solidFill>
                <a:srgbClr val="000000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7613"/>
            <a:ext cx="4354500" cy="394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11700" y="224125"/>
            <a:ext cx="4101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Explicación</a:t>
            </a:r>
            <a:endParaRPr sz="2700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