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59" r:id="rId7"/>
    <p:sldId id="261" r:id="rId8"/>
    <p:sldId id="270" r:id="rId9"/>
    <p:sldId id="271" r:id="rId10"/>
    <p:sldId id="265" r:id="rId11"/>
    <p:sldId id="274" r:id="rId12"/>
    <p:sldId id="27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3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 smtClean="0"/>
            <a:t>Answer the Quiz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 smtClean="0"/>
            <a:t>Connect the 4 balls </a:t>
          </a:r>
          <a:endParaRPr lang="en-US" dirty="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 smtClean="0"/>
            <a:t>Win The Race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E92D3F-F0FA-45DD-BB60-4C6FBC6BC016}" type="pres">
      <dgm:prSet presAssocID="{CD7942A0-B7D2-4B14-8FEA-55FC702F5BE7}" presName="ThreeNodes_3" presStyleLbl="node1" presStyleIdx="2" presStyleCnt="3" custLinFactNeighborX="2965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Answer the Quiz</a:t>
          </a:r>
          <a:endParaRPr lang="en-US" sz="35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Connect the 4 balls </a:t>
          </a:r>
          <a:endParaRPr lang="en-US" sz="35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Win The Race</a:t>
          </a:r>
          <a:endParaRPr lang="en-US" sz="35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4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Own Multiplayer Game :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HousEscape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 of Game :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5563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 advTm="202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Game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Story .</a:t>
            </a:r>
          </a:p>
          <a:p>
            <a:pPr marL="514350" indent="-514350">
              <a:buAutoNum type="arabicPeriod"/>
            </a:pPr>
            <a:r>
              <a:rPr lang="en-US" dirty="0" smtClean="0"/>
              <a:t>Goal .</a:t>
            </a:r>
          </a:p>
          <a:p>
            <a:pPr marL="514350" indent="-514350">
              <a:buAutoNum type="arabicPeriod"/>
            </a:pPr>
            <a:r>
              <a:rPr lang="en-US" dirty="0" smtClean="0"/>
              <a:t>Rules .</a:t>
            </a:r>
          </a:p>
          <a:p>
            <a:pPr marL="514350" indent="-514350">
              <a:buAutoNum type="arabicPeriod"/>
            </a:pPr>
            <a:r>
              <a:rPr lang="en-US" dirty="0" smtClean="0"/>
              <a:t>Feedback.</a:t>
            </a:r>
          </a:p>
          <a:p>
            <a:pPr marL="514350" indent="-514350">
              <a:buAutoNum type="arabicPeriod"/>
            </a:pPr>
            <a:r>
              <a:rPr lang="en-US" dirty="0" smtClean="0"/>
              <a:t>Balance 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Adaptivity</a:t>
            </a:r>
            <a:r>
              <a:rPr lang="en-US" dirty="0" smtClean="0"/>
              <a:t> .</a:t>
            </a:r>
          </a:p>
          <a:p>
            <a:pPr marL="514350" indent="-514350">
              <a:buAutoNum type="arabicPeriod"/>
            </a:pPr>
            <a:r>
              <a:rPr lang="en-US" dirty="0" smtClean="0"/>
              <a:t>Chance v/s Skill .</a:t>
            </a:r>
          </a:p>
          <a:p>
            <a:pPr marL="514350" indent="-514350">
              <a:buAutoNum type="arabicPeriod"/>
            </a:pPr>
            <a:r>
              <a:rPr lang="en-US" dirty="0" smtClean="0"/>
              <a:t>Playable and non – playable character .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5563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 advTm="467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828" y="188640"/>
            <a:ext cx="8938472" cy="2764335"/>
          </a:xfrm>
        </p:spPr>
        <p:txBody>
          <a:bodyPr/>
          <a:lstStyle/>
          <a:p>
            <a:r>
              <a:rPr lang="en-US" dirty="0" smtClean="0"/>
              <a:t>Story for the Game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97868" y="3861048"/>
            <a:ext cx="9649072" cy="2160240"/>
          </a:xfrm>
        </p:spPr>
        <p:txBody>
          <a:bodyPr/>
          <a:lstStyle/>
          <a:p>
            <a:r>
              <a:rPr lang="en-US" dirty="0" smtClean="0"/>
              <a:t>Story </a:t>
            </a:r>
            <a:r>
              <a:rPr lang="en-US" dirty="0"/>
              <a:t>: </a:t>
            </a:r>
            <a:r>
              <a:rPr lang="en-US" dirty="0" smtClean="0"/>
              <a:t>Aditya and </a:t>
            </a:r>
            <a:r>
              <a:rPr lang="en-US" dirty="0" err="1" smtClean="0"/>
              <a:t>Akshay</a:t>
            </a:r>
            <a:r>
              <a:rPr lang="en-US" dirty="0" smtClean="0"/>
              <a:t> are 2 friend where they are go to an unknown house for fun. But the Ghost was waiting for people and got the people as the friend and capture them in a room </a:t>
            </a:r>
            <a:endParaRPr lang="en-US" dirty="0"/>
          </a:p>
          <a:p>
            <a:endParaRPr lang="en-US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5563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695">
        <p15:prstTrans prst="fallOver"/>
      </p:transition>
    </mc:Choice>
    <mc:Fallback>
      <p:transition spd="slow" advTm="36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and Rules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Both friends have to get out   of the house 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Friends have 3 chances to get out of the house .</a:t>
            </a:r>
          </a:p>
          <a:p>
            <a:r>
              <a:rPr lang="en-US" dirty="0" smtClean="0"/>
              <a:t>1 of the friend only can get out of the house .</a:t>
            </a:r>
          </a:p>
          <a:p>
            <a:endParaRPr lang="en-US" dirty="0" smtClean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5563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17">
        <p14:honeycomb/>
      </p:transition>
    </mc:Choice>
    <mc:Fallback>
      <p:transition spd="slow" advTm="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 err="1" smtClean="0"/>
              <a:t>Adaptivity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962480"/>
          </a:xfrm>
        </p:spPr>
        <p:txBody>
          <a:bodyPr>
            <a:normAutofit/>
          </a:bodyPr>
          <a:lstStyle/>
          <a:p>
            <a:r>
              <a:rPr lang="en-US" dirty="0" smtClean="0"/>
              <a:t>You have 5 question to   answer .</a:t>
            </a:r>
          </a:p>
          <a:p>
            <a:r>
              <a:rPr lang="en-US" dirty="0" smtClean="0"/>
              <a:t>How fast you join the 4 balls .</a:t>
            </a:r>
          </a:p>
          <a:p>
            <a:r>
              <a:rPr lang="en-US" dirty="0" smtClean="0"/>
              <a:t>Do or Die race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 :- </a:t>
            </a:r>
          </a:p>
          <a:p>
            <a:pPr marL="0" indent="0">
              <a:buNone/>
            </a:pPr>
            <a:r>
              <a:rPr lang="en-US" dirty="0" smtClean="0"/>
              <a:t>Ghost is coming near you just </a:t>
            </a:r>
          </a:p>
          <a:p>
            <a:pPr marL="0" indent="0">
              <a:buNone/>
            </a:pPr>
            <a:r>
              <a:rPr lang="en-US" dirty="0" smtClean="0"/>
              <a:t>Escape the house fast !!!</a:t>
            </a:r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7519028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85563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3725">
        <p14:glitter pattern="hexagon"/>
      </p:transition>
    </mc:Choice>
    <mc:Fallback>
      <p:transition spd="slow" advTm="37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764704"/>
            <a:ext cx="4062942" cy="2438400"/>
          </a:xfrm>
        </p:spPr>
        <p:txBody>
          <a:bodyPr/>
          <a:lstStyle/>
          <a:p>
            <a:r>
              <a:rPr lang="en-US" dirty="0"/>
              <a:t>Playable character and Non-Playable character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3203104"/>
            <a:ext cx="4062942" cy="2969096"/>
          </a:xfrm>
        </p:spPr>
        <p:txBody>
          <a:bodyPr/>
          <a:lstStyle/>
          <a:p>
            <a:r>
              <a:rPr lang="en-US" dirty="0" smtClean="0"/>
              <a:t>The playable character are  : </a:t>
            </a:r>
          </a:p>
          <a:p>
            <a:r>
              <a:rPr lang="en-US" dirty="0" smtClean="0"/>
              <a:t>1.Aditya 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Akshay</a:t>
            </a:r>
            <a:endParaRPr lang="en-US" dirty="0" smtClean="0"/>
          </a:p>
          <a:p>
            <a:r>
              <a:rPr lang="en-US" dirty="0" smtClean="0"/>
              <a:t>And Non play able character are :  </a:t>
            </a:r>
          </a:p>
          <a:p>
            <a:r>
              <a:rPr lang="en-US" dirty="0" smtClean="0"/>
              <a:t>1. Ghost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1074">
            <a:off x="5484813" y="1664147"/>
            <a:ext cx="6094412" cy="3428106"/>
          </a:xfr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531">
        <p15:prstTrans prst="airplane"/>
      </p:transition>
    </mc:Choice>
    <mc:Fallback>
      <p:transition spd="slow" advTm="35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4062942" cy="2438400"/>
          </a:xfrm>
        </p:spPr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2564904"/>
            <a:ext cx="4062942" cy="360729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Only 1 player can come out of the house .</a:t>
            </a:r>
          </a:p>
          <a:p>
            <a:pPr marL="457200" indent="-457200">
              <a:buAutoNum type="arabicPeriod"/>
            </a:pPr>
            <a:r>
              <a:rPr lang="en-US" dirty="0" smtClean="0"/>
              <a:t>If a player gain 2 points he/she get out of the house .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4" b="8574"/>
          <a:stretch>
            <a:fillRect/>
          </a:stretch>
        </p:blipFill>
        <p:spPr>
          <a:xfrm>
            <a:off x="5379019" y="160672"/>
            <a:ext cx="6094413" cy="6697327"/>
          </a:xfr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6541">
        <p:dissolve/>
      </p:transition>
    </mc:Choice>
    <mc:Fallback>
      <p:transition spd="slow" advTm="6541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06133">
            <a:off x="675857" y="1060959"/>
            <a:ext cx="4062942" cy="2438400"/>
          </a:xfrm>
        </p:spPr>
        <p:txBody>
          <a:bodyPr/>
          <a:lstStyle/>
          <a:p>
            <a:r>
              <a:rPr lang="en-US" dirty="0" smtClean="0"/>
              <a:t>In the end of the Game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 rot="21166560">
            <a:off x="799059" y="4108842"/>
            <a:ext cx="4062942" cy="1930400"/>
          </a:xfrm>
        </p:spPr>
        <p:txBody>
          <a:bodyPr/>
          <a:lstStyle/>
          <a:p>
            <a:r>
              <a:rPr lang="en-US" sz="2800" dirty="0" smtClean="0"/>
              <a:t>If you score low than your </a:t>
            </a:r>
          </a:p>
          <a:p>
            <a:r>
              <a:rPr lang="en-US" sz="2800" dirty="0" smtClean="0"/>
              <a:t>Opponent you were eaten by the Ghost.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586">
            <a:off x="5484813" y="1092795"/>
            <a:ext cx="6094412" cy="4570809"/>
          </a:xfrm>
        </p:spPr>
      </p:pic>
    </p:spTree>
    <p:extLst>
      <p:ext uri="{BB962C8B-B14F-4D97-AF65-F5344CB8AC3E}">
        <p14:creationId xmlns:p14="http://schemas.microsoft.com/office/powerpoint/2010/main" val="281881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7596">
        <p14:vortex dir="r"/>
      </p:transition>
    </mc:Choice>
    <mc:Fallback>
      <p:transition spd="slow" advTm="75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692696"/>
            <a:ext cx="4062942" cy="191583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Made by : 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63028" y="4005064"/>
            <a:ext cx="4062942" cy="1945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Name : Aditya Kumar </a:t>
            </a:r>
            <a:r>
              <a:rPr lang="en-US" sz="3200" dirty="0" smtClean="0"/>
              <a:t>.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6624">
            <a:off x="5503229" y="1314400"/>
            <a:ext cx="6094412" cy="4035167"/>
          </a:xfrm>
        </p:spPr>
      </p:pic>
    </p:spTree>
    <p:extLst>
      <p:ext uri="{BB962C8B-B14F-4D97-AF65-F5344CB8AC3E}">
        <p14:creationId xmlns:p14="http://schemas.microsoft.com/office/powerpoint/2010/main" val="1356754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678">
        <p15:prstTrans prst="fracture"/>
      </p:transition>
    </mc:Choice>
    <mc:Fallback>
      <p:transition spd="slow" advTm="26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4873beb7-5857-4685-be1f-d57550cc96cc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92</TotalTime>
  <Words>236</Words>
  <Application>Microsoft Office PowerPoint</Application>
  <PresentationFormat>Custom</PresentationFormat>
  <Paragraphs>45</Paragraphs>
  <Slides>9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Own Multiplayer Game : HousEscape </vt:lpstr>
      <vt:lpstr>Elements of Game</vt:lpstr>
      <vt:lpstr>Story for the Game </vt:lpstr>
      <vt:lpstr>Goal and Rules</vt:lpstr>
      <vt:lpstr>Adaptivity </vt:lpstr>
      <vt:lpstr>Playable character and Non-Playable character</vt:lpstr>
      <vt:lpstr>feedback</vt:lpstr>
      <vt:lpstr>In the end of the Game </vt:lpstr>
      <vt:lpstr>Made by 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 Multiplayer Game</dc:title>
  <dc:creator>Microsoft account</dc:creator>
  <cp:lastModifiedBy>Microsoft account</cp:lastModifiedBy>
  <cp:revision>14</cp:revision>
  <dcterms:created xsi:type="dcterms:W3CDTF">2022-02-03T16:44:07Z</dcterms:created>
  <dcterms:modified xsi:type="dcterms:W3CDTF">2022-02-04T17:36:18Z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