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0"/>
    <p:restoredTop sz="94579"/>
  </p:normalViewPr>
  <p:slideViewPr>
    <p:cSldViewPr snapToGrid="0" snapToObjects="1">
      <p:cViewPr>
        <p:scale>
          <a:sx n="96" d="100"/>
          <a:sy n="96" d="100"/>
        </p:scale>
        <p:origin x="91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55AE-A86D-FC48-B1DB-B54B5764C288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84D26-0C24-7D42-9325-BF51EC96D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38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55AE-A86D-FC48-B1DB-B54B5764C288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84D26-0C24-7D42-9325-BF51EC96D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44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55AE-A86D-FC48-B1DB-B54B5764C288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84D26-0C24-7D42-9325-BF51EC96D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147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55AE-A86D-FC48-B1DB-B54B5764C288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84D26-0C24-7D42-9325-BF51EC96D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792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55AE-A86D-FC48-B1DB-B54B5764C288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84D26-0C24-7D42-9325-BF51EC96D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23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55AE-A86D-FC48-B1DB-B54B5764C288}" type="datetimeFigureOut">
              <a:rPr lang="en-US" smtClean="0"/>
              <a:t>4/12/18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84D26-0C24-7D42-9325-BF51EC96D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31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55AE-A86D-FC48-B1DB-B54B5764C288}" type="datetimeFigureOut">
              <a:rPr lang="en-US" smtClean="0"/>
              <a:t>4/12/18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84D26-0C24-7D42-9325-BF51EC96D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62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55AE-A86D-FC48-B1DB-B54B5764C288}" type="datetimeFigureOut">
              <a:rPr lang="en-US" smtClean="0"/>
              <a:t>4/12/18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84D26-0C24-7D42-9325-BF51EC96D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353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55AE-A86D-FC48-B1DB-B54B5764C288}" type="datetimeFigureOut">
              <a:rPr lang="en-US" smtClean="0"/>
              <a:t>4/12/18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84D26-0C24-7D42-9325-BF51EC96D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24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55AE-A86D-FC48-B1DB-B54B5764C288}" type="datetimeFigureOut">
              <a:rPr lang="en-US" smtClean="0"/>
              <a:t>4/12/18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84D26-0C24-7D42-9325-BF51EC96D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60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55AE-A86D-FC48-B1DB-B54B5764C288}" type="datetimeFigureOut">
              <a:rPr lang="en-US" smtClean="0"/>
              <a:t>4/12/18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84D26-0C24-7D42-9325-BF51EC96D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72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955AE-A86D-FC48-B1DB-B54B5764C288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84D26-0C24-7D42-9325-BF51EC96D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910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Codebook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of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RP884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036310"/>
              </p:ext>
            </p:extLst>
          </p:nvPr>
        </p:nvGraphicFramePr>
        <p:xfrm>
          <a:off x="969962" y="1090612"/>
          <a:ext cx="9931400" cy="33245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16129"/>
                <a:gridCol w="6915271"/>
              </a:tblGrid>
              <a:tr h="36758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u="none" strike="noStrike" dirty="0">
                          <a:ln>
                            <a:noFill/>
                          </a:ln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Variable's Code Name</a:t>
                      </a:r>
                      <a:endParaRPr lang="en-US" sz="1800" b="1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u="none" strike="noStrike" dirty="0">
                          <a:ln>
                            <a:noFill/>
                          </a:ln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Description of Variable and Units</a:t>
                      </a:r>
                      <a:endParaRPr lang="en-US" sz="1800" b="1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2855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u="none" strike="noStrike" dirty="0">
                          <a:ln>
                            <a:noFill/>
                          </a:ln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day</a:t>
                      </a:r>
                      <a:endParaRPr lang="en-US" sz="16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NL" sz="1600" b="0" u="none" strike="noStrike" dirty="0" err="1">
                          <a:ln>
                            <a:noFill/>
                          </a:ln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julian</a:t>
                      </a:r>
                      <a:r>
                        <a:rPr lang="nl-NL" sz="1600" b="0" u="none" strike="noStrike" dirty="0">
                          <a:ln>
                            <a:noFill/>
                          </a:ln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date (jan 1=1, dec 31=365)</a:t>
                      </a:r>
                      <a:endParaRPr lang="nl-NL" sz="16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855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u="none" strike="noStrike">
                          <a:ln>
                            <a:noFill/>
                          </a:ln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time</a:t>
                      </a:r>
                      <a:endParaRPr lang="en-US" sz="16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u="none" strike="noStrike" dirty="0">
                          <a:ln>
                            <a:noFill/>
                          </a:ln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time</a:t>
                      </a:r>
                      <a:endParaRPr lang="en-US" sz="16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855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u="none" strike="noStrike">
                          <a:ln>
                            <a:noFill/>
                          </a:ln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ash</a:t>
                      </a:r>
                      <a:endParaRPr lang="en-US" sz="16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u="none" strike="noStrike" dirty="0">
                          <a:ln>
                            <a:noFill/>
                          </a:ln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ASHRAE Thermal Sensation Scale [-3, +3]</a:t>
                      </a:r>
                      <a:endParaRPr lang="en-US" sz="16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855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u="none" strike="noStrike" dirty="0">
                          <a:ln>
                            <a:noFill/>
                          </a:ln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met</a:t>
                      </a:r>
                      <a:endParaRPr lang="en-US" sz="16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u="none" strike="noStrike" dirty="0">
                          <a:ln>
                            <a:noFill/>
                          </a:ln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average metabolic rate of subject [met]</a:t>
                      </a:r>
                      <a:endParaRPr lang="en-US" sz="16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855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u="none" strike="noStrike" dirty="0" err="1">
                          <a:ln>
                            <a:noFill/>
                          </a:ln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insul</a:t>
                      </a:r>
                      <a:endParaRPr lang="en-US" sz="16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u="none" strike="noStrike" dirty="0">
                          <a:ln>
                            <a:noFill/>
                          </a:ln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clothing plus upholstery insulation [</a:t>
                      </a:r>
                      <a:r>
                        <a:rPr lang="en-US" sz="1600" b="0" u="none" strike="noStrike" dirty="0" err="1">
                          <a:ln>
                            <a:noFill/>
                          </a:ln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clo</a:t>
                      </a:r>
                      <a:r>
                        <a:rPr lang="en-US" sz="1600" b="0" u="none" strike="noStrike" dirty="0">
                          <a:ln>
                            <a:noFill/>
                          </a:ln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]</a:t>
                      </a:r>
                      <a:endParaRPr lang="en-US" sz="16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855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u="none" strike="noStrike" dirty="0" err="1">
                          <a:ln>
                            <a:noFill/>
                          </a:ln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taav</a:t>
                      </a:r>
                      <a:endParaRPr lang="en-US" sz="16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u="none" strike="noStrike" dirty="0">
                          <a:ln>
                            <a:noFill/>
                          </a:ln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average of three heights' air temperature [</a:t>
                      </a:r>
                      <a:r>
                        <a:rPr lang="en-US" sz="1600" b="0" u="none" strike="noStrike" baseline="30000" dirty="0" err="1">
                          <a:ln>
                            <a:noFill/>
                          </a:ln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o</a:t>
                      </a:r>
                      <a:r>
                        <a:rPr lang="en-US" sz="1600" b="0" u="none" strike="noStrike" dirty="0" err="1">
                          <a:ln>
                            <a:noFill/>
                          </a:ln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C</a:t>
                      </a:r>
                      <a:r>
                        <a:rPr lang="en-US" sz="1600" b="0" u="none" strike="noStrike" dirty="0">
                          <a:ln>
                            <a:noFill/>
                          </a:ln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]</a:t>
                      </a:r>
                      <a:endParaRPr lang="en-US" sz="16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855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u="none" strike="noStrike" dirty="0" err="1">
                          <a:ln>
                            <a:noFill/>
                          </a:ln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trav</a:t>
                      </a:r>
                      <a:endParaRPr lang="en-US" sz="16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u="none" strike="noStrike" dirty="0">
                          <a:ln>
                            <a:noFill/>
                          </a:ln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average of three heights' mean radiant temperature [</a:t>
                      </a:r>
                      <a:r>
                        <a:rPr lang="en-US" sz="1600" b="0" u="none" strike="noStrike" baseline="30000" dirty="0" err="1">
                          <a:ln>
                            <a:noFill/>
                          </a:ln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o</a:t>
                      </a:r>
                      <a:r>
                        <a:rPr lang="en-US" sz="1600" b="0" u="none" strike="noStrike" dirty="0" err="1">
                          <a:ln>
                            <a:noFill/>
                          </a:ln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C</a:t>
                      </a:r>
                      <a:r>
                        <a:rPr lang="en-US" sz="1600" b="0" u="none" strike="noStrike" dirty="0">
                          <a:ln>
                            <a:noFill/>
                          </a:ln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]</a:t>
                      </a:r>
                      <a:endParaRPr lang="en-US" sz="16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855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u="none" strike="noStrike" dirty="0" err="1">
                          <a:ln>
                            <a:noFill/>
                          </a:ln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velav</a:t>
                      </a:r>
                      <a:endParaRPr lang="en-US" sz="16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u="none" strike="noStrike" dirty="0">
                          <a:ln>
                            <a:noFill/>
                          </a:ln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average of three heights' air speed [m/s]</a:t>
                      </a:r>
                      <a:endParaRPr lang="en-US" sz="16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855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u="none" strike="noStrike" dirty="0" err="1">
                          <a:ln>
                            <a:noFill/>
                          </a:ln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rh</a:t>
                      </a:r>
                      <a:endParaRPr lang="en-US" sz="16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u="none" strike="noStrike" dirty="0">
                          <a:ln>
                            <a:noFill/>
                          </a:ln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relative humidity [%]</a:t>
                      </a:r>
                      <a:endParaRPr lang="en-US" sz="16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484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89</Words>
  <Application>Microsoft Macintosh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siliang1</dc:creator>
  <cp:lastModifiedBy>siliang1</cp:lastModifiedBy>
  <cp:revision>1</cp:revision>
  <dcterms:created xsi:type="dcterms:W3CDTF">2018-04-13T02:35:43Z</dcterms:created>
  <dcterms:modified xsi:type="dcterms:W3CDTF">2018-04-13T02:38:06Z</dcterms:modified>
</cp:coreProperties>
</file>