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2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0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15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0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8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6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4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0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2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67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3501A-9BE9-D01C-3A3A-046A0F2A7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892" r="-2" b="168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4314" y="1088571"/>
            <a:ext cx="9958356" cy="2050908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wandinhaBot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874429" cy="1263046"/>
          </a:xfrm>
        </p:spPr>
        <p:txBody>
          <a:bodyPr anchor="b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@mencions
</a:t>
            </a:r>
          </a:p>
        </p:txBody>
      </p:sp>
    </p:spTree>
    <p:extLst>
      <p:ext uri="{BB962C8B-B14F-4D97-AF65-F5344CB8AC3E}">
        <p14:creationId xmlns:p14="http://schemas.microsoft.com/office/powerpoint/2010/main" val="22738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inóculos que funcionam com moedas com vista para a cidade à noite">
            <a:extLst>
              <a:ext uri="{FF2B5EF4-FFF2-40B4-BE49-F238E27FC236}">
                <a16:creationId xmlns:a16="http://schemas.microsoft.com/office/drawing/2014/main" id="{58A7431F-2E30-24E3-29B0-7D5C8B904E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046" r="-2" b="1055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4314" y="1088571"/>
            <a:ext cx="9958356" cy="20509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>
                <a:solidFill>
                  <a:srgbClr val="FFFFFF"/>
                </a:solidFill>
              </a:rPr>
              <a:t>Venha ver mais sobre ela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4572000"/>
            <a:ext cx="9874429" cy="1263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US" sz="2000">
                <a:solidFill>
                  <a:srgbClr val="FFFFFF"/>
                </a:solidFill>
              </a:rPr>
              <a:t>John e Gilliardi </a:t>
            </a:r>
          </a:p>
        </p:txBody>
      </p:sp>
    </p:spTree>
    <p:extLst>
      <p:ext uri="{BB962C8B-B14F-4D97-AF65-F5344CB8AC3E}">
        <p14:creationId xmlns:p14="http://schemas.microsoft.com/office/powerpoint/2010/main" val="143973204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3"/>
      </a:accent1>
      <a:accent2>
        <a:srgbClr val="B13B82"/>
      </a:accent2>
      <a:accent3>
        <a:srgbClr val="C14DC3"/>
      </a:accent3>
      <a:accent4>
        <a:srgbClr val="7E3BB1"/>
      </a:accent4>
      <a:accent5>
        <a:srgbClr val="5E4DC3"/>
      </a:accent5>
      <a:accent6>
        <a:srgbClr val="3B5BB1"/>
      </a:accent6>
      <a:hlink>
        <a:srgbClr val="7956C6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BjornVTI</vt:lpstr>
      <vt:lpstr>wandinhaBot</vt:lpstr>
      <vt:lpstr>Venha ver mais sobre ela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wandinhaBot</dc:title>
  <dc:creator>Usuário desconhecido</dc:creator>
  <cp:lastModifiedBy>Usuário desconhecido</cp:lastModifiedBy>
  <cp:revision>1</cp:revision>
  <dcterms:created xsi:type="dcterms:W3CDTF">2023-06-17T15:38:49Z</dcterms:created>
  <dcterms:modified xsi:type="dcterms:W3CDTF">2023-06-17T15:43:44Z</dcterms:modified>
</cp:coreProperties>
</file>