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B3B0"/>
    <a:srgbClr val="70BC00"/>
    <a:srgbClr val="FF8805"/>
    <a:srgbClr val="FF5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172-7FD9-4DC2-9C50-3AEB2333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4107C-955F-4E1D-B3BD-B00F8DFB4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3DC9E-4FC8-47F2-AC9C-1F206313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1FE5-DF4B-433C-AC52-45D8B79B7F99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49854-9F56-4224-AD93-03538185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4592D-A4FC-4F9C-9519-02D263C9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0E4B-DE0E-409A-9E64-B61F5E5B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63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7A6D4-6805-44B4-9899-35FB905A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A183E5-C04E-4318-8AA3-F7B6D2010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D446F-3F60-4272-8456-0A92ACB0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1FE5-DF4B-433C-AC52-45D8B79B7F99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724E9-04DB-4785-BC12-3CDF6798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D6A0F-6023-494D-9137-9D687A04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0E4B-DE0E-409A-9E64-B61F5E5B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1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A52F7F-B77D-42AE-8A42-E5D20626A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628EB-77CC-45E4-838D-B80BFA2A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76948-BC28-420D-AED1-6BEFA506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1FE5-DF4B-433C-AC52-45D8B79B7F99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FB0FB-F167-4CBE-9363-A859E080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8FBB5-82B2-4015-BC87-C15F408D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0E4B-DE0E-409A-9E64-B61F5E5B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0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A56F4-AE77-4CF9-A688-5D7FFEF5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F48BA-2D34-4CB2-8AAF-AA7665FF5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EC058-9608-4D4E-9D8A-01B22140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1FE5-DF4B-433C-AC52-45D8B79B7F99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31363-D276-4756-B9CF-56188BF0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15B44-3B6C-4C1A-B356-97984F7B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0E4B-DE0E-409A-9E64-B61F5E5B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4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E7352-1ED7-4E04-B771-55D42228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6979E-C937-4765-BDE8-7BE23B355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948B4-6728-426B-B0BC-B0E9754A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1FE5-DF4B-433C-AC52-45D8B79B7F99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08912-F2BF-412A-8CE2-9417C7DF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5E68A-2FB0-46B9-A9B6-9ED92717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0E4B-DE0E-409A-9E64-B61F5E5B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1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6B4BC-70D4-4EEB-9111-91AF73B4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C962B-052E-4F7B-A481-2B8F9B55E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864CCF-1679-4D49-8E9F-237A51C0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8586D2-C385-4783-81F3-64E4DF3B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1FE5-DF4B-433C-AC52-45D8B79B7F99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6DB4EA-A4B7-44EF-A9E4-D2F72A0E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371FDC-3E7D-460D-BC82-FCD33A62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0E4B-DE0E-409A-9E64-B61F5E5B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2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174D-66DD-479D-8514-80E1C5B3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1E650-7B32-49A4-BFC1-64F26D03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1742A-1662-4554-B46A-E93DFA42B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EE3FE2-4695-4563-84AE-548944DE5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6DDF87-D3A4-4FA9-BFA8-DB87AD40F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8CF777-9A26-4A71-9711-6AB84E7A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1FE5-DF4B-433C-AC52-45D8B79B7F99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8F6C35-27F5-4EF5-B7D5-59C0693B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FC1007-5015-49A2-B4A7-ED9A5B19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0E4B-DE0E-409A-9E64-B61F5E5B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1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3F3A9-1B34-44A9-A172-F49F72E0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4F9E6D-1647-449B-8025-40FFC1E6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1FE5-DF4B-433C-AC52-45D8B79B7F99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E6C380-3B57-4E7D-A33C-35B646E6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F26057-E0ED-4904-9429-E09C14CD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0E4B-DE0E-409A-9E64-B61F5E5B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0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F289DE-0227-4E8C-9432-6C65231F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1FE5-DF4B-433C-AC52-45D8B79B7F99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152DBC-83F9-434E-85A0-75A1764A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C575C-D574-4BC7-8F79-4061827F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0E4B-DE0E-409A-9E64-B61F5E5B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7537F-C3F1-4A43-A0A9-FAA5884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25644-AE5C-4BA9-8585-052B7D73D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FC9E69-7581-4900-B887-D09E9D9C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974D77-5033-4A52-B8B6-2E1CB637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1FE5-DF4B-433C-AC52-45D8B79B7F99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25AD7-6AC7-45C6-9FE9-0BA6C480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F4E33-A6EF-4ECB-B46E-02D8CE39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0E4B-DE0E-409A-9E64-B61F5E5B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10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EBC41-5B3E-4D7D-82D5-35AE058D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960A79-C24D-4ADD-8851-B6159B434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0AF9BB-8112-4392-B672-2486F1D06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6ABC4-F99C-4D22-8CAA-F9167728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1FE5-DF4B-433C-AC52-45D8B79B7F99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743C1-6F82-4DB9-BFD8-E35F06E0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EB948-8AB2-43F2-A077-C78EA9C0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0E4B-DE0E-409A-9E64-B61F5E5B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5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A05789-CCB4-4917-BE12-433AF98D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3FC30-237B-4550-B312-304E16B3F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95536-0EEC-4A56-8551-B56EA55B2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1FE5-DF4B-433C-AC52-45D8B79B7F99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E4C5F-AF50-4EF7-8C95-BB3DB247A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B9540-740B-49BF-AD9C-48CFC6893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80E4B-DE0E-409A-9E64-B61F5E5BF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6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88380C-EF50-4ADD-BA33-162F7B9E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48768"/>
            <a:ext cx="6858000" cy="68580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468FF5F3-E61E-48C5-A8DC-73B9BFFD69CF}"/>
              </a:ext>
            </a:extLst>
          </p:cNvPr>
          <p:cNvSpPr txBox="1"/>
          <p:nvPr/>
        </p:nvSpPr>
        <p:spPr>
          <a:xfrm>
            <a:off x="4373880" y="4983849"/>
            <a:ext cx="768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5"/>
                </a:solidFill>
              </a:rPr>
              <a:t>Jazz</a:t>
            </a:r>
            <a:endParaRPr lang="zh-CN" altLang="en-US" sz="1200" dirty="0">
              <a:solidFill>
                <a:schemeClr val="accent5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B26A35-7D2A-43B8-9E7D-775317B9432F}"/>
              </a:ext>
            </a:extLst>
          </p:cNvPr>
          <p:cNvSpPr txBox="1"/>
          <p:nvPr/>
        </p:nvSpPr>
        <p:spPr>
          <a:xfrm>
            <a:off x="5230368" y="5525655"/>
            <a:ext cx="110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</a:rPr>
              <a:t>Others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0EE5608-9924-442F-985B-5024DDA0AA6C}"/>
              </a:ext>
            </a:extLst>
          </p:cNvPr>
          <p:cNvSpPr txBox="1"/>
          <p:nvPr/>
        </p:nvSpPr>
        <p:spPr>
          <a:xfrm>
            <a:off x="7126223" y="4776585"/>
            <a:ext cx="128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Country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1EA8BC6-563F-4E88-BBEF-65D3B9F039E7}"/>
              </a:ext>
            </a:extLst>
          </p:cNvPr>
          <p:cNvSpPr txBox="1"/>
          <p:nvPr/>
        </p:nvSpPr>
        <p:spPr>
          <a:xfrm>
            <a:off x="8542020" y="3103233"/>
            <a:ext cx="975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030A0"/>
                </a:solidFill>
              </a:rPr>
              <a:t>Pop/Rock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C1338CD-B644-441D-AC86-7F940FD2D977}"/>
              </a:ext>
            </a:extLst>
          </p:cNvPr>
          <p:cNvSpPr txBox="1"/>
          <p:nvPr/>
        </p:nvSpPr>
        <p:spPr>
          <a:xfrm>
            <a:off x="7019545" y="1418659"/>
            <a:ext cx="1493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5584"/>
                </a:solidFill>
              </a:rPr>
              <a:t>Electronic</a:t>
            </a:r>
            <a:endParaRPr lang="zh-CN" altLang="en-US" sz="1200" dirty="0">
              <a:solidFill>
                <a:srgbClr val="FF5584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0C1F835-F912-4DC5-8162-CFF989BD047E}"/>
              </a:ext>
            </a:extLst>
          </p:cNvPr>
          <p:cNvSpPr txBox="1"/>
          <p:nvPr/>
        </p:nvSpPr>
        <p:spPr>
          <a:xfrm>
            <a:off x="3971544" y="2599944"/>
            <a:ext cx="133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8805"/>
                </a:solidFill>
              </a:rPr>
              <a:t>Latin</a:t>
            </a:r>
            <a:endParaRPr lang="zh-CN" altLang="en-US" sz="1200" dirty="0">
              <a:solidFill>
                <a:srgbClr val="FF8805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8859C5E-3158-4D2B-9924-726BBF150531}"/>
              </a:ext>
            </a:extLst>
          </p:cNvPr>
          <p:cNvSpPr txBox="1"/>
          <p:nvPr/>
        </p:nvSpPr>
        <p:spPr>
          <a:xfrm>
            <a:off x="5285232" y="2112264"/>
            <a:ext cx="679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0BC00"/>
                </a:solidFill>
              </a:rPr>
              <a:t>R&amp;B</a:t>
            </a:r>
            <a:endParaRPr lang="zh-CN" altLang="en-US" sz="1200" dirty="0">
              <a:solidFill>
                <a:srgbClr val="70BC0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F1C8DB4-2FB3-4587-9EB7-10B4F4C15614}"/>
              </a:ext>
            </a:extLst>
          </p:cNvPr>
          <p:cNvSpPr txBox="1"/>
          <p:nvPr/>
        </p:nvSpPr>
        <p:spPr>
          <a:xfrm>
            <a:off x="6312409" y="1159948"/>
            <a:ext cx="1030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D4B3B0"/>
                </a:solidFill>
              </a:rPr>
              <a:t>Reggae</a:t>
            </a:r>
            <a:endParaRPr lang="zh-CN" altLang="en-US" sz="1200" dirty="0">
              <a:solidFill>
                <a:srgbClr val="D4B3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94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spyder</dc:creator>
  <cp:lastModifiedBy>lu spyder</cp:lastModifiedBy>
  <cp:revision>4</cp:revision>
  <dcterms:created xsi:type="dcterms:W3CDTF">2021-02-06T16:37:58Z</dcterms:created>
  <dcterms:modified xsi:type="dcterms:W3CDTF">2021-02-06T17:12:57Z</dcterms:modified>
</cp:coreProperties>
</file>