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0EF"/>
    <a:srgbClr val="FBDB94"/>
    <a:srgbClr val="F07C7C"/>
    <a:srgbClr val="8ECA72"/>
    <a:srgbClr val="B3DB9F"/>
    <a:srgbClr val="A1756C"/>
    <a:srgbClr val="DC4A4B"/>
    <a:srgbClr val="B190CF"/>
    <a:srgbClr val="FFA14E"/>
    <a:srgbClr val="87B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BFD6-CCE6-45D6-8CED-353B91A85E8D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8B744-B027-4B20-80EF-17CF38779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4682-8904-4B1E-A082-8E808B25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EF816-8CE7-453C-910C-B7F933BC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206AA-80BF-46B4-B4BC-55B08BC8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ED95B-0DB4-41BF-AC6A-F9619FF2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3CC6-5EED-4671-A3DD-29F54F12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661DA-F94F-4990-8DA8-5F99C4E6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CEB6E-0B29-4F7D-982B-6F75BD8F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010B6-04CB-40E6-B82A-4792BB39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4B574-EC68-4AF2-83E6-62CF53C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5812-73D9-4A97-AF60-99B1D3F9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25B14-C276-4E0F-BB55-F68059E5D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CC8A5-9BFE-42CE-A6F3-8253FC25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E0746-393A-414B-9467-BF7D20AB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F8EC-547F-4172-B2C9-5D5B877A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02262-8EAD-40A2-AD76-659D52BE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3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6973-B5BE-4EC9-B026-CCD3B4A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41DDC-B68B-465B-9930-711ADA8C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F186-BA65-4447-B3D4-F29755BB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1B86F-251D-4F05-AB13-277940AA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8D045-5462-4236-ABD9-45A7DF13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1616-ED59-4CBD-BE1D-7963871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687B9-3574-4827-8B60-E321DA91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08803-0A56-47FA-8E1D-E27418F7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F5EB0-35BD-4408-8A04-22A4942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0C922-5536-4E0A-A3CA-D7861160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9F033-C846-4129-9B68-DE0169D9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71476-C08A-4E6F-9F18-05C48416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B70D1-9D2C-4A92-AD26-0F47457D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09C78-D9BC-4777-A9FE-7FF562B6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5386C-04D9-48E6-88F1-B28684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59F50-FEE6-4E7F-9A64-F491DD2D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8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23B6-0EC7-4224-9B87-94F4AA9D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55723-1174-4577-81B7-42DB6038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35609-3E09-47EF-B646-E01AD56C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B76FF-7C5C-47F2-9537-B1B7A1DA0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1C846E-2277-4050-8BA6-481D8495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265C6-8D3F-4F5E-A52D-5BA3D9A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85736-7177-4B7B-A097-82105780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4A77F0-64E0-4921-AE1E-5A071E54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91C18-1B7A-4DE7-B6DF-7F10A698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D33EB6-6BD8-49B6-A6F8-04ED5113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2EC11-C5B7-4008-8A51-E47C5A6B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55E20-C4E0-4E57-9C17-4C8DD2A8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B3B604-43BE-4C8C-B6FF-C80CF63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88B98-D20B-41F6-BE90-3CB97726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0CF130-7C0E-4BF9-A736-68EE7958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BFA5-7769-4BB8-BAC7-06394723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63C55-28AB-446B-9D86-38AFD029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AE1B8-5237-4642-937A-F24D9CE3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D1541-E8D4-4E1A-A139-91661C1C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8AF47-34C2-43A5-AC27-2788EE20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4E457-BC45-4BBB-B745-B7F5B335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637-32AF-4B53-8310-18E2D927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98397B-5DA6-4FCB-801F-D3AE42655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38BA6-5309-4C01-9A48-277AA68E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6AC97-8CB0-4CED-85BB-3E0F503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2EDFB-1C81-42F3-93D6-B7F8722E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E5FEB-EEF9-494B-8BFC-8B58E80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CAF968-4271-4D04-907B-DB24FFC6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2DCCC-DD8D-4908-B365-E2811EB9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ED554-FC87-4558-8A1A-A9F7BC18F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D497-65AE-485B-9D74-0848E79CD9D1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4CC97-C095-4A39-80B8-ED2DF6577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519A-F656-4813-A519-A9CD0993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C28C-090F-4344-987E-C2038355E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68AD06E-3BA9-44A5-BADC-2450FE68E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7"/>
          <a:stretch/>
        </p:blipFill>
        <p:spPr>
          <a:xfrm rot="16200000">
            <a:off x="10398817" y="3211675"/>
            <a:ext cx="1887419" cy="4346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07186A-8327-4F3E-A4F5-69F32DDC8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16"/>
          <a:stretch/>
        </p:blipFill>
        <p:spPr>
          <a:xfrm>
            <a:off x="128016" y="2025595"/>
            <a:ext cx="10796878" cy="310114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CE2603-A2FF-46C3-96CE-DA447CBF3895}"/>
              </a:ext>
            </a:extLst>
          </p:cNvPr>
          <p:cNvSpPr txBox="1"/>
          <p:nvPr/>
        </p:nvSpPr>
        <p:spPr>
          <a:xfrm>
            <a:off x="10885326" y="2844223"/>
            <a:ext cx="91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</a:p>
          <a:p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US" altLang="zh-CN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 sz="1400" dirty="0"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endParaRPr lang="zh-CN" altLang="en-US" sz="16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7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348C3AE-8E23-4CF7-B57D-774CDF7C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6" y="631126"/>
            <a:ext cx="12192000" cy="60102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ECFCA4-B9B6-4ACC-816F-A5AE4E34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33" y="1468758"/>
            <a:ext cx="10374575" cy="594950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175FE1F-5809-47AE-B4D0-96726DEA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780" y="1096637"/>
            <a:ext cx="1695687" cy="10193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9F1645-D32D-489D-B2EB-FC6DFB1E9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960" y="1374951"/>
            <a:ext cx="3159902" cy="24334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9117067-134A-4A8C-A3BC-5C6B12511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327" y="1201026"/>
            <a:ext cx="2705745" cy="26073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97D885A-BCC1-4AE6-9032-DF8AF8294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142" y="1201026"/>
            <a:ext cx="2650911" cy="25606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D21B875-19E4-4A89-A306-A29E4450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98" y="3442541"/>
            <a:ext cx="828791" cy="63826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299E8DF-2922-4FD2-B857-BDDA1EF3D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48" y="963566"/>
            <a:ext cx="828791" cy="6382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1D942EA-9B0F-4B7E-804F-528909036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1378" y="1015760"/>
            <a:ext cx="828791" cy="63826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8CB0095-E703-4B79-88C5-FB354AE2A4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7956" y="5389242"/>
            <a:ext cx="82879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D5EF-82A9-4764-987F-1D01098F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04F47B-853F-46D8-9880-2802C494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99" y="1825625"/>
            <a:ext cx="8826802" cy="4351338"/>
          </a:xfrm>
        </p:spPr>
      </p:pic>
    </p:spTree>
    <p:extLst>
      <p:ext uri="{BB962C8B-B14F-4D97-AF65-F5344CB8AC3E}">
        <p14:creationId xmlns:p14="http://schemas.microsoft.com/office/powerpoint/2010/main" val="339496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7F0825-CED6-4854-A96D-4B247D25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1752600"/>
            <a:ext cx="4895850" cy="3352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859F30-2889-4196-ADA4-13AED9D9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188" y="791343"/>
            <a:ext cx="724001" cy="5372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6AE079-108F-4588-8B91-0C4C659A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00" y="4858003"/>
            <a:ext cx="8493859" cy="876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8EA6A-3391-49C6-89BC-9A1F2A41A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449" y="1338422"/>
            <a:ext cx="3334215" cy="6573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3C07D8-BDFF-4055-A0BC-A04C93D620CA}"/>
              </a:ext>
            </a:extLst>
          </p:cNvPr>
          <p:cNvSpPr txBox="1"/>
          <p:nvPr/>
        </p:nvSpPr>
        <p:spPr>
          <a:xfrm>
            <a:off x="3198740" y="1924616"/>
            <a:ext cx="1072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31CD4-8552-4B74-8A50-3378C6EF52F5}"/>
              </a:ext>
            </a:extLst>
          </p:cNvPr>
          <p:cNvSpPr txBox="1"/>
          <p:nvPr/>
        </p:nvSpPr>
        <p:spPr>
          <a:xfrm>
            <a:off x="4128291" y="4807670"/>
            <a:ext cx="608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0      10     20     30     40     50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641F7D-FAD8-4FCB-BC7D-801FF9BB9F2E}"/>
              </a:ext>
            </a:extLst>
          </p:cNvPr>
          <p:cNvSpPr txBox="1"/>
          <p:nvPr/>
        </p:nvSpPr>
        <p:spPr>
          <a:xfrm>
            <a:off x="5501189" y="1396922"/>
            <a:ext cx="608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 num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C9549E-0A07-4720-9D15-6E61E864B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11" y="0"/>
            <a:ext cx="9149178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A83C68-EF8D-46AA-AC17-CAF8110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20" y="364623"/>
            <a:ext cx="724001" cy="5372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110BF1-FBF6-4464-81FA-EA389A9E730D}"/>
              </a:ext>
            </a:extLst>
          </p:cNvPr>
          <p:cNvSpPr txBox="1"/>
          <p:nvPr/>
        </p:nvSpPr>
        <p:spPr>
          <a:xfrm>
            <a:off x="1693028" y="302359"/>
            <a:ext cx="1072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2DC9AF-7604-4EA3-AC92-7AF9AFA39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13" y="-16430"/>
            <a:ext cx="1095528" cy="381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288449-B33B-4505-A8AD-46ADF0A43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46201"/>
            <a:ext cx="10239660" cy="8764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CDBFCD-F496-4AFB-87F9-C36E9D51AC5E}"/>
              </a:ext>
            </a:extLst>
          </p:cNvPr>
          <p:cNvSpPr txBox="1"/>
          <p:nvPr/>
        </p:nvSpPr>
        <p:spPr>
          <a:xfrm>
            <a:off x="2461602" y="6295868"/>
            <a:ext cx="7823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	        1950          1970           1990          2010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8A1D1F-7B06-4724-888D-A8A115AB2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17" y="5860219"/>
            <a:ext cx="609685" cy="695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F1BE35-9382-4187-9826-D7AF85E9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531" y="364623"/>
            <a:ext cx="724001" cy="5372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3ACB563-9365-4722-A01B-4C9CD5CC298E}"/>
              </a:ext>
            </a:extLst>
          </p:cNvPr>
          <p:cNvSpPr txBox="1"/>
          <p:nvPr/>
        </p:nvSpPr>
        <p:spPr>
          <a:xfrm>
            <a:off x="9813539" y="302359"/>
            <a:ext cx="1072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390A84-E9B8-4682-B377-C8D7A9BF8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524" y="-16430"/>
            <a:ext cx="1095528" cy="3810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10CEC7-D54A-48D7-BDBA-56E90C9D6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2428" y="5860219"/>
            <a:ext cx="609685" cy="6954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DD997B-65C3-49FE-8F4A-5F1D7733B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0342" y="38912"/>
            <a:ext cx="914814" cy="3810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6915E4-89E4-4249-B60B-C649F3C0F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009" y="167350"/>
            <a:ext cx="285790" cy="1619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6E6778-645E-4E0F-9E7A-F274B063C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599" y="-6905"/>
            <a:ext cx="2946142" cy="3092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138088A-A25A-4FD4-AA71-A8CC0BEA04EB}"/>
              </a:ext>
            </a:extLst>
          </p:cNvPr>
          <p:cNvSpPr txBox="1"/>
          <p:nvPr/>
        </p:nvSpPr>
        <p:spPr>
          <a:xfrm>
            <a:off x="4127038" y="-13286"/>
            <a:ext cx="591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of artist  </a:t>
            </a:r>
            <a:r>
              <a:rPr lang="en-US" altLang="zh-CN" sz="2800" dirty="0">
                <a:solidFill>
                  <a:srgbClr val="B3DB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inf value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475B53B-46B3-4F4B-9956-81BE442FE3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531" y="5451533"/>
            <a:ext cx="67636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BB7663-915B-4B0B-ACE9-B64A64A05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0"/>
          <a:stretch/>
        </p:blipFill>
        <p:spPr>
          <a:xfrm>
            <a:off x="1652044" y="774191"/>
            <a:ext cx="10461404" cy="49349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C371E-4F47-496D-8255-7145C4E8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0" y="1743456"/>
            <a:ext cx="1532837" cy="6475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CC1E4A-53B6-4944-BC85-A1C120D0A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40" y="3360283"/>
            <a:ext cx="1464883" cy="5927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36426F-4730-4DC4-B26F-5B6F2332E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40" y="4850047"/>
            <a:ext cx="1617541" cy="8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44C0E8-DFAF-41FB-AADC-487E49FC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67" y="-21431"/>
            <a:ext cx="10049738" cy="6858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84CD1AA-DC05-41CF-BA91-2A5F4D03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50" y="1237487"/>
            <a:ext cx="1838582" cy="71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AAF4E-1305-4720-A72C-782D65C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78" y="414527"/>
            <a:ext cx="1088469" cy="496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1C4133-364C-4F2D-89A5-AA8AEAA1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14" y="1237487"/>
            <a:ext cx="1088469" cy="496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284E96-C216-413B-B17B-3C56E69F9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737" y="3060189"/>
            <a:ext cx="881607" cy="402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B99594-ED5D-42A1-9C87-9F3391C8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90" y="1237487"/>
            <a:ext cx="1088469" cy="4964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E16A96-EBA5-40A5-AF5A-357279DD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9" y="3224783"/>
            <a:ext cx="1088469" cy="4964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933263-ACE3-442D-A357-A931E5DF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34" y="4114799"/>
            <a:ext cx="1088469" cy="4964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7A8181-6F2A-4558-801A-6D87F99C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993" y="3971213"/>
            <a:ext cx="1088469" cy="4964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77315A-1B95-4DD3-9A40-FDF91E5A7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606" y="5650991"/>
            <a:ext cx="1088469" cy="4964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18724F-396E-4526-90C1-77F612A47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802" y="2911074"/>
            <a:ext cx="1088469" cy="4964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EBA8EA-3B77-40D0-A806-C67643E3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526" y="5650991"/>
            <a:ext cx="1088469" cy="496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188780-B180-4A2A-BF54-4A43295E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65" y="6616877"/>
            <a:ext cx="1088469" cy="1368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5D900D-7D05-42DF-860E-7262713B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664" y="5402743"/>
            <a:ext cx="1088469" cy="4964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120659-1F72-4A3B-BC64-D2E40C0BA7D3}"/>
              </a:ext>
            </a:extLst>
          </p:cNvPr>
          <p:cNvSpPr txBox="1"/>
          <p:nvPr/>
        </p:nvSpPr>
        <p:spPr>
          <a:xfrm>
            <a:off x="2621962" y="689824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emotion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C199E5-E3DB-4F56-83CE-F47CA0A4FA23}"/>
              </a:ext>
            </a:extLst>
          </p:cNvPr>
          <p:cNvSpPr txBox="1"/>
          <p:nvPr/>
        </p:nvSpPr>
        <p:spPr>
          <a:xfrm>
            <a:off x="9733938" y="1480412"/>
            <a:ext cx="208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instrumentalness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958E72-A0A7-44B4-A1C5-868BC51CA5C5}"/>
              </a:ext>
            </a:extLst>
          </p:cNvPr>
          <p:cNvSpPr txBox="1"/>
          <p:nvPr/>
        </p:nvSpPr>
        <p:spPr>
          <a:xfrm>
            <a:off x="940944" y="1485475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rhythm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BFFC5A-B6C2-4979-856C-292B1A16C4BF}"/>
              </a:ext>
            </a:extLst>
          </p:cNvPr>
          <p:cNvSpPr txBox="1"/>
          <p:nvPr/>
        </p:nvSpPr>
        <p:spPr>
          <a:xfrm>
            <a:off x="3706393" y="5644894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purity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B7CC61-BE79-4092-B958-67BBB76C5AF8}"/>
              </a:ext>
            </a:extLst>
          </p:cNvPr>
          <p:cNvSpPr txBox="1"/>
          <p:nvPr/>
        </p:nvSpPr>
        <p:spPr>
          <a:xfrm>
            <a:off x="2234112" y="3971212"/>
            <a:ext cx="208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duration_ms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B5FB32-ED6B-402B-B32B-BAC71B9D9067}"/>
              </a:ext>
            </a:extLst>
          </p:cNvPr>
          <p:cNvSpPr txBox="1"/>
          <p:nvPr/>
        </p:nvSpPr>
        <p:spPr>
          <a:xfrm>
            <a:off x="4273206" y="3154549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popularity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D89ED3-D08F-4AE1-83CE-DA5E4C68B56F}"/>
              </a:ext>
            </a:extLst>
          </p:cNvPr>
          <p:cNvSpPr txBox="1"/>
          <p:nvPr/>
        </p:nvSpPr>
        <p:spPr>
          <a:xfrm>
            <a:off x="5331970" y="3174725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emotion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700BE56-87DD-47B5-BAFC-B0AC8ABEFB51}"/>
              </a:ext>
            </a:extLst>
          </p:cNvPr>
          <p:cNvSpPr txBox="1"/>
          <p:nvPr/>
        </p:nvSpPr>
        <p:spPr>
          <a:xfrm>
            <a:off x="3686014" y="3980802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rhythm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AA1CF7-2BAA-47FA-ABEB-1EA70B0DA858}"/>
              </a:ext>
            </a:extLst>
          </p:cNvPr>
          <p:cNvSpPr txBox="1"/>
          <p:nvPr/>
        </p:nvSpPr>
        <p:spPr>
          <a:xfrm>
            <a:off x="988016" y="3143508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purity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8E6D8E-A3D6-4CCF-BC14-EC0CDA176C46}"/>
              </a:ext>
            </a:extLst>
          </p:cNvPr>
          <p:cNvSpPr txBox="1"/>
          <p:nvPr/>
        </p:nvSpPr>
        <p:spPr>
          <a:xfrm>
            <a:off x="4996244" y="6485598"/>
            <a:ext cx="208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duration_ms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0A7C9B-9F64-454D-9646-59FCDCEF9F52}"/>
              </a:ext>
            </a:extLst>
          </p:cNvPr>
          <p:cNvSpPr txBox="1"/>
          <p:nvPr/>
        </p:nvSpPr>
        <p:spPr>
          <a:xfrm>
            <a:off x="7105299" y="5650989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popularity</a:t>
            </a:r>
            <a:endParaRPr lang="zh-CN" altLang="en-US" sz="1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5C8FBEB-9635-4BBB-97BD-EC7BFEB2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526" y="4082130"/>
            <a:ext cx="2590670" cy="56183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8727FF6-7317-41B2-A117-7CB894717EF5}"/>
              </a:ext>
            </a:extLst>
          </p:cNvPr>
          <p:cNvSpPr txBox="1"/>
          <p:nvPr/>
        </p:nvSpPr>
        <p:spPr>
          <a:xfrm>
            <a:off x="7039401" y="4111413"/>
            <a:ext cx="208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instrumentalness</a:t>
            </a:r>
            <a:endParaRPr lang="zh-CN" altLang="en-US" sz="14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3FAB595-56BF-492F-B187-B5D6EF02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21" y="3240145"/>
            <a:ext cx="879467" cy="34176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661B301-A63B-4A74-8173-1EAB4EC9AAD7}"/>
              </a:ext>
            </a:extLst>
          </p:cNvPr>
          <p:cNvSpPr txBox="1"/>
          <p:nvPr/>
        </p:nvSpPr>
        <p:spPr>
          <a:xfrm>
            <a:off x="6547784" y="3115197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purity</a:t>
            </a:r>
            <a:endParaRPr lang="zh-CN" altLang="en-US" sz="14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0956239-57B1-4AE0-8422-7D9F8DA7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57" y="1426205"/>
            <a:ext cx="1315295" cy="5111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AED36B7-1CAD-4DC5-9C2B-84CAD2D0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2" y="257795"/>
            <a:ext cx="1680971" cy="65322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3CECE76-8E58-43BD-BFEB-12D25729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813" y="3094047"/>
            <a:ext cx="1838582" cy="714475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C5714B3-B5C9-4FFB-A2FC-3D41445ABA2C}"/>
              </a:ext>
            </a:extLst>
          </p:cNvPr>
          <p:cNvSpPr txBox="1"/>
          <p:nvPr/>
        </p:nvSpPr>
        <p:spPr>
          <a:xfrm>
            <a:off x="8142264" y="675942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emotion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EED3371-8CDC-4813-81A6-89DFD589844C}"/>
              </a:ext>
            </a:extLst>
          </p:cNvPr>
          <p:cNvSpPr txBox="1"/>
          <p:nvPr/>
        </p:nvSpPr>
        <p:spPr>
          <a:xfrm>
            <a:off x="9836443" y="3131450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popularity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36E0CA1-698D-4057-8191-F79F3997A9F6}"/>
              </a:ext>
            </a:extLst>
          </p:cNvPr>
          <p:cNvSpPr txBox="1"/>
          <p:nvPr/>
        </p:nvSpPr>
        <p:spPr>
          <a:xfrm>
            <a:off x="6480629" y="1491312"/>
            <a:ext cx="13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rhythm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39F68CB-9D70-41E7-8D30-333DBBC07535}"/>
              </a:ext>
            </a:extLst>
          </p:cNvPr>
          <p:cNvSpPr txBox="1"/>
          <p:nvPr/>
        </p:nvSpPr>
        <p:spPr>
          <a:xfrm>
            <a:off x="4241938" y="1556145"/>
            <a:ext cx="208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instrumentalness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FE80EF-E1C9-417C-90A4-C71E1BF00A27}"/>
              </a:ext>
            </a:extLst>
          </p:cNvPr>
          <p:cNvSpPr txBox="1"/>
          <p:nvPr/>
        </p:nvSpPr>
        <p:spPr>
          <a:xfrm>
            <a:off x="7812389" y="3922693"/>
            <a:ext cx="208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duration_ms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5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12AA6F-42D2-4CE1-AD80-D2A9BECF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4" y="1999316"/>
            <a:ext cx="8196571" cy="30765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B910C2-7A8D-4AA6-81D3-94328C36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4" y="4783870"/>
            <a:ext cx="8466825" cy="247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1F5C4A-B711-48E7-80FC-2E127126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188" y="1573559"/>
            <a:ext cx="1638401" cy="1218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F6749A-3201-43B4-AED0-CAAA972C9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592" y="2559977"/>
            <a:ext cx="2105319" cy="40486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46A226-3917-4E94-AEE0-5FA8DCC5C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53" y="1342435"/>
            <a:ext cx="7245235" cy="7430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265F12-936C-45EF-BDF6-0EC63A46ED70}"/>
              </a:ext>
            </a:extLst>
          </p:cNvPr>
          <p:cNvSpPr txBox="1"/>
          <p:nvPr/>
        </p:nvSpPr>
        <p:spPr>
          <a:xfrm>
            <a:off x="2080265" y="4728540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5850E-2221-4935-9C8F-A2C0F2305D6E}"/>
              </a:ext>
            </a:extLst>
          </p:cNvPr>
          <p:cNvSpPr txBox="1"/>
          <p:nvPr/>
        </p:nvSpPr>
        <p:spPr>
          <a:xfrm>
            <a:off x="3628649" y="4728540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CCA73-6828-42EE-9A57-6444FE0D4E2B}"/>
              </a:ext>
            </a:extLst>
          </p:cNvPr>
          <p:cNvSpPr txBox="1"/>
          <p:nvPr/>
        </p:nvSpPr>
        <p:spPr>
          <a:xfrm>
            <a:off x="5177033" y="4728540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47575-D75B-4FD6-BCBA-568C73C51F42}"/>
              </a:ext>
            </a:extLst>
          </p:cNvPr>
          <p:cNvSpPr txBox="1"/>
          <p:nvPr/>
        </p:nvSpPr>
        <p:spPr>
          <a:xfrm>
            <a:off x="6725417" y="4728540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3FA262-F3C8-4886-8904-FAB2DFF9A5AE}"/>
              </a:ext>
            </a:extLst>
          </p:cNvPr>
          <p:cNvSpPr txBox="1"/>
          <p:nvPr/>
        </p:nvSpPr>
        <p:spPr>
          <a:xfrm>
            <a:off x="8395202" y="4734722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5966AC5-DC6A-4544-A666-028AAF7EA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188" y="2367109"/>
            <a:ext cx="251515" cy="23170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2F8B2E7-CD95-4370-8380-10F6AC0F5C6D}"/>
              </a:ext>
            </a:extLst>
          </p:cNvPr>
          <p:cNvSpPr txBox="1"/>
          <p:nvPr/>
        </p:nvSpPr>
        <p:spPr>
          <a:xfrm>
            <a:off x="324804" y="2746459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A40CE7-2B3E-4106-BCB4-2900B46B864B}"/>
              </a:ext>
            </a:extLst>
          </p:cNvPr>
          <p:cNvSpPr txBox="1"/>
          <p:nvPr/>
        </p:nvSpPr>
        <p:spPr>
          <a:xfrm>
            <a:off x="324804" y="2298367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46F073-238F-4294-AD56-1A394D7D1DE7}"/>
              </a:ext>
            </a:extLst>
          </p:cNvPr>
          <p:cNvSpPr txBox="1"/>
          <p:nvPr/>
        </p:nvSpPr>
        <p:spPr>
          <a:xfrm>
            <a:off x="324804" y="3264039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F72720-602F-4A39-9D07-3352BCEED88A}"/>
              </a:ext>
            </a:extLst>
          </p:cNvPr>
          <p:cNvSpPr txBox="1"/>
          <p:nvPr/>
        </p:nvSpPr>
        <p:spPr>
          <a:xfrm>
            <a:off x="324804" y="3726549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8987C-C949-44AA-A8ED-F119465F9AF6}"/>
              </a:ext>
            </a:extLst>
          </p:cNvPr>
          <p:cNvSpPr txBox="1"/>
          <p:nvPr/>
        </p:nvSpPr>
        <p:spPr>
          <a:xfrm>
            <a:off x="312877" y="4230644"/>
            <a:ext cx="127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884184-7EBE-4ACC-8678-F9CA54770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396" y="945945"/>
            <a:ext cx="2695951" cy="18576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1F4DD92-F61F-41AF-A58C-7BF284E1CA40}"/>
              </a:ext>
            </a:extLst>
          </p:cNvPr>
          <p:cNvSpPr txBox="1"/>
          <p:nvPr/>
        </p:nvSpPr>
        <p:spPr>
          <a:xfrm>
            <a:off x="6208852" y="1176266"/>
            <a:ext cx="4389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80C6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r>
              <a:rPr lang="en-US" altLang="zh-CN" sz="2800" dirty="0">
                <a:solidFill>
                  <a:srgbClr val="80C6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>
                <a:solidFill>
                  <a:srgbClr val="B190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  <a:p>
            <a:r>
              <a:rPr lang="en-US" altLang="zh-CN" sz="2800" dirty="0">
                <a:solidFill>
                  <a:srgbClr val="87B6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</a:t>
            </a:r>
            <a:r>
              <a:rPr lang="en-US" altLang="zh-CN" sz="2800" dirty="0">
                <a:solidFill>
                  <a:srgbClr val="87B6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DC4A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</a:t>
            </a:r>
          </a:p>
          <a:p>
            <a:r>
              <a:rPr lang="en-US" altLang="zh-CN" sz="2800" dirty="0">
                <a:solidFill>
                  <a:srgbClr val="FFA1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	</a:t>
            </a:r>
            <a:r>
              <a:rPr lang="en-US" altLang="zh-CN" sz="2800" dirty="0">
                <a:solidFill>
                  <a:srgbClr val="FFA1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A175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35CB70E-4B36-43D1-B75D-5342DF277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6490" y="2175206"/>
            <a:ext cx="84784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482D86-86AA-4BCF-A228-9BDACE9D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5" y="433936"/>
            <a:ext cx="505967" cy="2437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1164EA-D1E6-4BE1-9430-398FC40D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79"/>
            <a:ext cx="12192000" cy="6405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9E579A-FE9C-4BCE-8295-217E3519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7" y="2806696"/>
            <a:ext cx="23638187" cy="3579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95D580-B3D0-4538-A470-09DA14CEE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314" y="3315799"/>
            <a:ext cx="3414260" cy="6287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B679BDE-E60F-47C8-9A14-5D93114CE517}"/>
              </a:ext>
            </a:extLst>
          </p:cNvPr>
          <p:cNvSpPr txBox="1"/>
          <p:nvPr/>
        </p:nvSpPr>
        <p:spPr>
          <a:xfrm>
            <a:off x="4951355" y="3354694"/>
            <a:ext cx="264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63676B6-BF3E-4022-87CF-AB5731527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891" y="-32382"/>
            <a:ext cx="3334215" cy="4667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7D44FE-1A32-4E4B-9277-0DFE992C041D}"/>
              </a:ext>
            </a:extLst>
          </p:cNvPr>
          <p:cNvSpPr txBox="1"/>
          <p:nvPr/>
        </p:nvSpPr>
        <p:spPr>
          <a:xfrm>
            <a:off x="5440682" y="-3238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5F755-F1BB-4EFA-B953-8E7229361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64" y="6303808"/>
            <a:ext cx="22955508" cy="24163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7083464-24BF-48B6-9234-010D6D352DFA}"/>
              </a:ext>
            </a:extLst>
          </p:cNvPr>
          <p:cNvSpPr txBox="1"/>
          <p:nvPr/>
        </p:nvSpPr>
        <p:spPr>
          <a:xfrm>
            <a:off x="10791714" y="6241109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AD1CE2-3A66-4074-862C-F8826DA52BA3}"/>
              </a:ext>
            </a:extLst>
          </p:cNvPr>
          <p:cNvSpPr txBox="1"/>
          <p:nvPr/>
        </p:nvSpPr>
        <p:spPr>
          <a:xfrm>
            <a:off x="3320401" y="6236746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78CC8C-09B7-47FC-8E11-C756C59AAAA1}"/>
              </a:ext>
            </a:extLst>
          </p:cNvPr>
          <p:cNvSpPr txBox="1"/>
          <p:nvPr/>
        </p:nvSpPr>
        <p:spPr>
          <a:xfrm>
            <a:off x="1920115" y="6262388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737C4-B24F-4C13-BF6A-7FD2643650F5}"/>
              </a:ext>
            </a:extLst>
          </p:cNvPr>
          <p:cNvSpPr txBox="1"/>
          <p:nvPr/>
        </p:nvSpPr>
        <p:spPr>
          <a:xfrm>
            <a:off x="425700" y="6267023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33BE2F-5535-4207-848C-155C8B7246F5}"/>
              </a:ext>
            </a:extLst>
          </p:cNvPr>
          <p:cNvSpPr txBox="1"/>
          <p:nvPr/>
        </p:nvSpPr>
        <p:spPr>
          <a:xfrm>
            <a:off x="4815578" y="6262388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A0E4CF-CF88-4C88-80D3-6259F8075BD2}"/>
              </a:ext>
            </a:extLst>
          </p:cNvPr>
          <p:cNvSpPr txBox="1"/>
          <p:nvPr/>
        </p:nvSpPr>
        <p:spPr>
          <a:xfrm>
            <a:off x="7802884" y="6239957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1DB1F8-4785-4128-994A-73A0EF5BEC72}"/>
              </a:ext>
            </a:extLst>
          </p:cNvPr>
          <p:cNvSpPr txBox="1"/>
          <p:nvPr/>
        </p:nvSpPr>
        <p:spPr>
          <a:xfrm>
            <a:off x="6308469" y="6237610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A7414D-3F7B-4F82-A4EB-6764294A9BF2}"/>
              </a:ext>
            </a:extLst>
          </p:cNvPr>
          <p:cNvSpPr txBox="1"/>
          <p:nvPr/>
        </p:nvSpPr>
        <p:spPr>
          <a:xfrm>
            <a:off x="9297299" y="6239957"/>
            <a:ext cx="14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A1061B-9BB1-4BA2-93E1-B82FAF28A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5" y="3890513"/>
            <a:ext cx="447737" cy="246731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02D0312-C715-4F74-993F-CF89367BE280}"/>
              </a:ext>
            </a:extLst>
          </p:cNvPr>
          <p:cNvSpPr txBox="1"/>
          <p:nvPr/>
        </p:nvSpPr>
        <p:spPr>
          <a:xfrm>
            <a:off x="207265" y="3944537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29ECEE-5ACF-450B-9F2A-46289A089926}"/>
              </a:ext>
            </a:extLst>
          </p:cNvPr>
          <p:cNvSpPr txBox="1"/>
          <p:nvPr/>
        </p:nvSpPr>
        <p:spPr>
          <a:xfrm>
            <a:off x="207265" y="5763547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C4A80-2403-49CB-8EDD-0FC7E8A9BCB1}"/>
              </a:ext>
            </a:extLst>
          </p:cNvPr>
          <p:cNvSpPr txBox="1"/>
          <p:nvPr/>
        </p:nvSpPr>
        <p:spPr>
          <a:xfrm>
            <a:off x="207265" y="4512798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23B539-C579-4332-97FA-F5DFDA5CC6E4}"/>
              </a:ext>
            </a:extLst>
          </p:cNvPr>
          <p:cNvSpPr txBox="1"/>
          <p:nvPr/>
        </p:nvSpPr>
        <p:spPr>
          <a:xfrm>
            <a:off x="207265" y="5167645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E254FE7-7978-44FF-B874-B7EEB5F67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5" y="375277"/>
            <a:ext cx="447737" cy="246731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E35A5EE-56DF-4082-9FA4-B34E5826C299}"/>
              </a:ext>
            </a:extLst>
          </p:cNvPr>
          <p:cNvSpPr txBox="1"/>
          <p:nvPr/>
        </p:nvSpPr>
        <p:spPr>
          <a:xfrm>
            <a:off x="207265" y="429301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C47655-5833-4835-9A90-0B2150627D16}"/>
              </a:ext>
            </a:extLst>
          </p:cNvPr>
          <p:cNvSpPr txBox="1"/>
          <p:nvPr/>
        </p:nvSpPr>
        <p:spPr>
          <a:xfrm>
            <a:off x="207265" y="2248311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3C3EC3-011E-4163-9CFF-9B4D39268B70}"/>
              </a:ext>
            </a:extLst>
          </p:cNvPr>
          <p:cNvSpPr txBox="1"/>
          <p:nvPr/>
        </p:nvSpPr>
        <p:spPr>
          <a:xfrm>
            <a:off x="207265" y="997562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037B47-756F-4CC1-8078-9A95D6B89115}"/>
              </a:ext>
            </a:extLst>
          </p:cNvPr>
          <p:cNvSpPr txBox="1"/>
          <p:nvPr/>
        </p:nvSpPr>
        <p:spPr>
          <a:xfrm>
            <a:off x="207265" y="1652409"/>
            <a:ext cx="7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290CE6E-5766-422D-B6FC-A4F8874E0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68" y="2823414"/>
            <a:ext cx="26323147" cy="241631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95E6842-FEB9-405F-97CF-B3924768DA62}"/>
              </a:ext>
            </a:extLst>
          </p:cNvPr>
          <p:cNvSpPr txBox="1"/>
          <p:nvPr/>
        </p:nvSpPr>
        <p:spPr>
          <a:xfrm>
            <a:off x="10644518" y="2760715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33247B-CC11-4C14-BE42-721CEB89E4AB}"/>
              </a:ext>
            </a:extLst>
          </p:cNvPr>
          <p:cNvSpPr txBox="1"/>
          <p:nvPr/>
        </p:nvSpPr>
        <p:spPr>
          <a:xfrm>
            <a:off x="3173205" y="2756352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00B28B-7443-4939-9F9F-0924B81CF5A9}"/>
              </a:ext>
            </a:extLst>
          </p:cNvPr>
          <p:cNvSpPr txBox="1"/>
          <p:nvPr/>
        </p:nvSpPr>
        <p:spPr>
          <a:xfrm>
            <a:off x="1772919" y="2781994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2B365F-D24D-4F01-99C2-69FFAA737419}"/>
              </a:ext>
            </a:extLst>
          </p:cNvPr>
          <p:cNvSpPr txBox="1"/>
          <p:nvPr/>
        </p:nvSpPr>
        <p:spPr>
          <a:xfrm>
            <a:off x="278504" y="2786629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2E24FD-4F75-49DA-8E76-10CC81E4DE4F}"/>
              </a:ext>
            </a:extLst>
          </p:cNvPr>
          <p:cNvSpPr txBox="1"/>
          <p:nvPr/>
        </p:nvSpPr>
        <p:spPr>
          <a:xfrm>
            <a:off x="4668382" y="2781994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9AE4E8-324A-4E44-944E-61928B76B67A}"/>
              </a:ext>
            </a:extLst>
          </p:cNvPr>
          <p:cNvSpPr txBox="1"/>
          <p:nvPr/>
        </p:nvSpPr>
        <p:spPr>
          <a:xfrm>
            <a:off x="7655688" y="2759563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5DE05-3D0E-4810-92BC-49EDFF83ABE4}"/>
              </a:ext>
            </a:extLst>
          </p:cNvPr>
          <p:cNvSpPr txBox="1"/>
          <p:nvPr/>
        </p:nvSpPr>
        <p:spPr>
          <a:xfrm>
            <a:off x="6161273" y="2757216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9C88A0-9BFB-4C94-8CE2-C48DA65A31E8}"/>
              </a:ext>
            </a:extLst>
          </p:cNvPr>
          <p:cNvSpPr txBox="1"/>
          <p:nvPr/>
        </p:nvSpPr>
        <p:spPr>
          <a:xfrm>
            <a:off x="9150103" y="2759563"/>
            <a:ext cx="160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6BAB74-0684-4D98-BF46-E8018FD855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8301" y="1295800"/>
            <a:ext cx="6628130" cy="491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7D65182-1A97-4E03-81BD-FAD8D721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77" y="1209671"/>
            <a:ext cx="1400370" cy="32389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7B9C890-FA40-47B2-BF80-C6CD5DCD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58" y="1219977"/>
            <a:ext cx="1400370" cy="32389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A2B2F4B-6E86-46FC-8250-B954600F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011855" y="5831142"/>
            <a:ext cx="5309290" cy="1587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017A28F-7D34-4691-A9CF-4A2EB311C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62528" y="1503007"/>
            <a:ext cx="249327" cy="5041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9FA3268-CBEF-4083-BC9F-879FF27A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17623" y="1503007"/>
            <a:ext cx="238303" cy="46607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F16933-CA6F-44FD-9017-62FF0433C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544" y="1111085"/>
            <a:ext cx="2362144" cy="4438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72D818-1966-4C42-A5FB-F6A3B14FEDB0}"/>
              </a:ext>
            </a:extLst>
          </p:cNvPr>
          <p:cNvSpPr txBox="1"/>
          <p:nvPr/>
        </p:nvSpPr>
        <p:spPr>
          <a:xfrm>
            <a:off x="8358061" y="145501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FFAB53-1D2A-4AE1-9477-5BC8D8FAD30B}"/>
              </a:ext>
            </a:extLst>
          </p:cNvPr>
          <p:cNvSpPr txBox="1"/>
          <p:nvPr/>
        </p:nvSpPr>
        <p:spPr>
          <a:xfrm>
            <a:off x="8358061" y="2548703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4F541-6046-441C-9655-905D4102C24F}"/>
              </a:ext>
            </a:extLst>
          </p:cNvPr>
          <p:cNvSpPr txBox="1"/>
          <p:nvPr/>
        </p:nvSpPr>
        <p:spPr>
          <a:xfrm>
            <a:off x="8417623" y="373326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57A32A-83AE-4F48-92F0-405B3DC98B23}"/>
              </a:ext>
            </a:extLst>
          </p:cNvPr>
          <p:cNvSpPr txBox="1"/>
          <p:nvPr/>
        </p:nvSpPr>
        <p:spPr>
          <a:xfrm>
            <a:off x="8417623" y="4917831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F14715-7153-4FF2-A88E-1326037357FF}"/>
              </a:ext>
            </a:extLst>
          </p:cNvPr>
          <p:cNvSpPr txBox="1"/>
          <p:nvPr/>
        </p:nvSpPr>
        <p:spPr>
          <a:xfrm>
            <a:off x="2566861" y="145501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7A76BD-0F0A-4B23-AFCA-C99A9FF08F95}"/>
              </a:ext>
            </a:extLst>
          </p:cNvPr>
          <p:cNvSpPr txBox="1"/>
          <p:nvPr/>
        </p:nvSpPr>
        <p:spPr>
          <a:xfrm>
            <a:off x="2566861" y="2548703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263C08-9F24-4AAA-BD23-9A90CB7E26D1}"/>
              </a:ext>
            </a:extLst>
          </p:cNvPr>
          <p:cNvSpPr txBox="1"/>
          <p:nvPr/>
        </p:nvSpPr>
        <p:spPr>
          <a:xfrm>
            <a:off x="2626423" y="373326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94DBF7-0692-469C-88EF-E2233444C7F3}"/>
              </a:ext>
            </a:extLst>
          </p:cNvPr>
          <p:cNvSpPr txBox="1"/>
          <p:nvPr/>
        </p:nvSpPr>
        <p:spPr>
          <a:xfrm>
            <a:off x="2626423" y="4917831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9CA143-576F-45CE-8ABE-796F2F0DFBCC}"/>
              </a:ext>
            </a:extLst>
          </p:cNvPr>
          <p:cNvSpPr txBox="1"/>
          <p:nvPr/>
        </p:nvSpPr>
        <p:spPr>
          <a:xfrm>
            <a:off x="2798176" y="5905925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1921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63795F-30AC-4CE9-806D-1D3F33BE0715}"/>
              </a:ext>
            </a:extLst>
          </p:cNvPr>
          <p:cNvSpPr txBox="1"/>
          <p:nvPr/>
        </p:nvSpPr>
        <p:spPr>
          <a:xfrm>
            <a:off x="3824717" y="5910518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C14227-DE9F-40C1-A1A7-23E0C2009D9A}"/>
              </a:ext>
            </a:extLst>
          </p:cNvPr>
          <p:cNvSpPr txBox="1"/>
          <p:nvPr/>
        </p:nvSpPr>
        <p:spPr>
          <a:xfrm>
            <a:off x="4851259" y="5902159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BF949-A6BA-4631-AEF8-20B93F9FCF55}"/>
              </a:ext>
            </a:extLst>
          </p:cNvPr>
          <p:cNvSpPr txBox="1"/>
          <p:nvPr/>
        </p:nvSpPr>
        <p:spPr>
          <a:xfrm>
            <a:off x="5942443" y="5910517"/>
            <a:ext cx="9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92BCC4-9E94-4B61-BA02-5E0463B4FDCB}"/>
              </a:ext>
            </a:extLst>
          </p:cNvPr>
          <p:cNvSpPr txBox="1"/>
          <p:nvPr/>
        </p:nvSpPr>
        <p:spPr>
          <a:xfrm>
            <a:off x="7028688" y="5910517"/>
            <a:ext cx="9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81EFEC-0725-4761-8B2A-728D8634B7B1}"/>
              </a:ext>
            </a:extLst>
          </p:cNvPr>
          <p:cNvSpPr txBox="1"/>
          <p:nvPr/>
        </p:nvSpPr>
        <p:spPr>
          <a:xfrm>
            <a:off x="7872094" y="5902158"/>
            <a:ext cx="11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5F004D-FA6F-4E52-9281-7F0C472AD1F0}"/>
              </a:ext>
            </a:extLst>
          </p:cNvPr>
          <p:cNvSpPr txBox="1"/>
          <p:nvPr/>
        </p:nvSpPr>
        <p:spPr>
          <a:xfrm>
            <a:off x="2354831" y="1067517"/>
            <a:ext cx="12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1063AB3-3D7B-4249-9CC1-B8F0CA741EAE}"/>
              </a:ext>
            </a:extLst>
          </p:cNvPr>
          <p:cNvSpPr txBox="1"/>
          <p:nvPr/>
        </p:nvSpPr>
        <p:spPr>
          <a:xfrm>
            <a:off x="8085540" y="1111085"/>
            <a:ext cx="187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Pop/Rock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6F798-0AE5-4DC6-981E-C71A8C4B7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3610" y="1003055"/>
            <a:ext cx="571580" cy="285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876EFE-2339-493D-AD98-7F10160F1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4537" y="1012557"/>
            <a:ext cx="2000529" cy="4096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629D8D-06FD-4973-A7FD-9F611456EC23}"/>
              </a:ext>
            </a:extLst>
          </p:cNvPr>
          <p:cNvSpPr txBox="1"/>
          <p:nvPr/>
        </p:nvSpPr>
        <p:spPr>
          <a:xfrm>
            <a:off x="4801244" y="828970"/>
            <a:ext cx="236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ECA72"/>
                </a:solidFill>
              </a:rPr>
              <a:t>——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2356D5-EB0F-4CE9-B3DC-D332090C5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03" y="1616773"/>
            <a:ext cx="6392128" cy="421436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A63F396-2ADA-41C6-93AD-3F3EC40F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85" y="1521025"/>
            <a:ext cx="1400370" cy="3238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BA9E0F1-B50B-42E2-87D9-C7FF34CF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158" y="1219977"/>
            <a:ext cx="1400370" cy="32389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4501FBF-3918-4C6A-8D08-8CD734812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130080" y="5564834"/>
            <a:ext cx="5309290" cy="15875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A7C8C81-6064-4891-8769-243C8C60B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49629" y="1569906"/>
            <a:ext cx="249327" cy="504126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1DBA8A-CA7D-4B24-A6FE-62B1D336C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17623" y="1503007"/>
            <a:ext cx="238303" cy="466076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D0E9B1C-3457-4674-B710-469AB4D43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1" y="243101"/>
            <a:ext cx="2362144" cy="44389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39A6FDA-4AED-41FC-A709-4BF336CEE514}"/>
              </a:ext>
            </a:extLst>
          </p:cNvPr>
          <p:cNvSpPr txBox="1"/>
          <p:nvPr/>
        </p:nvSpPr>
        <p:spPr>
          <a:xfrm>
            <a:off x="8358061" y="145501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8AF3FE-60AF-4A99-8343-455A21ACAAF9}"/>
              </a:ext>
            </a:extLst>
          </p:cNvPr>
          <p:cNvSpPr txBox="1"/>
          <p:nvPr/>
        </p:nvSpPr>
        <p:spPr>
          <a:xfrm>
            <a:off x="8358061" y="2548703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716321-560E-4137-8121-DD9DC8782FAB}"/>
              </a:ext>
            </a:extLst>
          </p:cNvPr>
          <p:cNvSpPr txBox="1"/>
          <p:nvPr/>
        </p:nvSpPr>
        <p:spPr>
          <a:xfrm>
            <a:off x="8417623" y="373326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08B808-DE70-4040-8264-15B7B10EFD94}"/>
              </a:ext>
            </a:extLst>
          </p:cNvPr>
          <p:cNvSpPr txBox="1"/>
          <p:nvPr/>
        </p:nvSpPr>
        <p:spPr>
          <a:xfrm>
            <a:off x="8417623" y="4917831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AC6A8D-126B-4000-9DC0-93E476AEB938}"/>
              </a:ext>
            </a:extLst>
          </p:cNvPr>
          <p:cNvSpPr txBox="1"/>
          <p:nvPr/>
        </p:nvSpPr>
        <p:spPr>
          <a:xfrm>
            <a:off x="2853962" y="152191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0AC363-0132-4E41-A34B-87F174CF171C}"/>
              </a:ext>
            </a:extLst>
          </p:cNvPr>
          <p:cNvSpPr txBox="1"/>
          <p:nvPr/>
        </p:nvSpPr>
        <p:spPr>
          <a:xfrm>
            <a:off x="2853962" y="2615602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C366A8-B566-4539-9CB8-296E4A161F0E}"/>
              </a:ext>
            </a:extLst>
          </p:cNvPr>
          <p:cNvSpPr txBox="1"/>
          <p:nvPr/>
        </p:nvSpPr>
        <p:spPr>
          <a:xfrm>
            <a:off x="2913524" y="380016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B73BD21-C02B-487A-B68C-033A37539C86}"/>
              </a:ext>
            </a:extLst>
          </p:cNvPr>
          <p:cNvSpPr txBox="1"/>
          <p:nvPr/>
        </p:nvSpPr>
        <p:spPr>
          <a:xfrm>
            <a:off x="2913524" y="4984730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AC10DD-08CA-4424-84AC-A2B85ACD6A1A}"/>
              </a:ext>
            </a:extLst>
          </p:cNvPr>
          <p:cNvSpPr txBox="1"/>
          <p:nvPr/>
        </p:nvSpPr>
        <p:spPr>
          <a:xfrm>
            <a:off x="2916401" y="5639617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E427DD-92B7-40E9-A99B-5123A8C9CC5F}"/>
              </a:ext>
            </a:extLst>
          </p:cNvPr>
          <p:cNvSpPr txBox="1"/>
          <p:nvPr/>
        </p:nvSpPr>
        <p:spPr>
          <a:xfrm>
            <a:off x="3942942" y="5644210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9F0BA7-0523-40E3-8C85-8C62FF35AA5D}"/>
              </a:ext>
            </a:extLst>
          </p:cNvPr>
          <p:cNvSpPr txBox="1"/>
          <p:nvPr/>
        </p:nvSpPr>
        <p:spPr>
          <a:xfrm>
            <a:off x="4969484" y="5635851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7E496E-CA64-4B15-BB20-114319A96C2F}"/>
              </a:ext>
            </a:extLst>
          </p:cNvPr>
          <p:cNvSpPr txBox="1"/>
          <p:nvPr/>
        </p:nvSpPr>
        <p:spPr>
          <a:xfrm>
            <a:off x="6060668" y="5644209"/>
            <a:ext cx="9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0D6145-08EB-43BE-8605-1234CE473EC6}"/>
              </a:ext>
            </a:extLst>
          </p:cNvPr>
          <p:cNvSpPr txBox="1"/>
          <p:nvPr/>
        </p:nvSpPr>
        <p:spPr>
          <a:xfrm>
            <a:off x="7146913" y="5644209"/>
            <a:ext cx="9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9F687DB-CEB7-44BC-8672-84A10A982A2F}"/>
              </a:ext>
            </a:extLst>
          </p:cNvPr>
          <p:cNvSpPr txBox="1"/>
          <p:nvPr/>
        </p:nvSpPr>
        <p:spPr>
          <a:xfrm>
            <a:off x="7990319" y="5635850"/>
            <a:ext cx="11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DC3EFF26-258D-4842-B5E5-D8C35BDA2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1117" y="955614"/>
            <a:ext cx="571580" cy="28579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83411E3-D838-418E-884B-0AB4E005E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3042" y="1157882"/>
            <a:ext cx="2000529" cy="40963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B68BD18-1215-4B85-BE0D-492DF703B623}"/>
              </a:ext>
            </a:extLst>
          </p:cNvPr>
          <p:cNvSpPr txBox="1"/>
          <p:nvPr/>
        </p:nvSpPr>
        <p:spPr>
          <a:xfrm>
            <a:off x="3632806" y="793063"/>
            <a:ext cx="552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8ECA72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en-US" altLang="zh-CN" sz="2800" dirty="0">
                <a:solidFill>
                  <a:srgbClr val="F07C7C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  <a:r>
              <a:rPr lang="en-US" altLang="zh-CN" sz="2800" dirty="0">
                <a:solidFill>
                  <a:srgbClr val="8ECA72"/>
                </a:solidFill>
              </a:rPr>
              <a:t> </a:t>
            </a:r>
            <a:r>
              <a:rPr lang="en-US" altLang="zh-CN" sz="2800" dirty="0">
                <a:solidFill>
                  <a:srgbClr val="FBDB94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R&amp;B</a:t>
            </a:r>
            <a:r>
              <a:rPr lang="en-US" altLang="zh-CN" sz="2800" dirty="0">
                <a:solidFill>
                  <a:srgbClr val="8ECA72"/>
                </a:solidFill>
              </a:rPr>
              <a:t> </a:t>
            </a:r>
            <a:r>
              <a:rPr lang="en-US" altLang="zh-CN" sz="2800" dirty="0">
                <a:solidFill>
                  <a:srgbClr val="BCE0EF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FCF11FD7-0B1D-466F-906F-CEF355AA5B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9710" y="3190842"/>
            <a:ext cx="752580" cy="476316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1558BC0-9452-458F-94EE-E633F511F4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8868" y="1352190"/>
            <a:ext cx="752580" cy="476316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4D2B9E7-DE69-47D1-8AF8-1A6A449CE7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4252" y="1442191"/>
            <a:ext cx="293898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3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2B854F-FE3D-4DDF-9E42-DB6431E3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11" y="0"/>
            <a:ext cx="9149178" cy="685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AA8DF1-2FD4-400E-A430-732E1197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57" y="-249936"/>
            <a:ext cx="25283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1554AE-581A-41BB-B816-11257E070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6" y="249045"/>
            <a:ext cx="1400370" cy="391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DE490F-88D4-4920-BD29-08622BFF79DD}"/>
              </a:ext>
            </a:extLst>
          </p:cNvPr>
          <p:cNvSpPr txBox="1"/>
          <p:nvPr/>
        </p:nvSpPr>
        <p:spPr>
          <a:xfrm>
            <a:off x="1217733" y="24993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5DBD9C-CB7D-4266-97DF-D9B073FAE456}"/>
              </a:ext>
            </a:extLst>
          </p:cNvPr>
          <p:cNvSpPr txBox="1"/>
          <p:nvPr/>
        </p:nvSpPr>
        <p:spPr>
          <a:xfrm>
            <a:off x="1217733" y="1343622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94D320-52A8-42E0-9DA8-F72E4A5E4C84}"/>
              </a:ext>
            </a:extLst>
          </p:cNvPr>
          <p:cNvSpPr txBox="1"/>
          <p:nvPr/>
        </p:nvSpPr>
        <p:spPr>
          <a:xfrm>
            <a:off x="1277295" y="252818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3D4F94-30EB-430C-A1D8-CFCF94B64612}"/>
              </a:ext>
            </a:extLst>
          </p:cNvPr>
          <p:cNvSpPr txBox="1"/>
          <p:nvPr/>
        </p:nvSpPr>
        <p:spPr>
          <a:xfrm>
            <a:off x="1277295" y="3712750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A1E0EA-23A6-43FD-B973-B56F370EF65F}"/>
              </a:ext>
            </a:extLst>
          </p:cNvPr>
          <p:cNvSpPr txBox="1"/>
          <p:nvPr/>
        </p:nvSpPr>
        <p:spPr>
          <a:xfrm>
            <a:off x="1334385" y="5056372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8A8063-1F97-4E8E-B634-AF95442A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356286" y="6336606"/>
            <a:ext cx="7360737" cy="22008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5075C7-7585-4B0E-A76B-CD0C4DCDF48A}"/>
              </a:ext>
            </a:extLst>
          </p:cNvPr>
          <p:cNvSpPr txBox="1"/>
          <p:nvPr/>
        </p:nvSpPr>
        <p:spPr>
          <a:xfrm>
            <a:off x="1918963" y="6370077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7DA2DC-84E4-49A1-AAF6-5500BF78DF95}"/>
              </a:ext>
            </a:extLst>
          </p:cNvPr>
          <p:cNvSpPr txBox="1"/>
          <p:nvPr/>
        </p:nvSpPr>
        <p:spPr>
          <a:xfrm>
            <a:off x="3312385" y="6374586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0923B5-F274-4F72-9996-36B9C7E4721F}"/>
              </a:ext>
            </a:extLst>
          </p:cNvPr>
          <p:cNvSpPr txBox="1"/>
          <p:nvPr/>
        </p:nvSpPr>
        <p:spPr>
          <a:xfrm>
            <a:off x="4651712" y="6354683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AB8494-69F1-42AB-B380-84E12CE19558}"/>
              </a:ext>
            </a:extLst>
          </p:cNvPr>
          <p:cNvSpPr txBox="1"/>
          <p:nvPr/>
        </p:nvSpPr>
        <p:spPr>
          <a:xfrm>
            <a:off x="6173426" y="6374586"/>
            <a:ext cx="9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272766-0D82-4CBC-92C9-71157DABFAD9}"/>
              </a:ext>
            </a:extLst>
          </p:cNvPr>
          <p:cNvSpPr txBox="1"/>
          <p:nvPr/>
        </p:nvSpPr>
        <p:spPr>
          <a:xfrm>
            <a:off x="7602224" y="6354683"/>
            <a:ext cx="9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8A67E3-ED1F-4DC0-A29F-EE5748B38F0C}"/>
              </a:ext>
            </a:extLst>
          </p:cNvPr>
          <p:cNvSpPr txBox="1"/>
          <p:nvPr/>
        </p:nvSpPr>
        <p:spPr>
          <a:xfrm>
            <a:off x="8924206" y="6374586"/>
            <a:ext cx="11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FECA98A-A9D6-4FA9-A7CC-28A152947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134" y="188976"/>
            <a:ext cx="413133" cy="6858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C3076F9-4FB4-4B3A-9EFC-D513A906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088" y="238319"/>
            <a:ext cx="1400370" cy="39195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881D383-0C88-47C6-82D5-7923C24524DD}"/>
              </a:ext>
            </a:extLst>
          </p:cNvPr>
          <p:cNvSpPr txBox="1"/>
          <p:nvPr/>
        </p:nvSpPr>
        <p:spPr>
          <a:xfrm>
            <a:off x="9300371" y="24993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7ADCF1-E223-4F53-810A-660073E4BC92}"/>
              </a:ext>
            </a:extLst>
          </p:cNvPr>
          <p:cNvSpPr txBox="1"/>
          <p:nvPr/>
        </p:nvSpPr>
        <p:spPr>
          <a:xfrm>
            <a:off x="9300371" y="1343622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9FCC12-3003-4AF6-9B92-468E6EDD3140}"/>
              </a:ext>
            </a:extLst>
          </p:cNvPr>
          <p:cNvSpPr txBox="1"/>
          <p:nvPr/>
        </p:nvSpPr>
        <p:spPr>
          <a:xfrm>
            <a:off x="9359933" y="2528186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10B9B2-07BA-488E-9BDA-21A35C362555}"/>
              </a:ext>
            </a:extLst>
          </p:cNvPr>
          <p:cNvSpPr txBox="1"/>
          <p:nvPr/>
        </p:nvSpPr>
        <p:spPr>
          <a:xfrm>
            <a:off x="9359933" y="3712750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9AABAF-0739-40AB-95CE-246D0C69EBFA}"/>
              </a:ext>
            </a:extLst>
          </p:cNvPr>
          <p:cNvSpPr txBox="1"/>
          <p:nvPr/>
        </p:nvSpPr>
        <p:spPr>
          <a:xfrm>
            <a:off x="9417023" y="5056372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C6A6AE-585E-425B-AD96-F3DBD95B9109}"/>
              </a:ext>
            </a:extLst>
          </p:cNvPr>
          <p:cNvSpPr txBox="1"/>
          <p:nvPr/>
        </p:nvSpPr>
        <p:spPr>
          <a:xfrm>
            <a:off x="4857513" y="419565"/>
            <a:ext cx="552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altLang="zh-CN" dirty="0"/>
              <a:t> </a:t>
            </a:r>
            <a:r>
              <a:rPr lang="en-US" altLang="zh-CN" sz="2800" dirty="0">
                <a:solidFill>
                  <a:srgbClr val="8ECA72"/>
                </a:solidFill>
              </a:rPr>
              <a:t>——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A484051-F27E-449F-9D68-CD5BD7C9B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800" y="546265"/>
            <a:ext cx="571580" cy="28579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AC87C23-2F41-4317-9262-76C9D9037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007" y="0"/>
            <a:ext cx="2029108" cy="22863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4E5ABD3-1CD1-409C-9093-BDD34256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490" y="51816"/>
            <a:ext cx="105742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2D2776-83D1-41EC-B05F-EA5772B3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44" y="0"/>
            <a:ext cx="976871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243D9E-3361-4A88-9D0C-112DFC77DD0B}"/>
              </a:ext>
            </a:extLst>
          </p:cNvPr>
          <p:cNvSpPr txBox="1"/>
          <p:nvPr/>
        </p:nvSpPr>
        <p:spPr>
          <a:xfrm>
            <a:off x="3939878" y="4095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ECA72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en-US" altLang="zh-CN" sz="2800" dirty="0">
                <a:solidFill>
                  <a:srgbClr val="F07C7C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</a:t>
            </a:r>
            <a:r>
              <a:rPr lang="en-US" altLang="zh-CN" sz="2800" dirty="0">
                <a:solidFill>
                  <a:srgbClr val="8ECA72"/>
                </a:solidFill>
              </a:rPr>
              <a:t> </a:t>
            </a:r>
            <a:r>
              <a:rPr lang="en-US" altLang="zh-CN" sz="2800" dirty="0">
                <a:solidFill>
                  <a:srgbClr val="FBDB94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R&amp;B</a:t>
            </a:r>
            <a:r>
              <a:rPr lang="en-US" altLang="zh-CN" sz="2800" dirty="0">
                <a:solidFill>
                  <a:srgbClr val="8ECA72"/>
                </a:solidFill>
              </a:rPr>
              <a:t> </a:t>
            </a:r>
            <a:r>
              <a:rPr lang="en-US" altLang="zh-CN" sz="2800" dirty="0">
                <a:solidFill>
                  <a:srgbClr val="BCE0EF"/>
                </a:solidFill>
              </a:rPr>
              <a:t>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8614B3-2C9C-4B24-A09C-41C142C1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49" y="0"/>
            <a:ext cx="4944165" cy="37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0D56A7-B53F-4F12-8505-D37F7D8F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81" y="17956"/>
            <a:ext cx="1400370" cy="3919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0BABB8-3F17-4372-8271-6B2617AF9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102" y="-42672"/>
            <a:ext cx="689381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09DB34-9438-46B0-91AE-E5F45C467847}"/>
              </a:ext>
            </a:extLst>
          </p:cNvPr>
          <p:cNvSpPr txBox="1"/>
          <p:nvPr/>
        </p:nvSpPr>
        <p:spPr>
          <a:xfrm>
            <a:off x="9901363" y="25660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3FD590-1AE3-4FD6-B322-071D7FA544CF}"/>
              </a:ext>
            </a:extLst>
          </p:cNvPr>
          <p:cNvSpPr txBox="1"/>
          <p:nvPr/>
        </p:nvSpPr>
        <p:spPr>
          <a:xfrm>
            <a:off x="9901363" y="1350293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8E9F7-E6B6-442B-872F-C9E518C72E27}"/>
              </a:ext>
            </a:extLst>
          </p:cNvPr>
          <p:cNvSpPr txBox="1"/>
          <p:nvPr/>
        </p:nvSpPr>
        <p:spPr>
          <a:xfrm>
            <a:off x="9960925" y="2534857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4C1E80-BBAB-4BEE-8854-8D8073A15ECC}"/>
              </a:ext>
            </a:extLst>
          </p:cNvPr>
          <p:cNvSpPr txBox="1"/>
          <p:nvPr/>
        </p:nvSpPr>
        <p:spPr>
          <a:xfrm>
            <a:off x="9960925" y="3719421"/>
            <a:ext cx="107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90C398-CE56-4BF9-9C33-7BE0A6A90466}"/>
              </a:ext>
            </a:extLst>
          </p:cNvPr>
          <p:cNvSpPr txBox="1"/>
          <p:nvPr/>
        </p:nvSpPr>
        <p:spPr>
          <a:xfrm>
            <a:off x="10018015" y="5063043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C624DC-AAF9-4828-A513-8359A8DE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675141" y="6300598"/>
            <a:ext cx="7360737" cy="2200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AE8EA1-FBDA-4A84-9E30-03B58D216343}"/>
              </a:ext>
            </a:extLst>
          </p:cNvPr>
          <p:cNvSpPr txBox="1"/>
          <p:nvPr/>
        </p:nvSpPr>
        <p:spPr>
          <a:xfrm>
            <a:off x="2237818" y="6334069"/>
            <a:ext cx="1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E212F0-2DCA-4DBF-9333-23FAB762B020}"/>
              </a:ext>
            </a:extLst>
          </p:cNvPr>
          <p:cNvSpPr txBox="1"/>
          <p:nvPr/>
        </p:nvSpPr>
        <p:spPr>
          <a:xfrm>
            <a:off x="3631240" y="6338578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B61272-B797-4BD3-8B87-135483CCBBA3}"/>
              </a:ext>
            </a:extLst>
          </p:cNvPr>
          <p:cNvSpPr txBox="1"/>
          <p:nvPr/>
        </p:nvSpPr>
        <p:spPr>
          <a:xfrm>
            <a:off x="4970567" y="6318675"/>
            <a:ext cx="1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028603-1FEC-47BD-AC9C-AC14A0DDDD92}"/>
              </a:ext>
            </a:extLst>
          </p:cNvPr>
          <p:cNvSpPr txBox="1"/>
          <p:nvPr/>
        </p:nvSpPr>
        <p:spPr>
          <a:xfrm>
            <a:off x="6492281" y="6338578"/>
            <a:ext cx="9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606C25-8F64-423F-9D02-6E85557B8D21}"/>
              </a:ext>
            </a:extLst>
          </p:cNvPr>
          <p:cNvSpPr txBox="1"/>
          <p:nvPr/>
        </p:nvSpPr>
        <p:spPr>
          <a:xfrm>
            <a:off x="7921079" y="6318675"/>
            <a:ext cx="9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29B405-3E1A-4112-8057-72D713AE9486}"/>
              </a:ext>
            </a:extLst>
          </p:cNvPr>
          <p:cNvSpPr txBox="1"/>
          <p:nvPr/>
        </p:nvSpPr>
        <p:spPr>
          <a:xfrm>
            <a:off x="9243061" y="6338578"/>
            <a:ext cx="11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8BC9AB7-5B1C-495E-B0CA-31CBB0460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717" y="6351607"/>
            <a:ext cx="1581371" cy="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3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206</Words>
  <Application>Microsoft Office PowerPoint</Application>
  <PresentationFormat>宽屏</PresentationFormat>
  <Paragraphs>160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Dotum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spyder</dc:creator>
  <cp:lastModifiedBy>lu spyder</cp:lastModifiedBy>
  <cp:revision>21</cp:revision>
  <dcterms:created xsi:type="dcterms:W3CDTF">2021-02-08T10:00:41Z</dcterms:created>
  <dcterms:modified xsi:type="dcterms:W3CDTF">2021-02-08T23:40:42Z</dcterms:modified>
</cp:coreProperties>
</file>