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3E0"/>
    <a:srgbClr val="91CC75"/>
    <a:srgbClr val="EE6363"/>
    <a:srgbClr val="85C8E3"/>
    <a:srgbClr val="AF81C4"/>
    <a:srgbClr val="E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1115D-A39E-42F4-B62C-EE3D2083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4F086-CBD3-439D-ACDD-A10988108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4254-8B36-4275-9866-21935961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56316-D3FB-41AD-B72E-A94F6D70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2B481-E7AF-45E4-8625-1B4DC2A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6DA03-CF43-40DB-A023-F031EF76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C4B28-0AF3-46AB-B0F9-9A8181D9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3EA1E-70EA-44D9-A29F-2131E635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70FDC-1AB8-471F-BFA8-FC7F596B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D4C3E-CEAB-48C9-8C25-5FB07F53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3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7AC0D5-E5D2-43BC-A804-95E71459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1545A5-663E-4785-B8E3-0150C3C06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038334-5C9F-4F08-A058-EBD110F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D274A-65A0-46EE-9C4B-C0B933FC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AD83A-47E0-40CB-846E-85606734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5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DFDB2-EE70-4144-A3C2-AFDE1672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B8529-30FB-434A-9988-086D8A87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75DC6-2600-4EDE-BCA5-F0FF1CB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C3B1F-5016-42A2-B517-AC5988B9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09B27-93EE-4048-9160-FAF840B6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48A0B-682D-4138-892A-FA97F4A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D8995-9E78-45A5-B3CE-19A647CD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9610C-03C4-44E1-84AE-E68BD36A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127C7-E9D2-4894-819B-088A628F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D4A3A-9001-4E5C-93A7-B50DB03A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EA474-7D5C-4891-AA1A-151002A1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59751-94A5-4AFD-AAC3-9B2A1B2FC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3E679-DCD9-40CE-9AF2-AE05330B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C3AD9-3D40-4D7A-9ACF-66EE4D6D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F07FB-2A31-4446-B855-493286F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2BBA5-8895-47B0-9F78-444468D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00F7D-3233-4206-93C0-C2D279ED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9C85B-C50C-4397-9759-22AC663B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BFBBC-BB53-4629-B7A1-8A78ED5A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49E807-2E95-4A97-AE7C-7D0781B6F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A5EDC-2396-41F0-8272-9CF27742D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7DC16-FE91-4182-8FBC-E6FDF8A6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004085-2CD8-4038-A7D6-3A008CB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C24782-77EE-4E3A-9540-786BCE0E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3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7BEC1-04F2-4DD9-B108-3B87503E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1F71C-04E7-47E7-B44B-0F82E3B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F6D232-2F32-4625-9160-65AEEE38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DA2FCB-E79E-41D9-B02D-209210E8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3BA11-9439-43ED-8555-6A11E52D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3F3713-0EE3-45FB-AB95-1E7162A9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78FDD-F8C9-4BCC-BEEE-DB2B122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5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2EC9F-87D8-46C4-958B-A0B4B6DF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907ED-8C14-46FC-A687-780FD833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279E3-FC3F-48E9-BDE6-5CB1AFB4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1BAAA-5DA9-4A65-AD24-4D857D93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47F29-492E-469A-A8B4-6EFC784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DA7C7-EC89-4C37-906A-7CFB2DCA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97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DB5C0-3608-444A-A127-3B3B0C5C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279D6-AB50-40EA-8133-C3C47BDA3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84A55-E0DA-4763-872F-8715B4F10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ABD2B-5F9A-4ACB-812D-9F2C5F23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9D238-C870-47C5-AF42-D813C4A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04420-62EF-447A-97D5-2FB3F58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88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D5560-911C-4E8E-83C5-EFB803DC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4982A-18DB-4F46-A589-B006BEBCB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BD70F-4B72-477C-A620-E45F37C1A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23D93-D154-4877-B41E-E1B793A5DE1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DCE58-DF07-43E8-AB2A-46775F695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F87F1-E327-4338-8783-B0A99FB7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30AF-C755-4C73-8F9E-14D77E720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593EC5-125F-42B0-9D6D-7E163E15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58" y="0"/>
            <a:ext cx="1047728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9459F1-7A0C-4E8A-BE38-C37F9BB19777}"/>
              </a:ext>
            </a:extLst>
          </p:cNvPr>
          <p:cNvSpPr txBox="1"/>
          <p:nvPr/>
        </p:nvSpPr>
        <p:spPr>
          <a:xfrm>
            <a:off x="2445150" y="5311378"/>
            <a:ext cx="921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emergence of the first R&amp;B artists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21D02-CC1B-4D63-B39A-3E655767A4AD}"/>
              </a:ext>
            </a:extLst>
          </p:cNvPr>
          <p:cNvSpPr txBox="1"/>
          <p:nvPr/>
        </p:nvSpPr>
        <p:spPr>
          <a:xfrm>
            <a:off x="4009161" y="3885682"/>
            <a:ext cx="781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Motown R&amp;B increases popularity further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46385B-60B2-4C6A-B730-0AE6006BE634}"/>
              </a:ext>
            </a:extLst>
          </p:cNvPr>
          <p:cNvSpPr txBox="1"/>
          <p:nvPr/>
        </p:nvSpPr>
        <p:spPr>
          <a:xfrm>
            <a:off x="627124" y="334006"/>
            <a:ext cx="4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6CF092-EFD4-4E2A-9E8A-CF0E680CFBEB}"/>
              </a:ext>
            </a:extLst>
          </p:cNvPr>
          <p:cNvSpPr txBox="1"/>
          <p:nvPr/>
        </p:nvSpPr>
        <p:spPr>
          <a:xfrm>
            <a:off x="323055" y="1517898"/>
            <a:ext cx="98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CDA667-C627-4076-94DB-C55729C061B4}"/>
              </a:ext>
            </a:extLst>
          </p:cNvPr>
          <p:cNvSpPr txBox="1"/>
          <p:nvPr/>
        </p:nvSpPr>
        <p:spPr>
          <a:xfrm>
            <a:off x="428460" y="2701790"/>
            <a:ext cx="74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B536C3-5884-475F-B95C-D1EC2B8FCEA4}"/>
              </a:ext>
            </a:extLst>
          </p:cNvPr>
          <p:cNvSpPr txBox="1"/>
          <p:nvPr/>
        </p:nvSpPr>
        <p:spPr>
          <a:xfrm>
            <a:off x="393675" y="5069574"/>
            <a:ext cx="78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CEADF5-D7EC-46E9-A7E2-962AFFDE8B47}"/>
              </a:ext>
            </a:extLst>
          </p:cNvPr>
          <p:cNvSpPr txBox="1"/>
          <p:nvPr/>
        </p:nvSpPr>
        <p:spPr>
          <a:xfrm>
            <a:off x="283838" y="3885682"/>
            <a:ext cx="109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5C96CB-0DA1-453A-8ACD-9648D545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22" y="-3048"/>
            <a:ext cx="126269" cy="685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570986-5B6D-4445-8D21-A1956BA3F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6523994"/>
            <a:ext cx="12192000" cy="1648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175D45-2C0E-430C-B37B-D4948C7B2275}"/>
              </a:ext>
            </a:extLst>
          </p:cNvPr>
          <p:cNvSpPr txBox="1"/>
          <p:nvPr/>
        </p:nvSpPr>
        <p:spPr>
          <a:xfrm>
            <a:off x="1047170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941C4D-9836-4B6B-99E8-2FC0013470ED}"/>
              </a:ext>
            </a:extLst>
          </p:cNvPr>
          <p:cNvSpPr txBox="1"/>
          <p:nvPr/>
        </p:nvSpPr>
        <p:spPr>
          <a:xfrm>
            <a:off x="2208653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56AF08-D873-4017-AF89-5A17CC6BD76C}"/>
              </a:ext>
            </a:extLst>
          </p:cNvPr>
          <p:cNvSpPr txBox="1"/>
          <p:nvPr/>
        </p:nvSpPr>
        <p:spPr>
          <a:xfrm>
            <a:off x="336776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28A9225-3B3A-4B36-BA1E-210E96FB5D4D}"/>
              </a:ext>
            </a:extLst>
          </p:cNvPr>
          <p:cNvSpPr txBox="1"/>
          <p:nvPr/>
        </p:nvSpPr>
        <p:spPr>
          <a:xfrm>
            <a:off x="457893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8AA320-10BB-4B4B-944A-5466D46CBA11}"/>
              </a:ext>
            </a:extLst>
          </p:cNvPr>
          <p:cNvSpPr txBox="1"/>
          <p:nvPr/>
        </p:nvSpPr>
        <p:spPr>
          <a:xfrm>
            <a:off x="5777244" y="6470314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9CD11C-EAF0-4C4B-8607-D70D97CFDBEA}"/>
              </a:ext>
            </a:extLst>
          </p:cNvPr>
          <p:cNvSpPr txBox="1"/>
          <p:nvPr/>
        </p:nvSpPr>
        <p:spPr>
          <a:xfrm>
            <a:off x="6920682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1FA18B-2B91-4DC6-A34E-74121BF52737}"/>
              </a:ext>
            </a:extLst>
          </p:cNvPr>
          <p:cNvSpPr txBox="1"/>
          <p:nvPr/>
        </p:nvSpPr>
        <p:spPr>
          <a:xfrm>
            <a:off x="8118990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503C5E-4832-4370-B5DE-E6478F57C69F}"/>
              </a:ext>
            </a:extLst>
          </p:cNvPr>
          <p:cNvSpPr txBox="1"/>
          <p:nvPr/>
        </p:nvSpPr>
        <p:spPr>
          <a:xfrm>
            <a:off x="9262428" y="6454959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6C7115-A74D-4CA7-94F5-8302CD032643}"/>
              </a:ext>
            </a:extLst>
          </p:cNvPr>
          <p:cNvSpPr txBox="1"/>
          <p:nvPr/>
        </p:nvSpPr>
        <p:spPr>
          <a:xfrm>
            <a:off x="10460736" y="6448650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4AA367-EA38-483B-9638-199207DFC068}"/>
              </a:ext>
            </a:extLst>
          </p:cNvPr>
          <p:cNvSpPr txBox="1"/>
          <p:nvPr/>
        </p:nvSpPr>
        <p:spPr>
          <a:xfrm>
            <a:off x="3712464" y="762000"/>
            <a:ext cx="301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EE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popularity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6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0E61D4-9E06-40FE-9F42-22057837C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58" y="0"/>
            <a:ext cx="1047728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AA3281-D4E5-488D-9959-2EC6D172ADEA}"/>
              </a:ext>
            </a:extLst>
          </p:cNvPr>
          <p:cNvSpPr txBox="1"/>
          <p:nvPr/>
        </p:nvSpPr>
        <p:spPr>
          <a:xfrm>
            <a:off x="2889504" y="1261872"/>
            <a:ext cx="930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Orchestral music reduces acousticness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0B63DB-53CE-4171-A987-35E7FD7305E1}"/>
              </a:ext>
            </a:extLst>
          </p:cNvPr>
          <p:cNvSpPr txBox="1"/>
          <p:nvPr/>
        </p:nvSpPr>
        <p:spPr>
          <a:xfrm>
            <a:off x="3980688" y="2917382"/>
            <a:ext cx="978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Contemporary R&amp;B reduces the acousticness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CF3107-A618-4781-B71A-32EC64AE3659}"/>
              </a:ext>
            </a:extLst>
          </p:cNvPr>
          <p:cNvSpPr txBox="1"/>
          <p:nvPr/>
        </p:nvSpPr>
        <p:spPr>
          <a:xfrm>
            <a:off x="627124" y="334006"/>
            <a:ext cx="4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313E09-0469-4C02-8D5E-A65B70C2E6A2}"/>
              </a:ext>
            </a:extLst>
          </p:cNvPr>
          <p:cNvSpPr txBox="1"/>
          <p:nvPr/>
        </p:nvSpPr>
        <p:spPr>
          <a:xfrm>
            <a:off x="323055" y="1517898"/>
            <a:ext cx="98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35A44-6C60-47AF-BD26-2287A995B6F2}"/>
              </a:ext>
            </a:extLst>
          </p:cNvPr>
          <p:cNvSpPr txBox="1"/>
          <p:nvPr/>
        </p:nvSpPr>
        <p:spPr>
          <a:xfrm>
            <a:off x="428702" y="2749279"/>
            <a:ext cx="74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E6552-1E92-47E7-90ED-1FFA86CE791E}"/>
              </a:ext>
            </a:extLst>
          </p:cNvPr>
          <p:cNvSpPr txBox="1"/>
          <p:nvPr/>
        </p:nvSpPr>
        <p:spPr>
          <a:xfrm>
            <a:off x="393675" y="5069574"/>
            <a:ext cx="78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B6E00-BE25-4D9C-A217-D1F4261F5713}"/>
              </a:ext>
            </a:extLst>
          </p:cNvPr>
          <p:cNvSpPr txBox="1"/>
          <p:nvPr/>
        </p:nvSpPr>
        <p:spPr>
          <a:xfrm>
            <a:off x="283838" y="3885682"/>
            <a:ext cx="109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BF2108-C0D2-4741-81A5-740C219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22" y="-3048"/>
            <a:ext cx="126269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15F60F-7F86-4E6A-8438-66DF598C0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6523994"/>
            <a:ext cx="12192000" cy="1648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05722CD-005B-41D6-B00D-B828A2DA9945}"/>
              </a:ext>
            </a:extLst>
          </p:cNvPr>
          <p:cNvSpPr txBox="1"/>
          <p:nvPr/>
        </p:nvSpPr>
        <p:spPr>
          <a:xfrm>
            <a:off x="1047170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2AFA2B-6FC0-4DD4-AA34-B8B82BFF0F8B}"/>
              </a:ext>
            </a:extLst>
          </p:cNvPr>
          <p:cNvSpPr txBox="1"/>
          <p:nvPr/>
        </p:nvSpPr>
        <p:spPr>
          <a:xfrm>
            <a:off x="2208653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947B88-B239-481B-BA65-449401DD1D32}"/>
              </a:ext>
            </a:extLst>
          </p:cNvPr>
          <p:cNvSpPr txBox="1"/>
          <p:nvPr/>
        </p:nvSpPr>
        <p:spPr>
          <a:xfrm>
            <a:off x="336776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D1AE4-8293-4C59-B6DA-D42ED7703A49}"/>
              </a:ext>
            </a:extLst>
          </p:cNvPr>
          <p:cNvSpPr txBox="1"/>
          <p:nvPr/>
        </p:nvSpPr>
        <p:spPr>
          <a:xfrm>
            <a:off x="457893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7EA8A35-B7C1-4B5E-86D4-29FCC56948CE}"/>
              </a:ext>
            </a:extLst>
          </p:cNvPr>
          <p:cNvSpPr txBox="1"/>
          <p:nvPr/>
        </p:nvSpPr>
        <p:spPr>
          <a:xfrm>
            <a:off x="5777244" y="6470314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EDC6FA-CBB9-43CD-9230-A7710C5D1833}"/>
              </a:ext>
            </a:extLst>
          </p:cNvPr>
          <p:cNvSpPr txBox="1"/>
          <p:nvPr/>
        </p:nvSpPr>
        <p:spPr>
          <a:xfrm>
            <a:off x="6920682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1708079-1926-466B-874F-F515B6E144B2}"/>
              </a:ext>
            </a:extLst>
          </p:cNvPr>
          <p:cNvSpPr txBox="1"/>
          <p:nvPr/>
        </p:nvSpPr>
        <p:spPr>
          <a:xfrm>
            <a:off x="8118990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96606C-C0BA-4762-88C4-561CAB5B612C}"/>
              </a:ext>
            </a:extLst>
          </p:cNvPr>
          <p:cNvSpPr txBox="1"/>
          <p:nvPr/>
        </p:nvSpPr>
        <p:spPr>
          <a:xfrm>
            <a:off x="9262428" y="6454959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8C59641-08CC-40DE-B13A-91A15F1113FB}"/>
              </a:ext>
            </a:extLst>
          </p:cNvPr>
          <p:cNvSpPr txBox="1"/>
          <p:nvPr/>
        </p:nvSpPr>
        <p:spPr>
          <a:xfrm>
            <a:off x="10460736" y="6448650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A3BD6D-E431-492E-81B3-952247ABECC6}"/>
              </a:ext>
            </a:extLst>
          </p:cNvPr>
          <p:cNvSpPr txBox="1"/>
          <p:nvPr/>
        </p:nvSpPr>
        <p:spPr>
          <a:xfrm>
            <a:off x="4271532" y="609483"/>
            <a:ext cx="301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AF81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acousticness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FE00BC-17B7-4D68-BAF5-75743256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8" y="0"/>
            <a:ext cx="10477284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D09900-64CF-4351-9B75-FC442CDF2377}"/>
              </a:ext>
            </a:extLst>
          </p:cNvPr>
          <p:cNvSpPr txBox="1"/>
          <p:nvPr/>
        </p:nvSpPr>
        <p:spPr>
          <a:xfrm>
            <a:off x="1438656" y="4358640"/>
            <a:ext cx="6150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Gospel music reduces energy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7A85C4-BF45-4456-8AC8-7DA0DD0861BD}"/>
              </a:ext>
            </a:extLst>
          </p:cNvPr>
          <p:cNvSpPr txBox="1"/>
          <p:nvPr/>
        </p:nvSpPr>
        <p:spPr>
          <a:xfrm>
            <a:off x="5212080" y="2119634"/>
            <a:ext cx="801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R&amp;B makes the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value higher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350F95-DF64-4231-A04C-080804B7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22" y="-3048"/>
            <a:ext cx="12626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3751ED-846A-401A-B1A1-B370DE29E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6523994"/>
            <a:ext cx="12192000" cy="1648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CA239F-2F16-4684-80A4-E375F5D342B0}"/>
              </a:ext>
            </a:extLst>
          </p:cNvPr>
          <p:cNvSpPr txBox="1"/>
          <p:nvPr/>
        </p:nvSpPr>
        <p:spPr>
          <a:xfrm>
            <a:off x="1047170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A61BAC-BC78-4942-A28D-12F6C005B2F5}"/>
              </a:ext>
            </a:extLst>
          </p:cNvPr>
          <p:cNvSpPr txBox="1"/>
          <p:nvPr/>
        </p:nvSpPr>
        <p:spPr>
          <a:xfrm>
            <a:off x="2208653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661DDA-6104-4852-9B22-A781A060CA1E}"/>
              </a:ext>
            </a:extLst>
          </p:cNvPr>
          <p:cNvSpPr txBox="1"/>
          <p:nvPr/>
        </p:nvSpPr>
        <p:spPr>
          <a:xfrm>
            <a:off x="336776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FAC6CF-0696-4451-A9D0-5641E4183906}"/>
              </a:ext>
            </a:extLst>
          </p:cNvPr>
          <p:cNvSpPr txBox="1"/>
          <p:nvPr/>
        </p:nvSpPr>
        <p:spPr>
          <a:xfrm>
            <a:off x="457893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E3F7CC-E7C2-4AA9-859F-2D2565E7128A}"/>
              </a:ext>
            </a:extLst>
          </p:cNvPr>
          <p:cNvSpPr txBox="1"/>
          <p:nvPr/>
        </p:nvSpPr>
        <p:spPr>
          <a:xfrm>
            <a:off x="5777244" y="6470314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8E421A-32CF-45B3-A153-64519C24CA67}"/>
              </a:ext>
            </a:extLst>
          </p:cNvPr>
          <p:cNvSpPr txBox="1"/>
          <p:nvPr/>
        </p:nvSpPr>
        <p:spPr>
          <a:xfrm>
            <a:off x="6920682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2177F1-A008-4CBF-8442-3774C69A2292}"/>
              </a:ext>
            </a:extLst>
          </p:cNvPr>
          <p:cNvSpPr txBox="1"/>
          <p:nvPr/>
        </p:nvSpPr>
        <p:spPr>
          <a:xfrm>
            <a:off x="8118990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07496A-8FD8-4725-86D0-60C3F1E8B0BA}"/>
              </a:ext>
            </a:extLst>
          </p:cNvPr>
          <p:cNvSpPr txBox="1"/>
          <p:nvPr/>
        </p:nvSpPr>
        <p:spPr>
          <a:xfrm>
            <a:off x="9262428" y="6454959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B43793-EFF3-471E-BB0F-0812C0B45F37}"/>
              </a:ext>
            </a:extLst>
          </p:cNvPr>
          <p:cNvSpPr txBox="1"/>
          <p:nvPr/>
        </p:nvSpPr>
        <p:spPr>
          <a:xfrm>
            <a:off x="10460736" y="6448650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5CC356-E685-4C4C-AB23-E7B76448CC09}"/>
              </a:ext>
            </a:extLst>
          </p:cNvPr>
          <p:cNvSpPr txBox="1"/>
          <p:nvPr/>
        </p:nvSpPr>
        <p:spPr>
          <a:xfrm>
            <a:off x="627124" y="334006"/>
            <a:ext cx="4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26A15D-04D2-4FB4-B54A-C3CB03B187AE}"/>
              </a:ext>
            </a:extLst>
          </p:cNvPr>
          <p:cNvSpPr txBox="1"/>
          <p:nvPr/>
        </p:nvSpPr>
        <p:spPr>
          <a:xfrm>
            <a:off x="323055" y="1517898"/>
            <a:ext cx="98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4DA2D8F-B6B6-4210-8BE8-BA02D6EC2188}"/>
              </a:ext>
            </a:extLst>
          </p:cNvPr>
          <p:cNvSpPr txBox="1"/>
          <p:nvPr/>
        </p:nvSpPr>
        <p:spPr>
          <a:xfrm>
            <a:off x="428702" y="2749279"/>
            <a:ext cx="74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C3754D-9848-4D68-B739-2A07F6113A57}"/>
              </a:ext>
            </a:extLst>
          </p:cNvPr>
          <p:cNvSpPr txBox="1"/>
          <p:nvPr/>
        </p:nvSpPr>
        <p:spPr>
          <a:xfrm>
            <a:off x="393675" y="5069574"/>
            <a:ext cx="78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7886CC-B856-4947-98ED-01541D77F350}"/>
              </a:ext>
            </a:extLst>
          </p:cNvPr>
          <p:cNvSpPr txBox="1"/>
          <p:nvPr/>
        </p:nvSpPr>
        <p:spPr>
          <a:xfrm>
            <a:off x="283838" y="3885682"/>
            <a:ext cx="109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18E9E2-3C81-4B0B-8650-DFAD8644ADDB}"/>
              </a:ext>
            </a:extLst>
          </p:cNvPr>
          <p:cNvSpPr txBox="1"/>
          <p:nvPr/>
        </p:nvSpPr>
        <p:spPr>
          <a:xfrm>
            <a:off x="4198620" y="411480"/>
            <a:ext cx="233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91CC75"/>
                </a:solidFill>
              </a:rPr>
              <a:t>——</a:t>
            </a:r>
            <a:r>
              <a:rPr lang="en-US" altLang="zh-CN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2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CAEE46-EBFD-4AC9-B8EC-6E42B271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8" y="0"/>
            <a:ext cx="10477284" cy="6858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8B11271-D91A-442A-93E8-EAC12B6FB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6523994"/>
            <a:ext cx="12192000" cy="1648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7200DF8-5814-4A09-A406-82339B87EE45}"/>
              </a:ext>
            </a:extLst>
          </p:cNvPr>
          <p:cNvSpPr txBox="1"/>
          <p:nvPr/>
        </p:nvSpPr>
        <p:spPr>
          <a:xfrm>
            <a:off x="8189106" y="2120134"/>
            <a:ext cx="4636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Contemporary R&amp;B makes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loudness value higher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79AB22-B22D-4DED-A8ED-77B822A2C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22" y="-3048"/>
            <a:ext cx="126269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A825571-14E1-4423-A247-66C296A9320C}"/>
              </a:ext>
            </a:extLst>
          </p:cNvPr>
          <p:cNvSpPr txBox="1"/>
          <p:nvPr/>
        </p:nvSpPr>
        <p:spPr>
          <a:xfrm>
            <a:off x="1047170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1927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BE4AA3-CB0D-420B-8E2D-B68CC2C2ED6E}"/>
              </a:ext>
            </a:extLst>
          </p:cNvPr>
          <p:cNvSpPr txBox="1"/>
          <p:nvPr/>
        </p:nvSpPr>
        <p:spPr>
          <a:xfrm>
            <a:off x="2208653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DA5D86-711E-463D-A6B5-71BA4A8B02DA}"/>
              </a:ext>
            </a:extLst>
          </p:cNvPr>
          <p:cNvSpPr txBox="1"/>
          <p:nvPr/>
        </p:nvSpPr>
        <p:spPr>
          <a:xfrm>
            <a:off x="336776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DD386C-AA2E-49F3-BDA9-A0ADFF11A21F}"/>
              </a:ext>
            </a:extLst>
          </p:cNvPr>
          <p:cNvSpPr txBox="1"/>
          <p:nvPr/>
        </p:nvSpPr>
        <p:spPr>
          <a:xfrm>
            <a:off x="4578936" y="6467587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B341C6-0490-430D-972A-06E84DA0092A}"/>
              </a:ext>
            </a:extLst>
          </p:cNvPr>
          <p:cNvSpPr txBox="1"/>
          <p:nvPr/>
        </p:nvSpPr>
        <p:spPr>
          <a:xfrm>
            <a:off x="5777244" y="6470314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EFEB96-6AEF-4EF2-A129-0CEF0FCE68E8}"/>
              </a:ext>
            </a:extLst>
          </p:cNvPr>
          <p:cNvSpPr txBox="1"/>
          <p:nvPr/>
        </p:nvSpPr>
        <p:spPr>
          <a:xfrm>
            <a:off x="6920682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66047D-3733-4A89-8C93-09D487A88EE2}"/>
              </a:ext>
            </a:extLst>
          </p:cNvPr>
          <p:cNvSpPr txBox="1"/>
          <p:nvPr/>
        </p:nvSpPr>
        <p:spPr>
          <a:xfrm>
            <a:off x="8118990" y="6461268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92FA2B-F444-413F-8C3A-1C667DA5852F}"/>
              </a:ext>
            </a:extLst>
          </p:cNvPr>
          <p:cNvSpPr txBox="1"/>
          <p:nvPr/>
        </p:nvSpPr>
        <p:spPr>
          <a:xfrm>
            <a:off x="9262428" y="6454959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521F6F-E456-4813-91B7-64A610438A7C}"/>
              </a:ext>
            </a:extLst>
          </p:cNvPr>
          <p:cNvSpPr txBox="1"/>
          <p:nvPr/>
        </p:nvSpPr>
        <p:spPr>
          <a:xfrm>
            <a:off x="10460736" y="6448650"/>
            <a:ext cx="106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1B1402-416D-4AF0-AC8C-C21FC6FA7C8C}"/>
              </a:ext>
            </a:extLst>
          </p:cNvPr>
          <p:cNvSpPr txBox="1"/>
          <p:nvPr/>
        </p:nvSpPr>
        <p:spPr>
          <a:xfrm>
            <a:off x="627124" y="334006"/>
            <a:ext cx="4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AE780CE-4B94-4F38-9DF8-A1C0EA576ED9}"/>
              </a:ext>
            </a:extLst>
          </p:cNvPr>
          <p:cNvSpPr txBox="1"/>
          <p:nvPr/>
        </p:nvSpPr>
        <p:spPr>
          <a:xfrm>
            <a:off x="323055" y="1517898"/>
            <a:ext cx="983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C52575-2196-4D71-8BF7-ED86A89D2008}"/>
              </a:ext>
            </a:extLst>
          </p:cNvPr>
          <p:cNvSpPr txBox="1"/>
          <p:nvPr/>
        </p:nvSpPr>
        <p:spPr>
          <a:xfrm>
            <a:off x="428702" y="2749279"/>
            <a:ext cx="74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016960-22AB-465E-9091-DB65AC5861DD}"/>
              </a:ext>
            </a:extLst>
          </p:cNvPr>
          <p:cNvSpPr txBox="1"/>
          <p:nvPr/>
        </p:nvSpPr>
        <p:spPr>
          <a:xfrm>
            <a:off x="393675" y="5069574"/>
            <a:ext cx="785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D3CD63-C517-4ED0-896B-5FE60CBA60FF}"/>
              </a:ext>
            </a:extLst>
          </p:cNvPr>
          <p:cNvSpPr txBox="1"/>
          <p:nvPr/>
        </p:nvSpPr>
        <p:spPr>
          <a:xfrm>
            <a:off x="283838" y="3885682"/>
            <a:ext cx="109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B7CD118-F4CA-448A-A7AD-F5F031DFBC25}"/>
              </a:ext>
            </a:extLst>
          </p:cNvPr>
          <p:cNvSpPr txBox="1"/>
          <p:nvPr/>
        </p:nvSpPr>
        <p:spPr>
          <a:xfrm>
            <a:off x="4198620" y="411480"/>
            <a:ext cx="233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BC3E0"/>
                </a:solidFill>
              </a:rPr>
              <a:t>——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loudness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5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3F351E-980B-49B7-B568-541F35F7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4848"/>
            <a:ext cx="12192000" cy="27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BAE26C-D6DF-4A00-A873-9A48426BC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0"/>
          <a:stretch/>
        </p:blipFill>
        <p:spPr>
          <a:xfrm>
            <a:off x="0" y="423863"/>
            <a:ext cx="12192000" cy="41603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6F2E5F-95FB-4890-AF48-E8196F4C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43664" y="2005372"/>
            <a:ext cx="2048161" cy="800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565828-BC1E-45C5-A7FC-0E32E3AD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5842" y="1687631"/>
            <a:ext cx="483592" cy="25293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8E48BAE-33A4-4B62-9E2D-7573627A76DD}"/>
              </a:ext>
            </a:extLst>
          </p:cNvPr>
          <p:cNvSpPr txBox="1"/>
          <p:nvPr/>
        </p:nvSpPr>
        <p:spPr>
          <a:xfrm>
            <a:off x="11267638" y="1903863"/>
            <a:ext cx="128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1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25250E-42FF-4882-AA4E-BB2E685E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7" y="423862"/>
            <a:ext cx="12192000" cy="6010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145297-0E11-42FA-AEEA-0FA12804B6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62"/>
          <a:stretch/>
        </p:blipFill>
        <p:spPr>
          <a:xfrm>
            <a:off x="83022" y="857538"/>
            <a:ext cx="1187515" cy="912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7C2DFE-3CB2-4C30-A6C5-BDB034599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17"/>
          <a:stretch/>
        </p:blipFill>
        <p:spPr>
          <a:xfrm>
            <a:off x="-427963" y="-326942"/>
            <a:ext cx="1154876" cy="9123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671C0F-C6EB-4165-A5B1-5CDEE036E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" y="5221516"/>
            <a:ext cx="1154876" cy="4843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187E17-C822-4BA5-BC07-27244EC1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" y="3115862"/>
            <a:ext cx="1288284" cy="5402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F59F4A-F445-4E3F-9581-08EA71515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" y="1113790"/>
            <a:ext cx="1288283" cy="54024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D9C5791-2701-44E5-80AA-B9785D624F86}"/>
              </a:ext>
            </a:extLst>
          </p:cNvPr>
          <p:cNvSpPr txBox="1"/>
          <p:nvPr/>
        </p:nvSpPr>
        <p:spPr>
          <a:xfrm>
            <a:off x="0" y="1715944"/>
            <a:ext cx="213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field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2EF4C4-632C-43CF-95C5-581D820E8D18}"/>
              </a:ext>
            </a:extLst>
          </p:cNvPr>
          <p:cNvSpPr txBox="1"/>
          <p:nvPr/>
        </p:nvSpPr>
        <p:spPr>
          <a:xfrm>
            <a:off x="-12550" y="3719744"/>
            <a:ext cx="186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field 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A203E0-42E9-4311-AFE9-567A6C792B76}"/>
              </a:ext>
            </a:extLst>
          </p:cNvPr>
          <p:cNvSpPr txBox="1"/>
          <p:nvPr/>
        </p:nvSpPr>
        <p:spPr>
          <a:xfrm>
            <a:off x="-16575" y="5680260"/>
            <a:ext cx="186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 field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124</Words>
  <Application>Microsoft Office PowerPoint</Application>
  <PresentationFormat>宽屏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spyder</dc:creator>
  <cp:lastModifiedBy>lu spyder</cp:lastModifiedBy>
  <cp:revision>12</cp:revision>
  <dcterms:created xsi:type="dcterms:W3CDTF">2021-02-07T18:07:13Z</dcterms:created>
  <dcterms:modified xsi:type="dcterms:W3CDTF">2021-02-08T19:32:32Z</dcterms:modified>
</cp:coreProperties>
</file>