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800080"/>
    <a:srgbClr val="FF0000"/>
    <a:srgbClr val="F15A24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0" d="100"/>
          <a:sy n="7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6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88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37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6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1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597A7-03D6-4CE4-8680-28F09A77B08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FE85-363D-4083-B2D2-A210CF2AD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18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8884577" y="907206"/>
            <a:ext cx="3307423" cy="60742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75557" y="907206"/>
            <a:ext cx="3354548" cy="60742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113661" y="907206"/>
            <a:ext cx="3307423" cy="60742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Grupo 31"/>
          <p:cNvGrpSpPr/>
          <p:nvPr/>
        </p:nvGrpSpPr>
        <p:grpSpPr>
          <a:xfrm>
            <a:off x="0" y="-7194"/>
            <a:ext cx="12192000" cy="7085674"/>
            <a:chOff x="0" y="-7194"/>
            <a:chExt cx="12192000" cy="7085674"/>
          </a:xfrm>
        </p:grpSpPr>
        <p:grpSp>
          <p:nvGrpSpPr>
            <p:cNvPr id="12" name="Grupo 11"/>
            <p:cNvGrpSpPr/>
            <p:nvPr/>
          </p:nvGrpSpPr>
          <p:grpSpPr>
            <a:xfrm>
              <a:off x="0" y="-7194"/>
              <a:ext cx="12192000" cy="7085674"/>
              <a:chOff x="0" y="-7194"/>
              <a:chExt cx="12192000" cy="7085674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0" y="0"/>
                <a:ext cx="12192000" cy="7078480"/>
                <a:chOff x="0" y="0"/>
                <a:chExt cx="12192000" cy="7728003"/>
              </a:xfrm>
            </p:grpSpPr>
            <p:sp>
              <p:nvSpPr>
                <p:cNvPr id="4" name="Retângulo 3"/>
                <p:cNvSpPr/>
                <p:nvPr/>
              </p:nvSpPr>
              <p:spPr>
                <a:xfrm>
                  <a:off x="0" y="870003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>
                  <a:off x="0" y="0"/>
                  <a:ext cx="2111827" cy="86214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smtClean="0"/>
                    <a:t>ANÁLISE DO MERCADO TELEFÓNICO</a:t>
                  </a:r>
                  <a:endParaRPr lang="pt-BR" dirty="0"/>
                </a:p>
              </p:txBody>
            </p:sp>
          </p:grpSp>
          <p:sp>
            <p:nvSpPr>
              <p:cNvPr id="9" name="Retângulo 8"/>
              <p:cNvSpPr/>
              <p:nvPr/>
            </p:nvSpPr>
            <p:spPr>
              <a:xfrm>
                <a:off x="8830491" y="-7194"/>
                <a:ext cx="3361509" cy="789687"/>
              </a:xfrm>
              <a:prstGeom prst="rect">
                <a:avLst/>
              </a:prstGeom>
              <a:solidFill>
                <a:srgbClr val="F15A2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UNITEL</a:t>
                </a:r>
                <a:endParaRPr lang="pt-BR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5473336" y="-7194"/>
                <a:ext cx="3357154" cy="78968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MOVICEL</a:t>
                </a:r>
                <a:endParaRPr lang="pt-BR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111827" y="-7194"/>
                <a:ext cx="3361509" cy="789687"/>
              </a:xfrm>
              <a:prstGeom prst="rect">
                <a:avLst/>
              </a:prstGeom>
              <a:solidFill>
                <a:srgbClr val="8000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AFRICELL</a:t>
                </a:r>
                <a:endParaRPr lang="pt-BR" dirty="0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2012063" y="900012"/>
              <a:ext cx="10179937" cy="5950492"/>
              <a:chOff x="2012063" y="900012"/>
              <a:chExt cx="10179937" cy="5950492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8880136" y="900012"/>
                <a:ext cx="1678790" cy="124914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0608146" y="900012"/>
                <a:ext cx="1583854" cy="124914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5516020" y="907206"/>
                <a:ext cx="1678790" cy="124914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7244030" y="907206"/>
                <a:ext cx="1583854" cy="124914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2056968" y="900012"/>
                <a:ext cx="1678790" cy="124914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3784978" y="900012"/>
                <a:ext cx="1583854" cy="124914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8855313" y="2237593"/>
                <a:ext cx="3311864" cy="2033516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5446292" y="2236183"/>
                <a:ext cx="3311864" cy="2033516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2056968" y="2237593"/>
                <a:ext cx="3311864" cy="2033516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2012063" y="4366744"/>
                <a:ext cx="3311863" cy="248376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21083" y="4328124"/>
                <a:ext cx="3299836" cy="248376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8827884" y="4359550"/>
                <a:ext cx="3311864" cy="2483760"/>
              </a:xfrm>
              <a:prstGeom prst="rect">
                <a:avLst/>
              </a:prstGeom>
              <a:solidFill>
                <a:srgbClr val="5B9BD5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977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</dc:creator>
  <cp:lastModifiedBy>1</cp:lastModifiedBy>
  <cp:revision>5</cp:revision>
  <dcterms:created xsi:type="dcterms:W3CDTF">2023-10-25T06:50:33Z</dcterms:created>
  <dcterms:modified xsi:type="dcterms:W3CDTF">2023-10-25T07:19:06Z</dcterms:modified>
</cp:coreProperties>
</file>