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0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9D31F-4742-4104-81CE-27A16FB5D7A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0B142-6582-48F1-BDC2-73564713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7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7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1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9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0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8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2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5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1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AB52-ABEE-4B2B-A666-3EC65BEB84E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7AB52-ABEE-4B2B-A666-3EC65BEB84E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3283-B440-41F3-9FAF-5E402B58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8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3106-970D-409E-A44B-5F1DBD047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 agents collaborate game with hidden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F5D2F-128C-42BE-BDB2-35378C3EE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(A toy model)</a:t>
            </a:r>
          </a:p>
        </p:txBody>
      </p:sp>
    </p:spTree>
    <p:extLst>
      <p:ext uri="{BB962C8B-B14F-4D97-AF65-F5344CB8AC3E}">
        <p14:creationId xmlns:p14="http://schemas.microsoft.com/office/powerpoint/2010/main" val="352248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9E6F9C-2713-4C7E-A6E9-2D4AE2E4A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160" t="50508" r="16680" b="26636"/>
          <a:stretch/>
        </p:blipFill>
        <p:spPr>
          <a:xfrm>
            <a:off x="1066800" y="1981200"/>
            <a:ext cx="7315199" cy="2600960"/>
          </a:xfrm>
        </p:spPr>
      </p:pic>
    </p:spTree>
    <p:extLst>
      <p:ext uri="{BB962C8B-B14F-4D97-AF65-F5344CB8AC3E}">
        <p14:creationId xmlns:p14="http://schemas.microsoft.com/office/powerpoint/2010/main" val="415235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01D7DA-8D49-43C0-9E1A-8B18199F2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688" t="36414" r="14960" b="24957"/>
          <a:stretch/>
        </p:blipFill>
        <p:spPr>
          <a:xfrm>
            <a:off x="838200" y="1752600"/>
            <a:ext cx="7970695" cy="3657600"/>
          </a:xfrm>
        </p:spPr>
      </p:pic>
    </p:spTree>
    <p:extLst>
      <p:ext uri="{BB962C8B-B14F-4D97-AF65-F5344CB8AC3E}">
        <p14:creationId xmlns:p14="http://schemas.microsoft.com/office/powerpoint/2010/main" val="299227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61C0CD-E18B-4892-BA03-0281A7AF1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22" t="43223" r="26487" b="39420"/>
          <a:stretch/>
        </p:blipFill>
        <p:spPr>
          <a:xfrm>
            <a:off x="1371600" y="2057400"/>
            <a:ext cx="7162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3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61C0CD-E18B-4892-BA03-0281A7AF1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1" t="60370" r="25833" b="14445"/>
          <a:stretch/>
        </p:blipFill>
        <p:spPr>
          <a:xfrm>
            <a:off x="1066800" y="2019300"/>
            <a:ext cx="729727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26E2E3-D342-41FE-8E27-11824E5C9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00" t="27451" r="13530" b="46928"/>
          <a:stretch/>
        </p:blipFill>
        <p:spPr>
          <a:xfrm>
            <a:off x="881743" y="1295400"/>
            <a:ext cx="8262257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9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4AB6F8-09F6-4B4D-8E20-734069039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33" t="47037" r="10000" b="18889"/>
          <a:stretch/>
        </p:blipFill>
        <p:spPr>
          <a:xfrm>
            <a:off x="533400" y="1524000"/>
            <a:ext cx="787179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2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6909</TotalTime>
  <Words>12</Words>
  <Application>Microsoft Office PowerPoint</Application>
  <PresentationFormat>On-screen Show (4:3)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2 agents collaborate game with hidden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Objectives</dc:title>
  <dc:creator>Yanling</dc:creator>
  <cp:lastModifiedBy>Sun, Lu</cp:lastModifiedBy>
  <cp:revision>72</cp:revision>
  <dcterms:created xsi:type="dcterms:W3CDTF">2020-11-06T22:02:51Z</dcterms:created>
  <dcterms:modified xsi:type="dcterms:W3CDTF">2021-01-19T15:52:42Z</dcterms:modified>
</cp:coreProperties>
</file>