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8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9D31F-4742-4104-81CE-27A16FB5D7A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B142-6582-48F1-BDC2-73564713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7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1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1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AB52-ABEE-4B2B-A666-3EC65BEB84E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3106-970D-409E-A44B-5F1DBD047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agents collaborate game with hidden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F5D2F-128C-42BE-BDB2-35378C3EE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 toy model)</a:t>
            </a:r>
          </a:p>
        </p:txBody>
      </p:sp>
    </p:spTree>
    <p:extLst>
      <p:ext uri="{BB962C8B-B14F-4D97-AF65-F5344CB8AC3E}">
        <p14:creationId xmlns:p14="http://schemas.microsoft.com/office/powerpoint/2010/main" val="352248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8FA17-8089-4A97-8CE0-5C17E4B27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66" t="39630" r="25000" b="21852"/>
          <a:stretch/>
        </p:blipFill>
        <p:spPr>
          <a:xfrm>
            <a:off x="1219200" y="1066800"/>
            <a:ext cx="6248400" cy="43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5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24AA28-2341-4489-95A3-E73AEFC46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67" t="39630" r="13333" b="23333"/>
          <a:stretch/>
        </p:blipFill>
        <p:spPr>
          <a:xfrm>
            <a:off x="438912" y="990600"/>
            <a:ext cx="870508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7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B9EE63-DF6B-46C9-8070-6A3E69AF7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33" t="30740" r="19167" b="14445"/>
          <a:stretch/>
        </p:blipFill>
        <p:spPr>
          <a:xfrm>
            <a:off x="1346886" y="777240"/>
            <a:ext cx="6450227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3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1B0B8-17CF-40FF-8192-1EE234111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67" t="30741" r="23333" b="33704"/>
          <a:stretch/>
        </p:blipFill>
        <p:spPr>
          <a:xfrm>
            <a:off x="990600" y="1066800"/>
            <a:ext cx="7305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74DF4B-B2D7-4534-AE49-F878CC982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33" t="26296" r="19167" b="20371"/>
          <a:stretch/>
        </p:blipFill>
        <p:spPr>
          <a:xfrm>
            <a:off x="990600" y="609600"/>
            <a:ext cx="67056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9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81B5D1-719D-4C02-BE5A-41134564A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36" t="50586" r="17597" b="30275"/>
          <a:stretch/>
        </p:blipFill>
        <p:spPr>
          <a:xfrm>
            <a:off x="192038" y="1268730"/>
            <a:ext cx="8912323" cy="23888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573061-24F4-413C-B3C9-C420C234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4276725"/>
            <a:ext cx="8229600" cy="150114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Issue:</a:t>
            </a:r>
            <a:r>
              <a:rPr lang="zh-CN" altLang="en-US" dirty="0"/>
              <a:t> </a:t>
            </a:r>
            <a:r>
              <a:rPr lang="en-US" altLang="zh-CN" dirty="0"/>
              <a:t>Identification</a:t>
            </a:r>
          </a:p>
          <a:p>
            <a:r>
              <a:rPr lang="en-US" altLang="zh-CN" dirty="0"/>
              <a:t>Next Step: Check identification results for complete observation case and generalize to hidden state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2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7006</TotalTime>
  <Words>31</Words>
  <Application>Microsoft Office PowerPoint</Application>
  <PresentationFormat>On-screen Show (4:3)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2 agents collaborate game with hidden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Objectives</dc:title>
  <dc:creator>Yanling</dc:creator>
  <cp:lastModifiedBy>Sun, Lu</cp:lastModifiedBy>
  <cp:revision>85</cp:revision>
  <dcterms:created xsi:type="dcterms:W3CDTF">2020-11-06T22:02:51Z</dcterms:created>
  <dcterms:modified xsi:type="dcterms:W3CDTF">2021-01-25T22:21:23Z</dcterms:modified>
</cp:coreProperties>
</file>