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63072-0653-4045-8824-4162B82A742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0C5C-C401-4D2E-9A75-DB094982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C0C5C-C401-4D2E-9A75-DB09498245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81CA-543E-4946-A956-F2F383D0F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72899-2608-4460-8A83-0FA22E90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9AD2-3B9E-4A96-9439-F6B9352A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44FD-88E5-414A-84F0-2D43187D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9316-2106-4BBE-ACAA-6943DE44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59E-27F7-434C-881C-D6F1C0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32A0-346C-4224-BBF5-CF712094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3380-E990-404C-89E0-52E7C0A9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75B1-4FF9-44AD-959E-3CFE6321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E9CE-01D5-42BC-98F3-E4849C09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2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24AB-204E-438C-9A39-5FEFE178A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6909C-315A-4A69-BCE2-2C3E18DE1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6E27-05D1-446E-9275-C435F2DE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4AAD-F8EE-42CC-BBF6-191F8245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0056E-9A19-4CF1-9393-5A9AA9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FAA0-01DF-46C6-BEB2-0005046E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3ED6-550B-47D5-8D15-FC12220B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1C87-B328-4022-8028-242380DF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CE6C-E072-464E-9DD3-BB91D144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2B68-AA92-4677-8E26-1BC3B7AA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5747-5AFC-4CEA-97F8-4E54341B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BB3A9-0C23-480B-9AA1-3D6ACD29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56835-32CF-483A-9399-8F433AE2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2EE0-3EFD-4A21-AC5F-921E7AB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121A-1375-4FEA-9F13-7CABA189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BEC7-40B7-41CA-97FB-A5BA96F8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4D5A-96E5-4233-AE49-5C7717C8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9769B-11C1-42F0-AE16-CC3F34295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B7775-BDB5-4D6D-B71D-F798F465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ECE6F-5085-4D37-8734-7BCFC4F8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B600F-CF51-46D6-8B74-73C1DFC6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09C4-8D1E-4EF7-98D0-F630E21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617E-1302-4361-9F51-E29F38B5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D3302-7C06-4FA8-94EB-723E79DB8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95189-E8B4-454A-98AD-1A0D6438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A0C25-4CD5-42D7-8EF3-E8FBD339F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976C5-4595-49AD-9B31-C3A44DAC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46D82-B7AF-4097-A694-F7626ADC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1A082-B489-401E-988E-7F72755D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0DFF-CFBE-418A-A176-795897CA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3801B-E6E2-4395-83A5-5E06CA22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82D7F-24F0-4FAB-BFDA-04E8F092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F21AF-4765-4E34-89C0-49D14373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C29CD-828E-4364-BC40-FCDEFAB9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BF92D-8EC5-4C0B-AEBF-1D1C51C4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1D80-5A33-490C-8D68-41F7A3DC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50BF-581E-4B98-A9B2-229E7A06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B59A-D114-4B6F-8CF8-F029437D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4FFA-E55D-42A0-9FDA-1ED8C02C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A94F-852A-4C9B-9E0A-376FEAEC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8D676-0128-46C0-B0CB-7376878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A729C-00F7-4CD1-992A-4EAB9A00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9591-84E1-4313-92D6-3AB0692A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4B69A-9DB0-4697-A850-759626D9B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18C39-1767-42C1-B2FA-E1FE87D0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4140-5116-432C-A71D-D488EC0B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03BD-AFDB-4D05-A7A4-FEE84910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29F9-FFB4-4968-9BF8-753C16A8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C6941-D07A-4571-A80C-9B24EC83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D46EC-2C70-402A-8283-9BF7012A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906F-01BA-4902-B869-99B6B484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21E1-9418-4249-8B95-692D5FAEFF0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2F83-7392-45D6-8A42-3917B6545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CEA1-C597-4EDF-A613-868CB4C75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604F-F8AF-4A36-B819-968C8FC16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124-B876-4317-BF6A-804AE168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Laboratory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7A34-B1D4-4D0D-A49F-5F38A178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other minds: Bayesian inference explains human choices in group decision-making</a:t>
            </a:r>
          </a:p>
          <a:p>
            <a:pPr lvl="1"/>
            <a:r>
              <a:rPr lang="en-US" dirty="0"/>
              <a:t>K. </a:t>
            </a:r>
            <a:r>
              <a:rPr lang="en-US" dirty="0" err="1"/>
              <a:t>Khalvati</a:t>
            </a:r>
            <a:r>
              <a:rPr lang="en-US" dirty="0"/>
              <a:t>, and et,2019</a:t>
            </a:r>
          </a:p>
          <a:p>
            <a:pPr lvl="1"/>
            <a:r>
              <a:rPr lang="en-US" dirty="0"/>
              <a:t>Mimic the volunteer’s dilemma in a  laboratory setting</a:t>
            </a:r>
          </a:p>
          <a:p>
            <a:pPr lvl="1"/>
            <a:r>
              <a:rPr lang="en-US" dirty="0"/>
              <a:t>Human behavior in a binary PGG</a:t>
            </a:r>
          </a:p>
          <a:p>
            <a:pPr lvl="1"/>
            <a:r>
              <a:rPr lang="en-US" dirty="0"/>
              <a:t>cooperate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5BD10-928D-4331-BC5C-782BACA31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5" t="58579" r="50944" b="19456"/>
          <a:stretch/>
        </p:blipFill>
        <p:spPr>
          <a:xfrm>
            <a:off x="3595498" y="4021494"/>
            <a:ext cx="7524913" cy="23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FB59-27F7-4131-8E68-0F43D73D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Laboratory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AF2A-F330-4652-A3AE-B3156644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Dynamic Games of Oligopolistic Competition: An Experimental Investigation</a:t>
            </a:r>
          </a:p>
          <a:p>
            <a:pPr lvl="1"/>
            <a:r>
              <a:rPr lang="en-US" dirty="0"/>
              <a:t>T. </a:t>
            </a:r>
            <a:r>
              <a:rPr lang="en-US" dirty="0" err="1"/>
              <a:t>Salz</a:t>
            </a:r>
            <a:r>
              <a:rPr lang="en-US" dirty="0"/>
              <a:t> and E. Vespa, 2019</a:t>
            </a:r>
          </a:p>
          <a:p>
            <a:pPr lvl="1"/>
            <a:r>
              <a:rPr lang="en-US" dirty="0"/>
              <a:t>Oligopolistic competition</a:t>
            </a:r>
          </a:p>
          <a:p>
            <a:pPr lvl="1"/>
            <a:r>
              <a:rPr lang="en-US" dirty="0"/>
              <a:t>Infinite-horizon entry/exit game( Industrial management, </a:t>
            </a:r>
            <a:r>
              <a:rPr lang="en-US" dirty="0" err="1"/>
              <a:t>pordutciton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F7E26-859D-4310-BA7E-FA4AFDAC9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7" t="47869" r="42705" b="30055"/>
          <a:stretch/>
        </p:blipFill>
        <p:spPr>
          <a:xfrm>
            <a:off x="2428406" y="4089977"/>
            <a:ext cx="7480092" cy="20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02E3-115E-4080-AB79-E1BEB74E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A2E0-9F83-4B80-85F8-35A5792B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and Estimation of Dynamic Games when </a:t>
            </a:r>
            <a:r>
              <a:rPr lang="en-US" dirty="0" err="1"/>
              <a:t>Players’s</a:t>
            </a:r>
            <a:r>
              <a:rPr lang="en-US" dirty="0"/>
              <a:t> Beliefs Are Not in Equilibrium</a:t>
            </a:r>
          </a:p>
          <a:p>
            <a:pPr lvl="1"/>
            <a:r>
              <a:rPr lang="en-US" dirty="0"/>
              <a:t>V. </a:t>
            </a:r>
            <a:r>
              <a:rPr lang="en-US" dirty="0" err="1"/>
              <a:t>Aguirregabiria</a:t>
            </a:r>
            <a:r>
              <a:rPr lang="en-US" dirty="0"/>
              <a:t> and A. </a:t>
            </a:r>
            <a:r>
              <a:rPr lang="en-US" dirty="0" err="1"/>
              <a:t>Magesan</a:t>
            </a:r>
            <a:r>
              <a:rPr lang="en-US" dirty="0"/>
              <a:t>, 2015</a:t>
            </a:r>
          </a:p>
          <a:p>
            <a:pPr lvl="1"/>
            <a:r>
              <a:rPr lang="en-US" dirty="0"/>
              <a:t>a dynamic game of store location between McDonalds and Burger King</a:t>
            </a:r>
          </a:p>
          <a:p>
            <a:pPr lvl="1"/>
            <a:r>
              <a:rPr lang="en-US" dirty="0"/>
              <a:t>Competitive game</a:t>
            </a:r>
          </a:p>
          <a:p>
            <a:pPr lvl="1"/>
            <a:r>
              <a:rPr lang="en-US" dirty="0"/>
              <a:t>Study store location of McDonalds (MD) and Burger King (BK) using data for the United Kingdom during the period 1991-1995 (Toivanen and Waterson (2005))</a:t>
            </a:r>
          </a:p>
        </p:txBody>
      </p:sp>
    </p:spTree>
    <p:extLst>
      <p:ext uri="{BB962C8B-B14F-4D97-AF65-F5344CB8AC3E}">
        <p14:creationId xmlns:p14="http://schemas.microsoft.com/office/powerpoint/2010/main" val="49811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02E3-115E-4080-AB79-E1BEB74E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A2E0-9F83-4B80-85F8-35A5792B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empirical investigation of dynamic cooperative and noncooperative solutions for global warming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Xepapadeas</a:t>
            </a:r>
            <a:r>
              <a:rPr lang="en-US" dirty="0"/>
              <a:t> and A. </a:t>
            </a:r>
            <a:r>
              <a:rPr lang="en-US" dirty="0" err="1"/>
              <a:t>Yiannaka</a:t>
            </a:r>
            <a:r>
              <a:rPr lang="en-US" dirty="0"/>
              <a:t>, 1997</a:t>
            </a:r>
          </a:p>
          <a:p>
            <a:pPr lvl="1"/>
            <a:r>
              <a:rPr lang="en-US" dirty="0"/>
              <a:t>CO2 accumulation with GDP</a:t>
            </a:r>
          </a:p>
          <a:p>
            <a:pPr lvl="1"/>
            <a:r>
              <a:rPr lang="en-US" dirty="0"/>
              <a:t>Linear utility function</a:t>
            </a:r>
          </a:p>
        </p:txBody>
      </p:sp>
    </p:spTree>
    <p:extLst>
      <p:ext uri="{BB962C8B-B14F-4D97-AF65-F5344CB8AC3E}">
        <p14:creationId xmlns:p14="http://schemas.microsoft.com/office/powerpoint/2010/main" val="26769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02E3-115E-4080-AB79-E1BEB74E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A2E0-9F83-4B80-85F8-35A5792B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Dynamic Efficiency Costs of Common-Pool Resource Exploitation</a:t>
            </a:r>
          </a:p>
          <a:p>
            <a:pPr lvl="1"/>
            <a:r>
              <a:rPr lang="en-US" dirty="0"/>
              <a:t>Ling Huang and Martin D. Smith, 2014</a:t>
            </a:r>
          </a:p>
          <a:p>
            <a:pPr lvl="1"/>
            <a:r>
              <a:rPr lang="en-US" dirty="0"/>
              <a:t>entering and exiting the shrimp industry</a:t>
            </a:r>
          </a:p>
          <a:p>
            <a:pPr lvl="1"/>
            <a:r>
              <a:rPr lang="en-US" dirty="0"/>
              <a:t>fishermen simultaneously decide whether to fish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A9FA-8467-4159-B10D-C3C25095F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4" t="36016" r="44289" b="44592"/>
          <a:stretch/>
        </p:blipFill>
        <p:spPr>
          <a:xfrm>
            <a:off x="2548327" y="4010431"/>
            <a:ext cx="7041149" cy="18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7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207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Applications</vt:lpstr>
      <vt:lpstr>Laboratory data set</vt:lpstr>
      <vt:lpstr>Laboratory data set</vt:lpstr>
      <vt:lpstr>True data set</vt:lpstr>
      <vt:lpstr>True data set</vt:lpstr>
      <vt:lpstr>True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</dc:title>
  <dc:creator>Sun, Lu</dc:creator>
  <cp:lastModifiedBy>Sun, Lu</cp:lastModifiedBy>
  <cp:revision>4</cp:revision>
  <dcterms:created xsi:type="dcterms:W3CDTF">2021-02-08T20:41:37Z</dcterms:created>
  <dcterms:modified xsi:type="dcterms:W3CDTF">2021-02-08T21:01:02Z</dcterms:modified>
</cp:coreProperties>
</file>