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8" r:id="rId4"/>
    <p:sldId id="262" r:id="rId5"/>
    <p:sldId id="260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63072-0653-4045-8824-4162B82A742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C0C5C-C401-4D2E-9A75-DB0949824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1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81CA-543E-4946-A956-F2F383D0F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72899-2608-4460-8A83-0FA22E908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29AD2-3B9E-4A96-9439-F6B9352A5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21E1-9418-4249-8B95-692D5FAEFF05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E44FD-88E5-414A-84F0-2D43187DF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79316-2106-4BBE-ACAA-6943DE44F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A1BF4-1CDB-431E-BFEA-C07BBF0A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63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959E-27F7-434C-881C-D6F1C0DB3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F632A0-346C-4224-BBF5-CF7120944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03380-E990-404C-89E0-52E7C0A9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21E1-9418-4249-8B95-692D5FAEFF05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975B1-4FF9-44AD-959E-3CFE6321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1E9CE-01D5-42BC-98F3-E4849C09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A1BF4-1CDB-431E-BFEA-C07BBF0A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2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0124AB-204E-438C-9A39-5FEFE178AC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6909C-315A-4A69-BCE2-2C3E18DE1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56E27-05D1-446E-9275-C435F2DE7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21E1-9418-4249-8B95-692D5FAEFF05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B4AAD-F8EE-42CC-BBF6-191F82456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0056E-9A19-4CF1-9393-5A9AA9E3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A1BF4-1CDB-431E-BFEA-C07BBF0A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7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0FAA0-01DF-46C6-BEB2-0005046E9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A3ED6-550B-47D5-8D15-FC12220BF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21C87-B328-4022-8028-242380DFA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21E1-9418-4249-8B95-692D5FAEFF05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6CE6C-E072-464E-9DD3-BB91D1448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E2B68-AA92-4677-8E26-1BC3B7AA4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A1BF4-1CDB-431E-BFEA-C07BBF0A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9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D5747-5AFC-4CEA-97F8-4E54341B7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BB3A9-0C23-480B-9AA1-3D6ACD29B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56835-32CF-483A-9399-8F433AE21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21E1-9418-4249-8B95-692D5FAEFF05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92EE0-3EFD-4A21-AC5F-921E7AB6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2121A-1375-4FEA-9F13-7CABA1895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A1BF4-1CDB-431E-BFEA-C07BBF0A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EBEC7-40B7-41CA-97FB-A5BA96F8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94D5A-96E5-4233-AE49-5C7717C82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9769B-11C1-42F0-AE16-CC3F34295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B7775-BDB5-4D6D-B71D-F798F4655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21E1-9418-4249-8B95-692D5FAEFF05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ECE6F-5085-4D37-8734-7BCFC4F88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B600F-CF51-46D6-8B74-73C1DFC63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A1BF4-1CDB-431E-BFEA-C07BBF0A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8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09C4-8D1E-4EF7-98D0-F630E2185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0617E-1302-4361-9F51-E29F38B53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D3302-7C06-4FA8-94EB-723E79DB8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795189-E8B4-454A-98AD-1A0D64389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CA0C25-4CD5-42D7-8EF3-E8FBD339F9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A976C5-4595-49AD-9B31-C3A44DAC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21E1-9418-4249-8B95-692D5FAEFF05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646D82-B7AF-4097-A694-F7626ADC3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1A082-B489-401E-988E-7F72755D6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A1BF4-1CDB-431E-BFEA-C07BBF0A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9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50DFF-CFBE-418A-A176-795897CAB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A3801B-E6E2-4395-83A5-5E06CA229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21E1-9418-4249-8B95-692D5FAEFF05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C82D7F-24F0-4FAB-BFDA-04E8F0922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6F21AF-4765-4E34-89C0-49D14373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A1BF4-1CDB-431E-BFEA-C07BBF0A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4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C29CD-828E-4364-BC40-FCDEFAB93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21E1-9418-4249-8B95-692D5FAEFF05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EBF92D-8EC5-4C0B-AEBF-1D1C51C41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F1D80-5A33-490C-8D68-41F7A3DCC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A1BF4-1CDB-431E-BFEA-C07BBF0A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00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D50BF-581E-4B98-A9B2-229E7A06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7B59A-D114-4B6F-8CF8-F029437DD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94FFA-E55D-42A0-9FDA-1ED8C02CE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3A94F-852A-4C9B-9E0A-376FEAEC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21E1-9418-4249-8B95-692D5FAEFF05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8D676-0128-46C0-B0CB-737687811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A729C-00F7-4CD1-992A-4EAB9A00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A1BF4-1CDB-431E-BFEA-C07BBF0A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F9591-84E1-4313-92D6-3AB0692AC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44B69A-9DB0-4697-A850-759626D9B1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18C39-1767-42C1-B2FA-E1FE87D0C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24140-5116-432C-A71D-D488EC0BF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21E1-9418-4249-8B95-692D5FAEFF05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103BD-AFDB-4D05-A7A4-FEE84910E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529F9-FFB4-4968-9BF8-753C16A8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A1BF4-1CDB-431E-BFEA-C07BBF0A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0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BC6941-D07A-4571-A80C-9B24EC833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D46EC-2C70-402A-8283-9BF7012A6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A906F-01BA-4902-B869-99B6B484E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621E1-9418-4249-8B95-692D5FAEFF05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B2F83-7392-45D6-8A42-3917B65452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FCEA1-C597-4EDF-A613-868CB4C75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A1BF4-1CDB-431E-BFEA-C07BBF0A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8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3106-970D-409E-A44B-5F1DBD047B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 agents collaborate game with hidden states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F5D2F-128C-42BE-BDB2-35378C3EE4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(A toy model)</a:t>
            </a:r>
          </a:p>
        </p:txBody>
      </p:sp>
    </p:spTree>
    <p:extLst>
      <p:ext uri="{BB962C8B-B14F-4D97-AF65-F5344CB8AC3E}">
        <p14:creationId xmlns:p14="http://schemas.microsoft.com/office/powerpoint/2010/main" val="352248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6235E2-0AF9-4627-9C04-0011D2330C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26280" r="19348" b="43962"/>
          <a:stretch/>
        </p:blipFill>
        <p:spPr>
          <a:xfrm>
            <a:off x="2811922" y="1058754"/>
            <a:ext cx="7142922" cy="390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55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124AA28-2341-4489-95A3-E73AEFC466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67" t="39630" r="13333" b="23333"/>
          <a:stretch/>
        </p:blipFill>
        <p:spPr>
          <a:xfrm>
            <a:off x="1962912" y="990600"/>
            <a:ext cx="8705088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273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BDE33C-6931-4A47-A059-2CB1B0EF88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30" t="27287" r="5378" b="14976"/>
          <a:stretch/>
        </p:blipFill>
        <p:spPr>
          <a:xfrm>
            <a:off x="2193851" y="621119"/>
            <a:ext cx="7804298" cy="580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36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FB09FE-1256-43A7-B363-874CC9EE87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146" t="38704" r="4791" b="11111"/>
          <a:stretch/>
        </p:blipFill>
        <p:spPr>
          <a:xfrm>
            <a:off x="1765300" y="596900"/>
            <a:ext cx="9118694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15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174DF4B-B2D7-4534-AE49-F878CC9826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33" t="26296" r="19167" b="20371"/>
          <a:stretch/>
        </p:blipFill>
        <p:spPr>
          <a:xfrm>
            <a:off x="2514600" y="609600"/>
            <a:ext cx="6705600" cy="536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96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C64258-2C14-4646-918C-7BD7FA6C9F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459" t="40185" r="10416" b="40370"/>
          <a:stretch/>
        </p:blipFill>
        <p:spPr>
          <a:xfrm>
            <a:off x="1912620" y="1968500"/>
            <a:ext cx="836676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52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3106-970D-409E-A44B-5F1DBD047B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Fisherman model</a:t>
            </a:r>
            <a:br>
              <a:rPr lang="en-US" dirty="0"/>
            </a:br>
            <a:r>
              <a:rPr lang="en-US" dirty="0"/>
              <a:t>one agent with hidden states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F5D2F-128C-42BE-BDB2-35378C3EE4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(A guess)</a:t>
            </a:r>
          </a:p>
        </p:txBody>
      </p:sp>
    </p:spTree>
    <p:extLst>
      <p:ext uri="{BB962C8B-B14F-4D97-AF65-F5344CB8AC3E}">
        <p14:creationId xmlns:p14="http://schemas.microsoft.com/office/powerpoint/2010/main" val="2735961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1CAA29-8E07-4657-84B0-A6129227FB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75" t="34074" r="7813" b="32963"/>
          <a:stretch/>
        </p:blipFill>
        <p:spPr>
          <a:xfrm>
            <a:off x="1695449" y="1663700"/>
            <a:ext cx="8504433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18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2509</TotalTime>
  <Words>24</Words>
  <Application>Microsoft Office PowerPoint</Application>
  <PresentationFormat>Widescreen</PresentationFormat>
  <Paragraphs>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2 agents collaborate game with hidden states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Fisherman model one agent with hidden states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</dc:title>
  <dc:creator>Sun, Lu</dc:creator>
  <cp:lastModifiedBy>Sun, Lu</cp:lastModifiedBy>
  <cp:revision>19</cp:revision>
  <dcterms:created xsi:type="dcterms:W3CDTF">2021-02-08T20:41:37Z</dcterms:created>
  <dcterms:modified xsi:type="dcterms:W3CDTF">2021-04-20T16:06:58Z</dcterms:modified>
</cp:coreProperties>
</file>