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B2EBC-94E4-4F68-9D86-EE8F0322E37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8B4FC-EE85-496F-992A-F91F73B5A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8B4FC-EE85-496F-992A-F91F73B5A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7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2101-F1BA-479F-AB3B-E99C3403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BC92-7942-4661-A4DC-0F7E59796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CA7EC-9D1A-4C0A-9020-F55B5205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4E94-36D6-4583-886A-D80977B5F5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A4CBC-49F7-4001-B4A6-7B2FE38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577C-800A-4168-8ECD-57B8EACF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4B6E-4982-41CD-8587-C82A5FD81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7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906F-CF99-4DFC-9EFA-E6864355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8C10D-0F2B-4277-85E0-FF6185CA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28626-8A27-4701-BE0C-50D8300B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4E94-36D6-4583-886A-D80977B5F5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13CD-5835-43CB-8E49-C27E7EBD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F6935-7061-4BE4-949A-E2B56506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4B6E-4982-41CD-8587-C82A5FD81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2CA0C-B5A4-4333-87D1-05BB24139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41421-A8BF-486D-AE69-778414EDF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E81F-0BEA-43A5-8095-704DB434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4E94-36D6-4583-886A-D80977B5F5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C7B-94B4-455A-8AB8-C7953573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EB787-A97D-41D9-9C43-5C6A72B2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4B6E-4982-41CD-8587-C82A5FD81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928E-B808-4EC4-B2ED-3D03103B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1AA4-0AF3-40DD-8864-944C395F1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AB3AB-7615-4E2C-927A-8A0C29BD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4E94-36D6-4583-886A-D80977B5F5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7C4F-C4B5-443C-9E77-3F884181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5FE5D-4B61-478E-917A-4BC73C10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4B6E-4982-41CD-8587-C82A5FD81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3AA9-E2ED-4B3D-BB15-91789618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8EC3E-F130-4029-A22C-BA435129C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0287-709E-4937-B9A5-F86A5CC5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4E94-36D6-4583-886A-D80977B5F5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F78D1-9213-479A-9CB7-2B70533A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77DA2-17C6-45A4-8CA4-9A0DB61F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4B6E-4982-41CD-8587-C82A5FD81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1DFD-5E9E-40CA-A8B6-60E98F72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7447-C035-4B07-AAEF-83CEBB3D6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684BA-AA93-46E2-AA66-FDB9E6350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18B2-9614-42DA-843A-03271D08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4E94-36D6-4583-886A-D80977B5F5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0230F-8189-4A48-83B9-9E26127D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F0A0-4336-4B5E-AB08-FED95FE0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4B6E-4982-41CD-8587-C82A5FD81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211D-387E-46D1-A298-4E283753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9E46-11CC-47A7-AFC2-B498A62A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3F256-9C15-4513-9C1F-5AB3B4133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E2932-5E8F-4504-87AB-419107E82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AB256-7EE3-4E82-9B68-C35CA5D83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687B3-2551-48EF-950E-5E8E54B7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4E94-36D6-4583-886A-D80977B5F5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C7D51-5C05-4C9D-A741-6F23AF6D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560A1-1838-4DA0-B869-059AAAC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4B6E-4982-41CD-8587-C82A5FD81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2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608F-A5D2-49B5-B35B-D73036FC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E5512-152A-4B6D-A75C-AE051A48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4E94-36D6-4583-886A-D80977B5F5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8BF83-D82E-4620-911D-D442499E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F62D4-1D4B-4B1C-8578-2382410B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4B6E-4982-41CD-8587-C82A5FD81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1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318EC-1206-43BF-9EED-5A3D20C2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4E94-36D6-4583-886A-D80977B5F5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496A8-AAD5-4F5C-BD67-7D95167A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15AF4-3C48-4D90-B91B-3236228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4B6E-4982-41CD-8587-C82A5FD81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4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37B1-5E2E-4CCD-AF31-A2F81122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C8C9-F94E-4CFE-9264-AB5F0075A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9199E-6A5B-4293-AF33-4776EFB69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43CCC-2F68-4147-8C66-10C6E363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4E94-36D6-4583-886A-D80977B5F5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4C520-58A5-40A9-BFFF-74EB2CE2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D1960-1750-4341-81DA-3C4FA3EC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4B6E-4982-41CD-8587-C82A5FD81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63CE-DA45-4E41-8CC1-2110EF44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87F16-0B4F-427E-B607-5E6485699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9C435-9A97-4473-AD3F-B346B1A2D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ED7E5-7BAB-410D-BAFE-9265B928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4E94-36D6-4583-886A-D80977B5F5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0B319-3B4A-4663-8A7D-7E5902AA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D26E3-D7D1-4302-9952-8727587E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4B6E-4982-41CD-8587-C82A5FD81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1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3487E-55CF-47BA-BFDA-D66897C6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31EE-5CE5-4DC8-8335-938747CC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3B05-CB0A-48EF-AE1D-A9711EF62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4E94-36D6-4583-886A-D80977B5F5E0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FD1B-6AC9-4D3E-BC1F-56FF4EED0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98FA-EDDD-422F-B14D-35FFA601E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4B6E-4982-41CD-8587-C82A5FD81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3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32155D-A35E-4942-A3A6-55E8CCCDB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7" t="18628" r="39779" b="29913"/>
          <a:stretch/>
        </p:blipFill>
        <p:spPr>
          <a:xfrm>
            <a:off x="1502867" y="441446"/>
            <a:ext cx="9658044" cy="606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3743EA-B55A-40B8-B9DC-F7020C26B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0" t="18858" r="39338" b="29608"/>
          <a:stretch/>
        </p:blipFill>
        <p:spPr>
          <a:xfrm>
            <a:off x="1593671" y="444137"/>
            <a:ext cx="920225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8AF3-BF14-4BCF-A2A8-FF2A0B51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NPL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30B1-5183-429B-AAFC-7FC66376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Convergence (even for static discrete-choice games, </a:t>
            </a:r>
            <a:r>
              <a:rPr lang="en-US" dirty="0" err="1"/>
              <a:t>Su</a:t>
            </a:r>
            <a:r>
              <a:rPr lang="en-US" dirty="0"/>
              <a:t> 2014)</a:t>
            </a:r>
          </a:p>
          <a:p>
            <a:r>
              <a:rPr lang="en-US" dirty="0"/>
              <a:t>Local stability condition (Kasahara and </a:t>
            </a:r>
            <a:r>
              <a:rPr lang="en-US" dirty="0" err="1"/>
              <a:t>Shimotsu</a:t>
            </a:r>
            <a:r>
              <a:rPr lang="en-US" dirty="0"/>
              <a:t>, 2012)</a:t>
            </a:r>
          </a:p>
          <a:p>
            <a:endParaRPr lang="en-US" dirty="0"/>
          </a:p>
          <a:p>
            <a:r>
              <a:rPr lang="en-US" dirty="0"/>
              <a:t>New method</a:t>
            </a:r>
          </a:p>
          <a:p>
            <a:pPr lvl="1"/>
            <a:r>
              <a:rPr lang="en-US" dirty="0"/>
              <a:t>NPL-</a:t>
            </a:r>
            <a:r>
              <a:rPr lang="el-GR" dirty="0"/>
              <a:t>Λ </a:t>
            </a:r>
            <a:r>
              <a:rPr lang="en-US" dirty="0"/>
              <a:t>algorithms (Kasahara and </a:t>
            </a:r>
            <a:r>
              <a:rPr lang="en-US" dirty="0" err="1"/>
              <a:t>Shimotsu</a:t>
            </a:r>
            <a:r>
              <a:rPr lang="en-US" dirty="0"/>
              <a:t> ,2012)</a:t>
            </a:r>
          </a:p>
          <a:p>
            <a:pPr lvl="1"/>
            <a:r>
              <a:rPr lang="en-US" dirty="0"/>
              <a:t>MPEC (constraints on density of Jacobian matrix, </a:t>
            </a:r>
            <a:r>
              <a:rPr lang="en-US" dirty="0" err="1"/>
              <a:t>Egesdal</a:t>
            </a:r>
            <a:r>
              <a:rPr lang="en-US" dirty="0"/>
              <a:t>, Lai and </a:t>
            </a:r>
            <a:r>
              <a:rPr lang="en-US" dirty="0" err="1"/>
              <a:t>Su</a:t>
            </a:r>
            <a:r>
              <a:rPr lang="en-US" dirty="0"/>
              <a:t>, 2015)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4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37CA-CCFE-4D86-8F73-222ADC54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>
            <a:normAutofit fontScale="90000"/>
          </a:bodyPr>
          <a:lstStyle/>
          <a:p>
            <a:r>
              <a:rPr lang="en-US" dirty="0"/>
              <a:t>NRLS</a:t>
            </a:r>
            <a:br>
              <a:rPr lang="en-US" dirty="0"/>
            </a:br>
            <a:r>
              <a:rPr lang="en-US" dirty="0"/>
              <a:t> (nested recursive lexicographic search algorithm)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6B8D-71E7-4845-9D80-84EE0A2F9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228" t="18823" r="40000" b="32549"/>
          <a:stretch/>
        </p:blipFill>
        <p:spPr>
          <a:xfrm>
            <a:off x="1841609" y="1517333"/>
            <a:ext cx="8325901" cy="49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9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F770-98EC-4CD7-9514-D62C0CA4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B0298-E83C-447D-AD03-8935C65CEE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43" t="33137" r="6875" b="43921"/>
          <a:stretch/>
        </p:blipFill>
        <p:spPr>
          <a:xfrm>
            <a:off x="1721223" y="2164975"/>
            <a:ext cx="9833895" cy="353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66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Problem of NPL</vt:lpstr>
      <vt:lpstr>NRLS  (nested recursive lexicographic search algorithm)</vt:lpstr>
      <vt:lpstr>NPL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Lu</dc:creator>
  <cp:lastModifiedBy>Sun, Lu</cp:lastModifiedBy>
  <cp:revision>4</cp:revision>
  <dcterms:created xsi:type="dcterms:W3CDTF">2021-05-03T19:28:49Z</dcterms:created>
  <dcterms:modified xsi:type="dcterms:W3CDTF">2021-05-03T20:29:32Z</dcterms:modified>
</cp:coreProperties>
</file>