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49" d="100"/>
          <a:sy n="49" d="100"/>
        </p:scale>
        <p:origin x="14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3990-7AF2-4F80-B694-183790C45C0E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0C04C-1527-440C-8C5D-11A069C7A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0C04C-1527-440C-8C5D-11A069C7A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3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FE9E-9E79-4A50-AFE8-8C2AAAE40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49187-F6B3-41D1-A2FB-6EDC12EE3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73EA6-C342-4177-B4B7-B0D1CF11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5636-1C78-4C80-87F7-2ADCBDD9679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DDE4-2A3C-463F-87A2-5E60F503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6E3F-EF94-48DE-A35C-8314F959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104A-11DD-49EB-BEAB-446C2B60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601D-6366-4658-B008-90A3BEE8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3B198-74F3-4C88-AE48-E00E19945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29A6-4508-440E-A678-D97E498A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5636-1C78-4C80-87F7-2ADCBDD9679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A14C-2B1B-4591-800B-D36B21F0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0AF3-265F-4E53-8850-A7E46423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104A-11DD-49EB-BEAB-446C2B60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8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B601F-A30E-4D52-9C50-7BC690C35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A3010-233C-43ED-A823-923046A5F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2BF74-C76B-43EB-9537-4E73966C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5636-1C78-4C80-87F7-2ADCBDD9679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1E634-36CF-4C75-B127-67BE715A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7D9D-B40E-44E1-AE20-CB918AA5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104A-11DD-49EB-BEAB-446C2B60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8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FF80-6E14-4C37-9F74-8669644A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617C-ABD2-4961-96EF-3C33DF7B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7D77-DA7B-43A0-825B-9BF0131C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5636-1C78-4C80-87F7-2ADCBDD9679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7C9A-F513-4AF5-A0A1-78A228D4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B5AF3-64C6-4638-8DA6-EDBD08B3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104A-11DD-49EB-BEAB-446C2B60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0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2373-483C-4949-8D45-5AAB6778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B450E-676C-425E-99B6-50DA20E5A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2956-C6CA-4EEE-98D9-DFF21576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5636-1C78-4C80-87F7-2ADCBDD9679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93FE1-41F1-4379-8687-49589F32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ABECB-75B9-4779-97D2-54589D4C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104A-11DD-49EB-BEAB-446C2B60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9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5C67-02C6-4383-B106-430F3ECB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B714-FEC1-4F0D-B0AB-05F6DAA7D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4D498-0569-43B2-8F00-90E2E2FA3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48702-1D23-4943-9EFE-7CC13A89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5636-1C78-4C80-87F7-2ADCBDD9679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211A2-8B78-4C8A-9330-8FE948AA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1D2EC-E2D3-4324-929D-81A2C780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104A-11DD-49EB-BEAB-446C2B60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7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A92F-F6EC-4E41-A722-1EC93D3B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5325F-7F61-4209-AAFA-C24D21B4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13F25-BF76-46D0-B91A-9F48675E0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826B6-C7A4-4200-910D-803F4E9F1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AA32-D9CC-4AE3-9F8C-C2CE4C4B1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CE2FF-886B-443B-99B6-777D52E5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5636-1C78-4C80-87F7-2ADCBDD9679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FD84A-66F1-48E7-A112-FAB44085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80E5E-62FC-4280-A4D8-23E5B4A2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104A-11DD-49EB-BEAB-446C2B60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484D-ACD3-4372-998D-E4E399C2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38F62-398F-445E-B476-CAF67E72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5636-1C78-4C80-87F7-2ADCBDD9679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3C17C-B55D-4CFF-B8C7-E12D1CB9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31285-7E67-4E23-B47D-94AD9EFF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104A-11DD-49EB-BEAB-446C2B60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1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79A77-36CB-461C-B621-D305FCD7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5636-1C78-4C80-87F7-2ADCBDD9679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8F34C-22D2-45BB-AD3D-EE0FF464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FFA17-C05A-4B45-8FB0-EC7B32FA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104A-11DD-49EB-BEAB-446C2B60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1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FF1A-0725-465C-9F92-360DCFB5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09CD-92B6-4058-B2BE-81434AC5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A2EB9-D194-46AC-8388-532E04AE5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5695A-3AB8-4F8C-BB00-0D5CB52D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5636-1C78-4C80-87F7-2ADCBDD9679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53696-DCE0-49DD-9A29-2145EFFD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E5F25-5E95-4160-A678-EE3438A3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104A-11DD-49EB-BEAB-446C2B60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7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5A54-67E1-477E-82CC-42BC92E3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478F2-4E0B-4297-B3B8-6ABC1588D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F5B14-79FA-4D0D-8349-6F2CBFE5C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5999-B059-458A-8209-2B6A7585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5636-1C78-4C80-87F7-2ADCBDD9679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721E2-E715-48F0-8062-B6EC6392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A6F32-617F-483D-B110-1FA50BCB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104A-11DD-49EB-BEAB-446C2B60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8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23338-851A-4F38-BF36-B01A173E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2FC2-74E2-451C-95E5-95BF94BD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967C-3915-4F2A-BB39-2EF645F67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5636-1C78-4C80-87F7-2ADCBDD96790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3239-6416-49A9-8767-B8746CFB9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AE04-0BD9-4820-9A66-930024C5F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104A-11DD-49EB-BEAB-446C2B60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5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A45B-240C-44AF-ABB2-E8DF2148E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7E457-8AF8-489D-AD9B-2C604F0AB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1CF49-9291-451E-81E8-1FE2F3347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9" t="10205" r="23010" b="16365"/>
          <a:stretch/>
        </p:blipFill>
        <p:spPr>
          <a:xfrm>
            <a:off x="2799184" y="699796"/>
            <a:ext cx="6587412" cy="50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5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7D791C-0383-4A2E-85BA-13B64D1324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77" t="32245" r="32194" b="26259"/>
          <a:stretch/>
        </p:blipFill>
        <p:spPr>
          <a:xfrm>
            <a:off x="2463281" y="1520890"/>
            <a:ext cx="6941976" cy="444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4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12935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Lu</dc:creator>
  <cp:lastModifiedBy>Sun, Lu</cp:lastModifiedBy>
  <cp:revision>5</cp:revision>
  <dcterms:created xsi:type="dcterms:W3CDTF">2021-05-17T14:28:04Z</dcterms:created>
  <dcterms:modified xsi:type="dcterms:W3CDTF">2021-05-26T14:04:51Z</dcterms:modified>
</cp:coreProperties>
</file>