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9" r:id="rId4"/>
    <p:sldId id="281" r:id="rId5"/>
    <p:sldId id="273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9D31F-4742-4104-81CE-27A16FB5D7A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B142-6582-48F1-BDC2-73564713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B142-6582-48F1-BDC2-73564713FD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B142-6582-48F1-BDC2-73564713FD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B142-6582-48F1-BDC2-73564713FD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AB52-ABEE-4B2B-A666-3EC65BEB84E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810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Structural Estimation of a Partially Observable Discrete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267200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  <a:p>
            <a:r>
              <a:rPr lang="en-US" dirty="0"/>
              <a:t>Definition of Markov Perfect Equilibrium(MPD)</a:t>
            </a:r>
          </a:p>
          <a:p>
            <a:r>
              <a:rPr lang="en-US" dirty="0"/>
              <a:t>Existence of MPE </a:t>
            </a:r>
          </a:p>
        </p:txBody>
      </p:sp>
    </p:spTree>
    <p:extLst>
      <p:ext uri="{BB962C8B-B14F-4D97-AF65-F5344CB8AC3E}">
        <p14:creationId xmlns:p14="http://schemas.microsoft.com/office/powerpoint/2010/main" val="35725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F0793-06EE-4F6C-9A7D-167257CC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State: s = ((s1,s2,…,</a:t>
            </a:r>
            <a:r>
              <a:rPr lang="en-US" dirty="0" err="1"/>
              <a:t>sN</a:t>
            </a:r>
            <a:r>
              <a:rPr lang="en-US" dirty="0"/>
              <a:t>), </a:t>
            </a:r>
            <a:r>
              <a:rPr lang="en-US" dirty="0" err="1"/>
              <a:t>sc</a:t>
            </a:r>
            <a:r>
              <a:rPr lang="en-US" dirty="0"/>
              <a:t>)</a:t>
            </a:r>
          </a:p>
          <a:p>
            <a:r>
              <a:rPr lang="en-US" dirty="0"/>
              <a:t>Observation: z for </a:t>
            </a:r>
            <a:r>
              <a:rPr lang="en-US" dirty="0" err="1"/>
              <a:t>sc</a:t>
            </a:r>
            <a:endParaRPr lang="en-US" dirty="0"/>
          </a:p>
          <a:p>
            <a:r>
              <a:rPr lang="en-US" dirty="0"/>
              <a:t>Action: a = (a1,…,</a:t>
            </a:r>
            <a:r>
              <a:rPr lang="en-US" dirty="0" err="1"/>
              <a:t>aN</a:t>
            </a:r>
            <a:r>
              <a:rPr lang="en-US" dirty="0"/>
              <a:t>)</a:t>
            </a:r>
          </a:p>
          <a:p>
            <a:r>
              <a:rPr lang="en-US" dirty="0"/>
              <a:t>Belief: x = {P(</a:t>
            </a:r>
            <a:r>
              <a:rPr lang="en-US" dirty="0" err="1"/>
              <a:t>sc</a:t>
            </a:r>
            <a:r>
              <a:rPr lang="en-US" dirty="0"/>
              <a:t>)}</a:t>
            </a:r>
          </a:p>
          <a:p>
            <a:r>
              <a:rPr lang="en-US" dirty="0"/>
              <a:t>Dynamics: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Bellman Equation 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959D6-FE04-45C1-9A1C-2BA8E5B88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29" t="69031" r="57564" b="28690"/>
          <a:stretch/>
        </p:blipFill>
        <p:spPr>
          <a:xfrm>
            <a:off x="2895600" y="3450336"/>
            <a:ext cx="36576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13541-68DF-4959-8DAE-B7701112D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72808" r="65000" b="20371"/>
          <a:stretch/>
        </p:blipFill>
        <p:spPr>
          <a:xfrm>
            <a:off x="3962400" y="5026238"/>
            <a:ext cx="3611169" cy="722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76F7A-CD17-4FDB-9D21-6E3B094BB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8" t="50230" r="65603" b="45033"/>
          <a:stretch/>
        </p:blipFill>
        <p:spPr>
          <a:xfrm>
            <a:off x="498764" y="4030394"/>
            <a:ext cx="4698523" cy="655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E47453-475A-4C3E-9A24-63C937F76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37" t="61124" r="63162" b="36054"/>
          <a:stretch/>
        </p:blipFill>
        <p:spPr>
          <a:xfrm>
            <a:off x="471055" y="4569854"/>
            <a:ext cx="8388927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A6E79-FBAD-410B-B535-3CD791EC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33704" r="50833" b="42593"/>
          <a:stretch/>
        </p:blipFill>
        <p:spPr>
          <a:xfrm>
            <a:off x="447241" y="2192482"/>
            <a:ext cx="8696759" cy="26254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F4C822-CEF1-41E3-9B36-1A2D7669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81600"/>
            <a:ext cx="8001000" cy="944563"/>
          </a:xfrm>
        </p:spPr>
        <p:txBody>
          <a:bodyPr>
            <a:normAutofit/>
          </a:bodyPr>
          <a:lstStyle/>
          <a:p>
            <a:r>
              <a:rPr lang="en-US" dirty="0"/>
              <a:t>Question: Should ‘z’ occur in value function?</a:t>
            </a:r>
          </a:p>
        </p:txBody>
      </p:sp>
    </p:spTree>
    <p:extLst>
      <p:ext uri="{BB962C8B-B14F-4D97-AF65-F5344CB8AC3E}">
        <p14:creationId xmlns:p14="http://schemas.microsoft.com/office/powerpoint/2010/main" val="5768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94F-F8F9-4B11-AC07-5E06C902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Zero-Sum Stochastic Games with Partial Information, M. K. GHOSH, D. MCDONALD, S. SINHA, 2004</a:t>
            </a:r>
          </a:p>
          <a:p>
            <a:pPr lvl="1"/>
            <a:r>
              <a:rPr lang="en-US" dirty="0"/>
              <a:t>Definition totally different: s states; x actions</a:t>
            </a:r>
          </a:p>
          <a:p>
            <a:pPr lvl="1"/>
            <a:endParaRPr lang="en-US" dirty="0"/>
          </a:p>
          <a:p>
            <a:r>
              <a:rPr lang="en-US" dirty="0"/>
              <a:t>Controlled Markov processes, E.B. </a:t>
            </a:r>
            <a:r>
              <a:rPr lang="en-US" dirty="0" err="1"/>
              <a:t>Dynkin</a:t>
            </a:r>
            <a:r>
              <a:rPr lang="en-US" dirty="0"/>
              <a:t>, A.A </a:t>
            </a:r>
            <a:r>
              <a:rPr lang="en-US" dirty="0" err="1"/>
              <a:t>Yushkevich</a:t>
            </a:r>
            <a:r>
              <a:rPr lang="en-US" dirty="0"/>
              <a:t>, 1980</a:t>
            </a:r>
          </a:p>
          <a:p>
            <a:pPr lvl="1"/>
            <a:r>
              <a:rPr lang="en-US" dirty="0"/>
              <a:t> x observed  states; y unobserved states; v belief of y</a:t>
            </a:r>
          </a:p>
          <a:p>
            <a:pPr lvl="1"/>
            <a:r>
              <a:rPr lang="en-US" dirty="0"/>
              <a:t>Final translates incomplete information model to complete information with x and v</a:t>
            </a:r>
          </a:p>
          <a:p>
            <a:pPr lvl="1"/>
            <a:r>
              <a:rPr lang="en-US" dirty="0"/>
              <a:t>If dynamics and actions doesn’t depend on x(observed states) then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50788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655288B-C0C8-47A1-9FBC-D92C843B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Markov Perfect Equilibrium (MPE)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878F3-41FA-4422-980B-59C737799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60370" r="52500" b="20371"/>
          <a:stretch/>
        </p:blipFill>
        <p:spPr>
          <a:xfrm>
            <a:off x="316522" y="2590800"/>
            <a:ext cx="83702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5FB-E883-4EFD-9489-89B21EAC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F69F-3C63-4B5F-B965-C5BD7FF7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18" y="1676400"/>
            <a:ext cx="8229600" cy="4525963"/>
          </a:xfrm>
        </p:spPr>
        <p:txBody>
          <a:bodyPr/>
          <a:lstStyle/>
          <a:p>
            <a:r>
              <a:rPr lang="en-US" dirty="0"/>
              <a:t>Proof the existence of MPE</a:t>
            </a:r>
          </a:p>
          <a:p>
            <a:r>
              <a:rPr lang="en-US" dirty="0"/>
              <a:t>2 agents, work together, symmetric case, common goal,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194</Words>
  <Application>Microsoft Office PowerPoint</Application>
  <PresentationFormat>On-screen Show (4:3)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Structural Estimation of a Partially Observable Discrete</vt:lpstr>
      <vt:lpstr>Model Description</vt:lpstr>
      <vt:lpstr>Model Description</vt:lpstr>
      <vt:lpstr>PowerPoint Presentation</vt:lpstr>
      <vt:lpstr>Markov Perfect Equilibrium (MPE)</vt:lpstr>
      <vt:lpstr>Next part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Objectives</dc:title>
  <dc:creator>Yanling</dc:creator>
  <cp:lastModifiedBy>Sun, Lu</cp:lastModifiedBy>
  <cp:revision>49</cp:revision>
  <dcterms:created xsi:type="dcterms:W3CDTF">2020-11-06T22:02:51Z</dcterms:created>
  <dcterms:modified xsi:type="dcterms:W3CDTF">2020-12-18T21:50:13Z</dcterms:modified>
</cp:coreProperties>
</file>