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00E6-FE8A-4C6D-8FB6-0CD1CB152193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5D2F-9DC7-41AD-BECA-73769EE6E6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00E6-FE8A-4C6D-8FB6-0CD1CB152193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5D2F-9DC7-41AD-BECA-73769EE6E6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00E6-FE8A-4C6D-8FB6-0CD1CB152193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5D2F-9DC7-41AD-BECA-73769EE6E6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00E6-FE8A-4C6D-8FB6-0CD1CB152193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5D2F-9DC7-41AD-BECA-73769EE6E6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00E6-FE8A-4C6D-8FB6-0CD1CB152193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5D2F-9DC7-41AD-BECA-73769EE6E6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00E6-FE8A-4C6D-8FB6-0CD1CB152193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5D2F-9DC7-41AD-BECA-73769EE6E6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00E6-FE8A-4C6D-8FB6-0CD1CB152193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5D2F-9DC7-41AD-BECA-73769EE6E6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00E6-FE8A-4C6D-8FB6-0CD1CB152193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5D2F-9DC7-41AD-BECA-73769EE6E6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00E6-FE8A-4C6D-8FB6-0CD1CB152193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5D2F-9DC7-41AD-BECA-73769EE6E6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00E6-FE8A-4C6D-8FB6-0CD1CB152193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5D2F-9DC7-41AD-BECA-73769EE6E6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00E6-FE8A-4C6D-8FB6-0CD1CB152193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5D2F-9DC7-41AD-BECA-73769EE6E6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300E6-FE8A-4C6D-8FB6-0CD1CB152193}" type="datetimeFigureOut">
              <a:rPr lang="zh-CN" altLang="en-US" smtClean="0"/>
              <a:pPr/>
              <a:t>2014/12/23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75D2F-9DC7-41AD-BECA-73769EE6E6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中国海洋大学1.jpg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>
                <a:latin typeface="华文彩云" pitchFamily="2" charset="-122"/>
                <a:ea typeface="华文彩云" pitchFamily="2" charset="-122"/>
              </a:rPr>
              <a:t>中国海洋大学</a:t>
            </a:r>
            <a:endParaRPr lang="zh-CN" altLang="en-US" sz="6600" b="1" dirty="0"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中国海洋大学3.jpg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0" y="0"/>
            <a:ext cx="9090755" cy="67151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中国海洋大学（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Ocean University of China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），简称中海大，原名青岛海洋大学，位于山东省青岛市，始建于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1924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年，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2002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年更名为中国海洋大学。学校是教育部直属重点综合性大学，是国家“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985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工程”和“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211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工程”重点建设高校之一，是国务院学位委员会首批批准的具有博士、硕士、学士学位授予权的单位。</a:t>
            </a:r>
            <a:endParaRPr lang="zh-CN" alt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中海洋大学2.jpg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-1" y="0"/>
            <a:ext cx="9098693" cy="66437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57224" y="1000108"/>
            <a:ext cx="6858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截至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2013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年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12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月，学校有崂山、鱼山和浮山三个校区，设有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17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个院，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个基础教学中心，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个社会科学部，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68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个本科专业。学校有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12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个博士后流动站，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13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个博士学位授权一级学科，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34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个硕士学位授权一级学科。学校有学生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39500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余人，其中全日制博士、硕士研究生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8400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余人（其中博士研究生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1600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余人），在职攻</a:t>
            </a:r>
            <a:endParaRPr lang="zh-CN" alt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165</Words>
  <Application>Microsoft Office PowerPoint</Application>
  <PresentationFormat>全屏显示(4:3)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中国海洋大学</vt:lpstr>
      <vt:lpstr>中国海洋大学（Ocean University of China），简称中海大，原名青岛海洋大学，位于山东省青岛市，始建于1924年，2002年更名为中国海洋大学。学校是教育部直属重点综合性大学，是国家“985工程”和“211工程”重点建设高校之一，是国务院学位委员会首批批准的具有博士、硕士、学士学位授予权的单位。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中国海洋大学</dc:title>
  <dc:creator>ASUS-PC</dc:creator>
  <cp:lastModifiedBy>ASUS-PC</cp:lastModifiedBy>
  <cp:revision>3</cp:revision>
  <dcterms:created xsi:type="dcterms:W3CDTF">2014-12-21T14:25:12Z</dcterms:created>
  <dcterms:modified xsi:type="dcterms:W3CDTF">2014-12-23T06:28:33Z</dcterms:modified>
</cp:coreProperties>
</file>