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929"/>
    <a:srgbClr val="6F4949"/>
    <a:srgbClr val="8F613F"/>
    <a:srgbClr val="655C53"/>
    <a:srgbClr val="BDA100"/>
    <a:srgbClr val="FFFBA5"/>
    <a:srgbClr val="CDB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4660"/>
  </p:normalViewPr>
  <p:slideViewPr>
    <p:cSldViewPr>
      <p:cViewPr>
        <p:scale>
          <a:sx n="50" d="100"/>
          <a:sy n="50" d="100"/>
        </p:scale>
        <p:origin x="-186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1B360-E391-422C-AD1A-FE178820A8C2}" type="datetimeFigureOut">
              <a:rPr lang="zh-CN" altLang="en-US" smtClean="0"/>
              <a:pPr/>
              <a:t>2014/12/27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DC4B5-73C6-4A94-98E6-4B2B20A275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DC4B5-73C6-4A94-98E6-4B2B20A275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DC4B5-73C6-4A94-98E6-4B2B20A2756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8DA2600-F43D-488A-B008-19BB9C8B85CE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08851F5-225D-42F7-B2A0-8C87C2088D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885F06B-97A6-4425-9983-F232D0871889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EB20E0-B0C3-49BA-86BB-5F6D405E39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D817F1D-737B-4E49-AFB1-6EDC1A42C744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36425C1-346D-4292-BA2F-528D7108F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04" y="500042"/>
            <a:ext cx="4857784" cy="917596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0143713-977C-41C5-9E35-C2FBEECC7D0D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AA3201E-C5C2-4CAD-B011-01E4CB004D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838DC0-6370-4D89-AE49-2119F64FC12C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E3FB0C-E66E-4A69-9147-20CDB23630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E3DD463-8978-445C-9A58-5926ED3F5C9A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B671190-FE8A-4459-80BB-3D71117895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E1C80FD-E155-420B-B389-E1C2CECD7725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B5684F-327D-4D1F-967A-51CBAB448D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ED80ACB-83BC-422E-892E-FF5ED69FCFB0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3039F89-D8AD-4EC8-A93B-B27350A983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675C00E-0445-454F-B345-37D933DBE00D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17E8E9-DDF9-47C9-9D7C-45B4EA9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E87368-DC03-4728-82E5-79B7F119191E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7A31846-AFCB-4956-B521-065200630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F17204-4EFE-45F2-BB1A-FE7975AF7894}" type="datetimeFigureOut">
              <a:rPr lang="zh-CN" altLang="en-US"/>
              <a:pPr>
                <a:defRPr/>
              </a:pPr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BE6DEB-8E87-42CB-9450-9FF76E77DA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8F613F"/>
            </a:gs>
            <a:gs pos="100000">
              <a:srgbClr val="5129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Documents and Settings\Administrator\桌面\ppt\fwkp32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357813"/>
            <a:ext cx="9144000" cy="150018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 descr="C:\Documents and Settings\Administrator\桌面\ppt\fwk3p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6500813" y="0"/>
            <a:ext cx="2643187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999"/>
              </a:srgbClr>
            </a:outerShdw>
          </a:effectLst>
        </p:spPr>
      </p:pic>
      <p:cxnSp>
        <p:nvCxnSpPr>
          <p:cNvPr id="12" name="直接连接符 11"/>
          <p:cNvCxnSpPr/>
          <p:nvPr userDrawn="1"/>
        </p:nvCxnSpPr>
        <p:spPr>
          <a:xfrm>
            <a:off x="1643063" y="1357313"/>
            <a:ext cx="464343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http://img.sccnn.com/bimg/327/925.jpg"/>
          <p:cNvPicPr>
            <a:picLocks noChangeAspect="1" noChangeArrowheads="1"/>
          </p:cNvPicPr>
          <p:nvPr userDrawn="1"/>
        </p:nvPicPr>
        <p:blipFill>
          <a:blip r:embed="rId1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548680"/>
            <a:ext cx="1403200" cy="978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Documents and Settings\Administrator\桌面\ppt\fwk3p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29313" y="1556792"/>
            <a:ext cx="3214687" cy="28463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Documents and Settings\Administrator\桌面\ppt\fwkp3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3857625"/>
            <a:ext cx="9144000" cy="30003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611560" y="2564904"/>
            <a:ext cx="64087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充分尊重每一位同学的个性与自由</a:t>
            </a:r>
            <a:endParaRPr lang="zh-CN" altLang="en-US" sz="5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547664" y="4725144"/>
            <a:ext cx="73019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+mj-ea"/>
                <a:ea typeface="+mj-ea"/>
                <a:cs typeface="Times New Roman" pitchFamily="18" charset="0"/>
              </a:rPr>
              <a:t>——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2013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级水产养殖二班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2013-2014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年度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工作总结报告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3323" name="Picture 11" descr="http://img.sccnn.com/bimg/327/925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620688"/>
            <a:ext cx="1647056" cy="1124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2712364" cy="917596"/>
          </a:xfrm>
        </p:spPr>
        <p:txBody>
          <a:bodyPr/>
          <a:lstStyle/>
          <a:p>
            <a:r>
              <a:rPr lang="zh-CN" altLang="en-US" sz="3600" dirty="0" smtClean="0"/>
              <a:t>生活方面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全班集体聚会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r>
              <a:rPr lang="zh-CN" altLang="en-US" dirty="0" smtClean="0"/>
              <a:t>第一学期吃饭聚餐，增进彼此之间的熟悉度</a:t>
            </a:r>
            <a:endParaRPr lang="en-US" altLang="zh-CN" dirty="0" smtClean="0"/>
          </a:p>
          <a:p>
            <a:r>
              <a:rPr lang="zh-CN" altLang="en-US" dirty="0" smtClean="0"/>
              <a:t>第二学期日租房，给了同学们一个可以尽兴玩耍谈心的机会。</a:t>
            </a:r>
            <a:endParaRPr lang="en-US" altLang="zh-CN" dirty="0" smtClean="0"/>
          </a:p>
          <a:p>
            <a:r>
              <a:rPr lang="zh-CN" altLang="en-US" dirty="0" smtClean="0"/>
              <a:t>班级氛围活泼而又温馨，同学们彼此之间关系非常密切，经常在学习之余进行小范围的聚会游玩等活动，以放松心情并交流感情。</a:t>
            </a:r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51204" name="Picture 4" descr="H:\水二\大水二活动记忆\日租房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7584" y="620688"/>
            <a:ext cx="4378474" cy="32838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05" name="Picture 5" descr="H:\水二\大水二活动记忆\140909二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9912" y="3068960"/>
            <a:ext cx="4659502" cy="3096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93" decel="100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93" decel="100000"/>
                                        <p:tgtEl>
                                          <p:spTgt spid="5120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193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193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9916" y="5393541"/>
            <a:ext cx="6084168" cy="830997"/>
          </a:xfrm>
          <a:prstGeom prst="rect">
            <a:avLst/>
          </a:prstGeom>
          <a:blipFill>
            <a:blip r:embed="rId2" cstate="screen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文艺排练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主动学习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1547664" y="692696"/>
            <a:ext cx="50165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存在的不足 改进的思路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3354388" y="1673225"/>
            <a:ext cx="2778125" cy="1365250"/>
          </a:xfrm>
          <a:custGeom>
            <a:avLst/>
            <a:gdLst/>
            <a:ahLst/>
            <a:cxnLst>
              <a:cxn ang="0">
                <a:pos x="1557" y="777"/>
              </a:cxn>
              <a:cxn ang="0">
                <a:pos x="1515" y="852"/>
              </a:cxn>
              <a:cxn ang="0">
                <a:pos x="1496" y="859"/>
              </a:cxn>
              <a:cxn ang="0">
                <a:pos x="1396" y="859"/>
              </a:cxn>
              <a:cxn ang="0">
                <a:pos x="1211" y="859"/>
              </a:cxn>
              <a:cxn ang="0">
                <a:pos x="1072" y="859"/>
              </a:cxn>
              <a:cxn ang="0">
                <a:pos x="1025" y="859"/>
              </a:cxn>
              <a:cxn ang="0">
                <a:pos x="1038" y="852"/>
              </a:cxn>
              <a:cxn ang="0">
                <a:pos x="1075" y="831"/>
              </a:cxn>
              <a:cxn ang="0">
                <a:pos x="1124" y="802"/>
              </a:cxn>
              <a:cxn ang="0">
                <a:pos x="1150" y="787"/>
              </a:cxn>
              <a:cxn ang="0">
                <a:pos x="1153" y="783"/>
              </a:cxn>
              <a:cxn ang="0">
                <a:pos x="1137" y="761"/>
              </a:cxn>
              <a:cxn ang="0">
                <a:pos x="1103" y="716"/>
              </a:cxn>
              <a:cxn ang="0">
                <a:pos x="1053" y="665"/>
              </a:cxn>
              <a:cxn ang="0">
                <a:pos x="984" y="619"/>
              </a:cxn>
              <a:cxn ang="0">
                <a:pos x="901" y="583"/>
              </a:cxn>
              <a:cxn ang="0">
                <a:pos x="809" y="567"/>
              </a:cxn>
              <a:cxn ang="0">
                <a:pos x="713" y="570"/>
              </a:cxn>
              <a:cxn ang="0">
                <a:pos x="630" y="590"/>
              </a:cxn>
              <a:cxn ang="0">
                <a:pos x="564" y="623"/>
              </a:cxn>
              <a:cxn ang="0">
                <a:pos x="523" y="647"/>
              </a:cxn>
              <a:cxn ang="0">
                <a:pos x="509" y="656"/>
              </a:cxn>
              <a:cxn ang="0">
                <a:pos x="493" y="629"/>
              </a:cxn>
              <a:cxn ang="0">
                <a:pos x="446" y="548"/>
              </a:cxn>
              <a:cxn ang="0">
                <a:pos x="384" y="440"/>
              </a:cxn>
              <a:cxn ang="0">
                <a:pos x="350" y="382"/>
              </a:cxn>
              <a:cxn ang="0">
                <a:pos x="339" y="374"/>
              </a:cxn>
              <a:cxn ang="0">
                <a:pos x="278" y="374"/>
              </a:cxn>
              <a:cxn ang="0">
                <a:pos x="152" y="374"/>
              </a:cxn>
              <a:cxn ang="0">
                <a:pos x="43" y="374"/>
              </a:cxn>
              <a:cxn ang="0">
                <a:pos x="1" y="374"/>
              </a:cxn>
              <a:cxn ang="0">
                <a:pos x="9" y="364"/>
              </a:cxn>
              <a:cxn ang="0">
                <a:pos x="40" y="326"/>
              </a:cxn>
              <a:cxn ang="0">
                <a:pos x="97" y="265"/>
              </a:cxn>
              <a:cxn ang="0">
                <a:pos x="186" y="195"/>
              </a:cxn>
              <a:cxn ang="0">
                <a:pos x="306" y="119"/>
              </a:cxn>
              <a:cxn ang="0">
                <a:pos x="447" y="57"/>
              </a:cxn>
              <a:cxn ang="0">
                <a:pos x="605" y="15"/>
              </a:cxn>
              <a:cxn ang="0">
                <a:pos x="773" y="0"/>
              </a:cxn>
              <a:cxn ang="0">
                <a:pos x="945" y="17"/>
              </a:cxn>
              <a:cxn ang="0">
                <a:pos x="1115" y="62"/>
              </a:cxn>
              <a:cxn ang="0">
                <a:pos x="1266" y="131"/>
              </a:cxn>
              <a:cxn ang="0">
                <a:pos x="1396" y="220"/>
              </a:cxn>
              <a:cxn ang="0">
                <a:pos x="1500" y="313"/>
              </a:cxn>
              <a:cxn ang="0">
                <a:pos x="1576" y="408"/>
              </a:cxn>
              <a:cxn ang="0">
                <a:pos x="1623" y="477"/>
              </a:cxn>
              <a:cxn ang="0">
                <a:pos x="1641" y="504"/>
              </a:cxn>
              <a:cxn ang="0">
                <a:pos x="1649" y="500"/>
              </a:cxn>
              <a:cxn ang="0">
                <a:pos x="1677" y="483"/>
              </a:cxn>
              <a:cxn ang="0">
                <a:pos x="1719" y="458"/>
              </a:cxn>
              <a:cxn ang="0">
                <a:pos x="1744" y="443"/>
              </a:cxn>
              <a:cxn ang="0">
                <a:pos x="1747" y="443"/>
              </a:cxn>
              <a:cxn ang="0">
                <a:pos x="1711" y="506"/>
              </a:cxn>
              <a:cxn ang="0">
                <a:pos x="1630" y="650"/>
              </a:cxn>
            </a:cxnLst>
            <a:rect l="0" t="0" r="r" b="b"/>
            <a:pathLst>
              <a:path w="1750" h="860">
                <a:moveTo>
                  <a:pt x="1630" y="650"/>
                </a:moveTo>
                <a:lnTo>
                  <a:pt x="1615" y="675"/>
                </a:lnTo>
                <a:lnTo>
                  <a:pt x="1602" y="699"/>
                </a:lnTo>
                <a:lnTo>
                  <a:pt x="1589" y="721"/>
                </a:lnTo>
                <a:lnTo>
                  <a:pt x="1578" y="741"/>
                </a:lnTo>
                <a:lnTo>
                  <a:pt x="1567" y="760"/>
                </a:lnTo>
                <a:lnTo>
                  <a:pt x="1557" y="777"/>
                </a:lnTo>
                <a:lnTo>
                  <a:pt x="1549" y="793"/>
                </a:lnTo>
                <a:lnTo>
                  <a:pt x="1541" y="807"/>
                </a:lnTo>
                <a:lnTo>
                  <a:pt x="1534" y="819"/>
                </a:lnTo>
                <a:lnTo>
                  <a:pt x="1528" y="830"/>
                </a:lnTo>
                <a:lnTo>
                  <a:pt x="1523" y="839"/>
                </a:lnTo>
                <a:lnTo>
                  <a:pt x="1518" y="846"/>
                </a:lnTo>
                <a:lnTo>
                  <a:pt x="1515" y="852"/>
                </a:lnTo>
                <a:lnTo>
                  <a:pt x="1513" y="856"/>
                </a:lnTo>
                <a:lnTo>
                  <a:pt x="1511" y="858"/>
                </a:lnTo>
                <a:lnTo>
                  <a:pt x="1511" y="859"/>
                </a:lnTo>
                <a:lnTo>
                  <a:pt x="1510" y="859"/>
                </a:lnTo>
                <a:lnTo>
                  <a:pt x="1507" y="859"/>
                </a:lnTo>
                <a:lnTo>
                  <a:pt x="1502" y="859"/>
                </a:lnTo>
                <a:lnTo>
                  <a:pt x="1496" y="859"/>
                </a:lnTo>
                <a:lnTo>
                  <a:pt x="1487" y="859"/>
                </a:lnTo>
                <a:lnTo>
                  <a:pt x="1477" y="859"/>
                </a:lnTo>
                <a:lnTo>
                  <a:pt x="1464" y="859"/>
                </a:lnTo>
                <a:lnTo>
                  <a:pt x="1450" y="859"/>
                </a:lnTo>
                <a:lnTo>
                  <a:pt x="1434" y="859"/>
                </a:lnTo>
                <a:lnTo>
                  <a:pt x="1416" y="859"/>
                </a:lnTo>
                <a:lnTo>
                  <a:pt x="1396" y="859"/>
                </a:lnTo>
                <a:lnTo>
                  <a:pt x="1374" y="859"/>
                </a:lnTo>
                <a:lnTo>
                  <a:pt x="1351" y="859"/>
                </a:lnTo>
                <a:lnTo>
                  <a:pt x="1325" y="859"/>
                </a:lnTo>
                <a:lnTo>
                  <a:pt x="1298" y="859"/>
                </a:lnTo>
                <a:lnTo>
                  <a:pt x="1268" y="859"/>
                </a:lnTo>
                <a:lnTo>
                  <a:pt x="1239" y="859"/>
                </a:lnTo>
                <a:lnTo>
                  <a:pt x="1211" y="859"/>
                </a:lnTo>
                <a:lnTo>
                  <a:pt x="1186" y="859"/>
                </a:lnTo>
                <a:lnTo>
                  <a:pt x="1162" y="859"/>
                </a:lnTo>
                <a:lnTo>
                  <a:pt x="1140" y="859"/>
                </a:lnTo>
                <a:lnTo>
                  <a:pt x="1120" y="859"/>
                </a:lnTo>
                <a:lnTo>
                  <a:pt x="1102" y="859"/>
                </a:lnTo>
                <a:lnTo>
                  <a:pt x="1086" y="859"/>
                </a:lnTo>
                <a:lnTo>
                  <a:pt x="1072" y="859"/>
                </a:lnTo>
                <a:lnTo>
                  <a:pt x="1060" y="859"/>
                </a:lnTo>
                <a:lnTo>
                  <a:pt x="1049" y="859"/>
                </a:lnTo>
                <a:lnTo>
                  <a:pt x="1041" y="859"/>
                </a:lnTo>
                <a:lnTo>
                  <a:pt x="1034" y="859"/>
                </a:lnTo>
                <a:lnTo>
                  <a:pt x="1029" y="859"/>
                </a:lnTo>
                <a:lnTo>
                  <a:pt x="1026" y="859"/>
                </a:lnTo>
                <a:lnTo>
                  <a:pt x="1025" y="859"/>
                </a:lnTo>
                <a:lnTo>
                  <a:pt x="1026" y="859"/>
                </a:lnTo>
                <a:lnTo>
                  <a:pt x="1028" y="858"/>
                </a:lnTo>
                <a:lnTo>
                  <a:pt x="1029" y="857"/>
                </a:lnTo>
                <a:lnTo>
                  <a:pt x="1032" y="856"/>
                </a:lnTo>
                <a:lnTo>
                  <a:pt x="1034" y="854"/>
                </a:lnTo>
                <a:lnTo>
                  <a:pt x="1038" y="852"/>
                </a:lnTo>
                <a:lnTo>
                  <a:pt x="1042" y="850"/>
                </a:lnTo>
                <a:lnTo>
                  <a:pt x="1046" y="847"/>
                </a:lnTo>
                <a:lnTo>
                  <a:pt x="1051" y="845"/>
                </a:lnTo>
                <a:lnTo>
                  <a:pt x="1056" y="842"/>
                </a:lnTo>
                <a:lnTo>
                  <a:pt x="1062" y="838"/>
                </a:lnTo>
                <a:lnTo>
                  <a:pt x="1068" y="835"/>
                </a:lnTo>
                <a:lnTo>
                  <a:pt x="1075" y="831"/>
                </a:lnTo>
                <a:lnTo>
                  <a:pt x="1082" y="827"/>
                </a:lnTo>
                <a:lnTo>
                  <a:pt x="1090" y="822"/>
                </a:lnTo>
                <a:lnTo>
                  <a:pt x="1098" y="818"/>
                </a:lnTo>
                <a:lnTo>
                  <a:pt x="1105" y="813"/>
                </a:lnTo>
                <a:lnTo>
                  <a:pt x="1112" y="809"/>
                </a:lnTo>
                <a:lnTo>
                  <a:pt x="1118" y="806"/>
                </a:lnTo>
                <a:lnTo>
                  <a:pt x="1124" y="802"/>
                </a:lnTo>
                <a:lnTo>
                  <a:pt x="1129" y="799"/>
                </a:lnTo>
                <a:lnTo>
                  <a:pt x="1134" y="797"/>
                </a:lnTo>
                <a:lnTo>
                  <a:pt x="1138" y="794"/>
                </a:lnTo>
                <a:lnTo>
                  <a:pt x="1142" y="792"/>
                </a:lnTo>
                <a:lnTo>
                  <a:pt x="1145" y="790"/>
                </a:lnTo>
                <a:lnTo>
                  <a:pt x="1148" y="788"/>
                </a:lnTo>
                <a:lnTo>
                  <a:pt x="1150" y="787"/>
                </a:lnTo>
                <a:lnTo>
                  <a:pt x="1152" y="786"/>
                </a:lnTo>
                <a:lnTo>
                  <a:pt x="1153" y="785"/>
                </a:lnTo>
                <a:lnTo>
                  <a:pt x="1154" y="785"/>
                </a:lnTo>
                <a:lnTo>
                  <a:pt x="1153" y="784"/>
                </a:lnTo>
                <a:lnTo>
                  <a:pt x="1153" y="783"/>
                </a:lnTo>
                <a:lnTo>
                  <a:pt x="1151" y="781"/>
                </a:lnTo>
                <a:lnTo>
                  <a:pt x="1150" y="779"/>
                </a:lnTo>
                <a:lnTo>
                  <a:pt x="1148" y="776"/>
                </a:lnTo>
                <a:lnTo>
                  <a:pt x="1146" y="773"/>
                </a:lnTo>
                <a:lnTo>
                  <a:pt x="1143" y="769"/>
                </a:lnTo>
                <a:lnTo>
                  <a:pt x="1140" y="765"/>
                </a:lnTo>
                <a:lnTo>
                  <a:pt x="1137" y="761"/>
                </a:lnTo>
                <a:lnTo>
                  <a:pt x="1133" y="756"/>
                </a:lnTo>
                <a:lnTo>
                  <a:pt x="1129" y="750"/>
                </a:lnTo>
                <a:lnTo>
                  <a:pt x="1124" y="744"/>
                </a:lnTo>
                <a:lnTo>
                  <a:pt x="1120" y="738"/>
                </a:lnTo>
                <a:lnTo>
                  <a:pt x="1115" y="731"/>
                </a:lnTo>
                <a:lnTo>
                  <a:pt x="1109" y="723"/>
                </a:lnTo>
                <a:lnTo>
                  <a:pt x="1103" y="716"/>
                </a:lnTo>
                <a:lnTo>
                  <a:pt x="1097" y="708"/>
                </a:lnTo>
                <a:lnTo>
                  <a:pt x="1091" y="700"/>
                </a:lnTo>
                <a:lnTo>
                  <a:pt x="1084" y="693"/>
                </a:lnTo>
                <a:lnTo>
                  <a:pt x="1077" y="686"/>
                </a:lnTo>
                <a:lnTo>
                  <a:pt x="1069" y="679"/>
                </a:lnTo>
                <a:lnTo>
                  <a:pt x="1061" y="672"/>
                </a:lnTo>
                <a:lnTo>
                  <a:pt x="1053" y="665"/>
                </a:lnTo>
                <a:lnTo>
                  <a:pt x="1044" y="658"/>
                </a:lnTo>
                <a:lnTo>
                  <a:pt x="1035" y="651"/>
                </a:lnTo>
                <a:lnTo>
                  <a:pt x="1025" y="644"/>
                </a:lnTo>
                <a:lnTo>
                  <a:pt x="1016" y="638"/>
                </a:lnTo>
                <a:lnTo>
                  <a:pt x="1005" y="631"/>
                </a:lnTo>
                <a:lnTo>
                  <a:pt x="995" y="625"/>
                </a:lnTo>
                <a:lnTo>
                  <a:pt x="984" y="619"/>
                </a:lnTo>
                <a:lnTo>
                  <a:pt x="973" y="613"/>
                </a:lnTo>
                <a:lnTo>
                  <a:pt x="961" y="607"/>
                </a:lnTo>
                <a:lnTo>
                  <a:pt x="950" y="601"/>
                </a:lnTo>
                <a:lnTo>
                  <a:pt x="938" y="596"/>
                </a:lnTo>
                <a:lnTo>
                  <a:pt x="926" y="591"/>
                </a:lnTo>
                <a:lnTo>
                  <a:pt x="913" y="587"/>
                </a:lnTo>
                <a:lnTo>
                  <a:pt x="901" y="583"/>
                </a:lnTo>
                <a:lnTo>
                  <a:pt x="888" y="580"/>
                </a:lnTo>
                <a:lnTo>
                  <a:pt x="876" y="577"/>
                </a:lnTo>
                <a:lnTo>
                  <a:pt x="863" y="574"/>
                </a:lnTo>
                <a:lnTo>
                  <a:pt x="849" y="572"/>
                </a:lnTo>
                <a:lnTo>
                  <a:pt x="836" y="570"/>
                </a:lnTo>
                <a:lnTo>
                  <a:pt x="823" y="568"/>
                </a:lnTo>
                <a:lnTo>
                  <a:pt x="809" y="567"/>
                </a:lnTo>
                <a:lnTo>
                  <a:pt x="795" y="567"/>
                </a:lnTo>
                <a:lnTo>
                  <a:pt x="781" y="566"/>
                </a:lnTo>
                <a:lnTo>
                  <a:pt x="767" y="567"/>
                </a:lnTo>
                <a:lnTo>
                  <a:pt x="753" y="567"/>
                </a:lnTo>
                <a:lnTo>
                  <a:pt x="739" y="568"/>
                </a:lnTo>
                <a:lnTo>
                  <a:pt x="726" y="569"/>
                </a:lnTo>
                <a:lnTo>
                  <a:pt x="713" y="570"/>
                </a:lnTo>
                <a:lnTo>
                  <a:pt x="700" y="572"/>
                </a:lnTo>
                <a:lnTo>
                  <a:pt x="687" y="574"/>
                </a:lnTo>
                <a:lnTo>
                  <a:pt x="675" y="577"/>
                </a:lnTo>
                <a:lnTo>
                  <a:pt x="664" y="579"/>
                </a:lnTo>
                <a:lnTo>
                  <a:pt x="652" y="583"/>
                </a:lnTo>
                <a:lnTo>
                  <a:pt x="641" y="586"/>
                </a:lnTo>
                <a:lnTo>
                  <a:pt x="630" y="590"/>
                </a:lnTo>
                <a:lnTo>
                  <a:pt x="620" y="593"/>
                </a:lnTo>
                <a:lnTo>
                  <a:pt x="609" y="598"/>
                </a:lnTo>
                <a:lnTo>
                  <a:pt x="600" y="602"/>
                </a:lnTo>
                <a:lnTo>
                  <a:pt x="590" y="607"/>
                </a:lnTo>
                <a:lnTo>
                  <a:pt x="581" y="613"/>
                </a:lnTo>
                <a:lnTo>
                  <a:pt x="572" y="618"/>
                </a:lnTo>
                <a:lnTo>
                  <a:pt x="564" y="623"/>
                </a:lnTo>
                <a:lnTo>
                  <a:pt x="556" y="627"/>
                </a:lnTo>
                <a:lnTo>
                  <a:pt x="549" y="631"/>
                </a:lnTo>
                <a:lnTo>
                  <a:pt x="543" y="635"/>
                </a:lnTo>
                <a:lnTo>
                  <a:pt x="537" y="639"/>
                </a:lnTo>
                <a:lnTo>
                  <a:pt x="532" y="642"/>
                </a:lnTo>
                <a:lnTo>
                  <a:pt x="527" y="645"/>
                </a:lnTo>
                <a:lnTo>
                  <a:pt x="523" y="647"/>
                </a:lnTo>
                <a:lnTo>
                  <a:pt x="519" y="650"/>
                </a:lnTo>
                <a:lnTo>
                  <a:pt x="516" y="651"/>
                </a:lnTo>
                <a:lnTo>
                  <a:pt x="513" y="653"/>
                </a:lnTo>
                <a:lnTo>
                  <a:pt x="511" y="654"/>
                </a:lnTo>
                <a:lnTo>
                  <a:pt x="510" y="655"/>
                </a:lnTo>
                <a:lnTo>
                  <a:pt x="509" y="655"/>
                </a:lnTo>
                <a:lnTo>
                  <a:pt x="509" y="656"/>
                </a:lnTo>
                <a:lnTo>
                  <a:pt x="508" y="655"/>
                </a:lnTo>
                <a:lnTo>
                  <a:pt x="507" y="653"/>
                </a:lnTo>
                <a:lnTo>
                  <a:pt x="506" y="651"/>
                </a:lnTo>
                <a:lnTo>
                  <a:pt x="504" y="647"/>
                </a:lnTo>
                <a:lnTo>
                  <a:pt x="501" y="642"/>
                </a:lnTo>
                <a:lnTo>
                  <a:pt x="497" y="636"/>
                </a:lnTo>
                <a:lnTo>
                  <a:pt x="493" y="629"/>
                </a:lnTo>
                <a:lnTo>
                  <a:pt x="488" y="620"/>
                </a:lnTo>
                <a:lnTo>
                  <a:pt x="483" y="611"/>
                </a:lnTo>
                <a:lnTo>
                  <a:pt x="477" y="601"/>
                </a:lnTo>
                <a:lnTo>
                  <a:pt x="470" y="589"/>
                </a:lnTo>
                <a:lnTo>
                  <a:pt x="463" y="576"/>
                </a:lnTo>
                <a:lnTo>
                  <a:pt x="455" y="563"/>
                </a:lnTo>
                <a:lnTo>
                  <a:pt x="446" y="548"/>
                </a:lnTo>
                <a:lnTo>
                  <a:pt x="437" y="532"/>
                </a:lnTo>
                <a:lnTo>
                  <a:pt x="427" y="515"/>
                </a:lnTo>
                <a:lnTo>
                  <a:pt x="417" y="498"/>
                </a:lnTo>
                <a:lnTo>
                  <a:pt x="408" y="482"/>
                </a:lnTo>
                <a:lnTo>
                  <a:pt x="399" y="467"/>
                </a:lnTo>
                <a:lnTo>
                  <a:pt x="391" y="453"/>
                </a:lnTo>
                <a:lnTo>
                  <a:pt x="384" y="440"/>
                </a:lnTo>
                <a:lnTo>
                  <a:pt x="377" y="429"/>
                </a:lnTo>
                <a:lnTo>
                  <a:pt x="371" y="418"/>
                </a:lnTo>
                <a:lnTo>
                  <a:pt x="365" y="409"/>
                </a:lnTo>
                <a:lnTo>
                  <a:pt x="361" y="401"/>
                </a:lnTo>
                <a:lnTo>
                  <a:pt x="356" y="393"/>
                </a:lnTo>
                <a:lnTo>
                  <a:pt x="353" y="387"/>
                </a:lnTo>
                <a:lnTo>
                  <a:pt x="350" y="382"/>
                </a:lnTo>
                <a:lnTo>
                  <a:pt x="348" y="379"/>
                </a:lnTo>
                <a:lnTo>
                  <a:pt x="346" y="376"/>
                </a:lnTo>
                <a:lnTo>
                  <a:pt x="345" y="374"/>
                </a:lnTo>
                <a:lnTo>
                  <a:pt x="344" y="374"/>
                </a:lnTo>
                <a:lnTo>
                  <a:pt x="342" y="374"/>
                </a:lnTo>
                <a:lnTo>
                  <a:pt x="339" y="374"/>
                </a:lnTo>
                <a:lnTo>
                  <a:pt x="334" y="374"/>
                </a:lnTo>
                <a:lnTo>
                  <a:pt x="328" y="374"/>
                </a:lnTo>
                <a:lnTo>
                  <a:pt x="321" y="374"/>
                </a:lnTo>
                <a:lnTo>
                  <a:pt x="312" y="374"/>
                </a:lnTo>
                <a:lnTo>
                  <a:pt x="302" y="374"/>
                </a:lnTo>
                <a:lnTo>
                  <a:pt x="290" y="374"/>
                </a:lnTo>
                <a:lnTo>
                  <a:pt x="278" y="374"/>
                </a:lnTo>
                <a:lnTo>
                  <a:pt x="263" y="374"/>
                </a:lnTo>
                <a:lnTo>
                  <a:pt x="248" y="374"/>
                </a:lnTo>
                <a:lnTo>
                  <a:pt x="231" y="374"/>
                </a:lnTo>
                <a:lnTo>
                  <a:pt x="213" y="374"/>
                </a:lnTo>
                <a:lnTo>
                  <a:pt x="193" y="374"/>
                </a:lnTo>
                <a:lnTo>
                  <a:pt x="172" y="374"/>
                </a:lnTo>
                <a:lnTo>
                  <a:pt x="152" y="374"/>
                </a:lnTo>
                <a:lnTo>
                  <a:pt x="132" y="374"/>
                </a:lnTo>
                <a:lnTo>
                  <a:pt x="114" y="374"/>
                </a:lnTo>
                <a:lnTo>
                  <a:pt x="97" y="374"/>
                </a:lnTo>
                <a:lnTo>
                  <a:pt x="81" y="374"/>
                </a:lnTo>
                <a:lnTo>
                  <a:pt x="67" y="374"/>
                </a:lnTo>
                <a:lnTo>
                  <a:pt x="54" y="374"/>
                </a:lnTo>
                <a:lnTo>
                  <a:pt x="43" y="374"/>
                </a:lnTo>
                <a:lnTo>
                  <a:pt x="33" y="374"/>
                </a:lnTo>
                <a:lnTo>
                  <a:pt x="24" y="374"/>
                </a:lnTo>
                <a:lnTo>
                  <a:pt x="17" y="374"/>
                </a:lnTo>
                <a:lnTo>
                  <a:pt x="11" y="374"/>
                </a:lnTo>
                <a:lnTo>
                  <a:pt x="6" y="374"/>
                </a:lnTo>
                <a:lnTo>
                  <a:pt x="3" y="374"/>
                </a:lnTo>
                <a:lnTo>
                  <a:pt x="1" y="374"/>
                </a:lnTo>
                <a:lnTo>
                  <a:pt x="0" y="374"/>
                </a:lnTo>
                <a:lnTo>
                  <a:pt x="0" y="373"/>
                </a:lnTo>
                <a:lnTo>
                  <a:pt x="1" y="372"/>
                </a:lnTo>
                <a:lnTo>
                  <a:pt x="2" y="371"/>
                </a:lnTo>
                <a:lnTo>
                  <a:pt x="4" y="369"/>
                </a:lnTo>
                <a:lnTo>
                  <a:pt x="6" y="367"/>
                </a:lnTo>
                <a:lnTo>
                  <a:pt x="9" y="364"/>
                </a:lnTo>
                <a:lnTo>
                  <a:pt x="12" y="360"/>
                </a:lnTo>
                <a:lnTo>
                  <a:pt x="15" y="356"/>
                </a:lnTo>
                <a:lnTo>
                  <a:pt x="19" y="351"/>
                </a:lnTo>
                <a:lnTo>
                  <a:pt x="24" y="346"/>
                </a:lnTo>
                <a:lnTo>
                  <a:pt x="29" y="340"/>
                </a:lnTo>
                <a:lnTo>
                  <a:pt x="34" y="333"/>
                </a:lnTo>
                <a:lnTo>
                  <a:pt x="40" y="326"/>
                </a:lnTo>
                <a:lnTo>
                  <a:pt x="47" y="319"/>
                </a:lnTo>
                <a:lnTo>
                  <a:pt x="54" y="311"/>
                </a:lnTo>
                <a:lnTo>
                  <a:pt x="61" y="302"/>
                </a:lnTo>
                <a:lnTo>
                  <a:pt x="69" y="293"/>
                </a:lnTo>
                <a:lnTo>
                  <a:pt x="78" y="284"/>
                </a:lnTo>
                <a:lnTo>
                  <a:pt x="87" y="275"/>
                </a:lnTo>
                <a:lnTo>
                  <a:pt x="97" y="265"/>
                </a:lnTo>
                <a:lnTo>
                  <a:pt x="108" y="256"/>
                </a:lnTo>
                <a:lnTo>
                  <a:pt x="119" y="246"/>
                </a:lnTo>
                <a:lnTo>
                  <a:pt x="131" y="236"/>
                </a:lnTo>
                <a:lnTo>
                  <a:pt x="144" y="226"/>
                </a:lnTo>
                <a:lnTo>
                  <a:pt x="157" y="216"/>
                </a:lnTo>
                <a:lnTo>
                  <a:pt x="171" y="206"/>
                </a:lnTo>
                <a:lnTo>
                  <a:pt x="186" y="195"/>
                </a:lnTo>
                <a:lnTo>
                  <a:pt x="201" y="184"/>
                </a:lnTo>
                <a:lnTo>
                  <a:pt x="217" y="174"/>
                </a:lnTo>
                <a:lnTo>
                  <a:pt x="234" y="163"/>
                </a:lnTo>
                <a:lnTo>
                  <a:pt x="251" y="152"/>
                </a:lnTo>
                <a:lnTo>
                  <a:pt x="269" y="141"/>
                </a:lnTo>
                <a:lnTo>
                  <a:pt x="287" y="130"/>
                </a:lnTo>
                <a:lnTo>
                  <a:pt x="306" y="119"/>
                </a:lnTo>
                <a:lnTo>
                  <a:pt x="325" y="109"/>
                </a:lnTo>
                <a:lnTo>
                  <a:pt x="345" y="99"/>
                </a:lnTo>
                <a:lnTo>
                  <a:pt x="365" y="90"/>
                </a:lnTo>
                <a:lnTo>
                  <a:pt x="385" y="81"/>
                </a:lnTo>
                <a:lnTo>
                  <a:pt x="405" y="72"/>
                </a:lnTo>
                <a:lnTo>
                  <a:pt x="426" y="64"/>
                </a:lnTo>
                <a:lnTo>
                  <a:pt x="447" y="57"/>
                </a:lnTo>
                <a:lnTo>
                  <a:pt x="469" y="49"/>
                </a:lnTo>
                <a:lnTo>
                  <a:pt x="491" y="43"/>
                </a:lnTo>
                <a:lnTo>
                  <a:pt x="513" y="36"/>
                </a:lnTo>
                <a:lnTo>
                  <a:pt x="536" y="30"/>
                </a:lnTo>
                <a:lnTo>
                  <a:pt x="558" y="25"/>
                </a:lnTo>
                <a:lnTo>
                  <a:pt x="582" y="20"/>
                </a:lnTo>
                <a:lnTo>
                  <a:pt x="605" y="15"/>
                </a:lnTo>
                <a:lnTo>
                  <a:pt x="629" y="11"/>
                </a:lnTo>
                <a:lnTo>
                  <a:pt x="653" y="8"/>
                </a:lnTo>
                <a:lnTo>
                  <a:pt x="677" y="5"/>
                </a:lnTo>
                <a:lnTo>
                  <a:pt x="701" y="3"/>
                </a:lnTo>
                <a:lnTo>
                  <a:pt x="725" y="1"/>
                </a:lnTo>
                <a:lnTo>
                  <a:pt x="749" y="0"/>
                </a:lnTo>
                <a:lnTo>
                  <a:pt x="773" y="0"/>
                </a:lnTo>
                <a:lnTo>
                  <a:pt x="798" y="1"/>
                </a:lnTo>
                <a:lnTo>
                  <a:pt x="822" y="2"/>
                </a:lnTo>
                <a:lnTo>
                  <a:pt x="847" y="3"/>
                </a:lnTo>
                <a:lnTo>
                  <a:pt x="871" y="6"/>
                </a:lnTo>
                <a:lnTo>
                  <a:pt x="896" y="9"/>
                </a:lnTo>
                <a:lnTo>
                  <a:pt x="921" y="12"/>
                </a:lnTo>
                <a:lnTo>
                  <a:pt x="945" y="17"/>
                </a:lnTo>
                <a:lnTo>
                  <a:pt x="970" y="21"/>
                </a:lnTo>
                <a:lnTo>
                  <a:pt x="995" y="27"/>
                </a:lnTo>
                <a:lnTo>
                  <a:pt x="1020" y="33"/>
                </a:lnTo>
                <a:lnTo>
                  <a:pt x="1044" y="40"/>
                </a:lnTo>
                <a:lnTo>
                  <a:pt x="1068" y="47"/>
                </a:lnTo>
                <a:lnTo>
                  <a:pt x="1092" y="54"/>
                </a:lnTo>
                <a:lnTo>
                  <a:pt x="1115" y="62"/>
                </a:lnTo>
                <a:lnTo>
                  <a:pt x="1138" y="71"/>
                </a:lnTo>
                <a:lnTo>
                  <a:pt x="1160" y="79"/>
                </a:lnTo>
                <a:lnTo>
                  <a:pt x="1182" y="89"/>
                </a:lnTo>
                <a:lnTo>
                  <a:pt x="1204" y="98"/>
                </a:lnTo>
                <a:lnTo>
                  <a:pt x="1225" y="109"/>
                </a:lnTo>
                <a:lnTo>
                  <a:pt x="1246" y="119"/>
                </a:lnTo>
                <a:lnTo>
                  <a:pt x="1266" y="131"/>
                </a:lnTo>
                <a:lnTo>
                  <a:pt x="1286" y="142"/>
                </a:lnTo>
                <a:lnTo>
                  <a:pt x="1305" y="154"/>
                </a:lnTo>
                <a:lnTo>
                  <a:pt x="1324" y="167"/>
                </a:lnTo>
                <a:lnTo>
                  <a:pt x="1343" y="180"/>
                </a:lnTo>
                <a:lnTo>
                  <a:pt x="1361" y="193"/>
                </a:lnTo>
                <a:lnTo>
                  <a:pt x="1379" y="206"/>
                </a:lnTo>
                <a:lnTo>
                  <a:pt x="1396" y="220"/>
                </a:lnTo>
                <a:lnTo>
                  <a:pt x="1413" y="233"/>
                </a:lnTo>
                <a:lnTo>
                  <a:pt x="1429" y="246"/>
                </a:lnTo>
                <a:lnTo>
                  <a:pt x="1444" y="260"/>
                </a:lnTo>
                <a:lnTo>
                  <a:pt x="1459" y="273"/>
                </a:lnTo>
                <a:lnTo>
                  <a:pt x="1473" y="286"/>
                </a:lnTo>
                <a:lnTo>
                  <a:pt x="1487" y="300"/>
                </a:lnTo>
                <a:lnTo>
                  <a:pt x="1500" y="313"/>
                </a:lnTo>
                <a:lnTo>
                  <a:pt x="1512" y="327"/>
                </a:lnTo>
                <a:lnTo>
                  <a:pt x="1524" y="341"/>
                </a:lnTo>
                <a:lnTo>
                  <a:pt x="1536" y="354"/>
                </a:lnTo>
                <a:lnTo>
                  <a:pt x="1547" y="368"/>
                </a:lnTo>
                <a:lnTo>
                  <a:pt x="1557" y="381"/>
                </a:lnTo>
                <a:lnTo>
                  <a:pt x="1566" y="395"/>
                </a:lnTo>
                <a:lnTo>
                  <a:pt x="1576" y="408"/>
                </a:lnTo>
                <a:lnTo>
                  <a:pt x="1584" y="421"/>
                </a:lnTo>
                <a:lnTo>
                  <a:pt x="1592" y="432"/>
                </a:lnTo>
                <a:lnTo>
                  <a:pt x="1599" y="443"/>
                </a:lnTo>
                <a:lnTo>
                  <a:pt x="1606" y="453"/>
                </a:lnTo>
                <a:lnTo>
                  <a:pt x="1612" y="462"/>
                </a:lnTo>
                <a:lnTo>
                  <a:pt x="1618" y="470"/>
                </a:lnTo>
                <a:lnTo>
                  <a:pt x="1623" y="477"/>
                </a:lnTo>
                <a:lnTo>
                  <a:pt x="1627" y="484"/>
                </a:lnTo>
                <a:lnTo>
                  <a:pt x="1631" y="489"/>
                </a:lnTo>
                <a:lnTo>
                  <a:pt x="1634" y="494"/>
                </a:lnTo>
                <a:lnTo>
                  <a:pt x="1637" y="498"/>
                </a:lnTo>
                <a:lnTo>
                  <a:pt x="1639" y="501"/>
                </a:lnTo>
                <a:lnTo>
                  <a:pt x="1640" y="503"/>
                </a:lnTo>
                <a:lnTo>
                  <a:pt x="1641" y="504"/>
                </a:lnTo>
                <a:lnTo>
                  <a:pt x="1642" y="505"/>
                </a:lnTo>
                <a:lnTo>
                  <a:pt x="1642" y="504"/>
                </a:lnTo>
                <a:lnTo>
                  <a:pt x="1643" y="504"/>
                </a:lnTo>
                <a:lnTo>
                  <a:pt x="1645" y="503"/>
                </a:lnTo>
                <a:lnTo>
                  <a:pt x="1647" y="502"/>
                </a:lnTo>
                <a:lnTo>
                  <a:pt x="1649" y="500"/>
                </a:lnTo>
                <a:lnTo>
                  <a:pt x="1652" y="499"/>
                </a:lnTo>
                <a:lnTo>
                  <a:pt x="1655" y="497"/>
                </a:lnTo>
                <a:lnTo>
                  <a:pt x="1658" y="495"/>
                </a:lnTo>
                <a:lnTo>
                  <a:pt x="1662" y="492"/>
                </a:lnTo>
                <a:lnTo>
                  <a:pt x="1667" y="490"/>
                </a:lnTo>
                <a:lnTo>
                  <a:pt x="1672" y="487"/>
                </a:lnTo>
                <a:lnTo>
                  <a:pt x="1677" y="483"/>
                </a:lnTo>
                <a:lnTo>
                  <a:pt x="1683" y="480"/>
                </a:lnTo>
                <a:lnTo>
                  <a:pt x="1689" y="476"/>
                </a:lnTo>
                <a:lnTo>
                  <a:pt x="1695" y="473"/>
                </a:lnTo>
                <a:lnTo>
                  <a:pt x="1702" y="469"/>
                </a:lnTo>
                <a:lnTo>
                  <a:pt x="1708" y="465"/>
                </a:lnTo>
                <a:lnTo>
                  <a:pt x="1713" y="462"/>
                </a:lnTo>
                <a:lnTo>
                  <a:pt x="1719" y="458"/>
                </a:lnTo>
                <a:lnTo>
                  <a:pt x="1723" y="455"/>
                </a:lnTo>
                <a:lnTo>
                  <a:pt x="1728" y="453"/>
                </a:lnTo>
                <a:lnTo>
                  <a:pt x="1732" y="450"/>
                </a:lnTo>
                <a:lnTo>
                  <a:pt x="1735" y="448"/>
                </a:lnTo>
                <a:lnTo>
                  <a:pt x="1738" y="446"/>
                </a:lnTo>
                <a:lnTo>
                  <a:pt x="1741" y="445"/>
                </a:lnTo>
                <a:lnTo>
                  <a:pt x="1744" y="443"/>
                </a:lnTo>
                <a:lnTo>
                  <a:pt x="1745" y="442"/>
                </a:lnTo>
                <a:lnTo>
                  <a:pt x="1747" y="441"/>
                </a:lnTo>
                <a:lnTo>
                  <a:pt x="1748" y="441"/>
                </a:lnTo>
                <a:lnTo>
                  <a:pt x="1749" y="440"/>
                </a:lnTo>
                <a:lnTo>
                  <a:pt x="1748" y="441"/>
                </a:lnTo>
                <a:lnTo>
                  <a:pt x="1747" y="443"/>
                </a:lnTo>
                <a:lnTo>
                  <a:pt x="1745" y="448"/>
                </a:lnTo>
                <a:lnTo>
                  <a:pt x="1741" y="453"/>
                </a:lnTo>
                <a:lnTo>
                  <a:pt x="1737" y="461"/>
                </a:lnTo>
                <a:lnTo>
                  <a:pt x="1732" y="470"/>
                </a:lnTo>
                <a:lnTo>
                  <a:pt x="1726" y="480"/>
                </a:lnTo>
                <a:lnTo>
                  <a:pt x="1719" y="493"/>
                </a:lnTo>
                <a:lnTo>
                  <a:pt x="1711" y="506"/>
                </a:lnTo>
                <a:lnTo>
                  <a:pt x="1702" y="522"/>
                </a:lnTo>
                <a:lnTo>
                  <a:pt x="1693" y="539"/>
                </a:lnTo>
                <a:lnTo>
                  <a:pt x="1682" y="558"/>
                </a:lnTo>
                <a:lnTo>
                  <a:pt x="1670" y="579"/>
                </a:lnTo>
                <a:lnTo>
                  <a:pt x="1658" y="601"/>
                </a:lnTo>
                <a:lnTo>
                  <a:pt x="1644" y="624"/>
                </a:lnTo>
                <a:lnTo>
                  <a:pt x="1630" y="65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 cap="flat">
            <a:solidFill>
              <a:schemeClr val="bg1"/>
            </a:solidFill>
            <a:prstDash val="solid"/>
            <a:round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4202113" y="2690813"/>
            <a:ext cx="1970087" cy="2381250"/>
          </a:xfrm>
          <a:custGeom>
            <a:avLst/>
            <a:gdLst/>
            <a:ahLst/>
            <a:cxnLst>
              <a:cxn ang="0">
                <a:pos x="225" y="683"/>
              </a:cxn>
              <a:cxn ang="0">
                <a:pos x="162" y="793"/>
              </a:cxn>
              <a:cxn ang="0">
                <a:pos x="68" y="957"/>
              </a:cxn>
              <a:cxn ang="0">
                <a:pos x="12" y="1055"/>
              </a:cxn>
              <a:cxn ang="0">
                <a:pos x="2" y="1079"/>
              </a:cxn>
              <a:cxn ang="0">
                <a:pos x="38" y="1143"/>
              </a:cxn>
              <a:cxn ang="0">
                <a:pos x="121" y="1287"/>
              </a:cxn>
              <a:cxn ang="0">
                <a:pos x="204" y="1432"/>
              </a:cxn>
              <a:cxn ang="0">
                <a:pos x="240" y="1496"/>
              </a:cxn>
              <a:cxn ang="0">
                <a:pos x="242" y="1492"/>
              </a:cxn>
              <a:cxn ang="0">
                <a:pos x="242" y="1462"/>
              </a:cxn>
              <a:cxn ang="0">
                <a:pos x="242" y="1410"/>
              </a:cxn>
              <a:cxn ang="0">
                <a:pos x="242" y="1375"/>
              </a:cxn>
              <a:cxn ang="0">
                <a:pos x="242" y="1366"/>
              </a:cxn>
              <a:cxn ang="0">
                <a:pos x="265" y="1365"/>
              </a:cxn>
              <a:cxn ang="0">
                <a:pos x="324" y="1362"/>
              </a:cxn>
              <a:cxn ang="0">
                <a:pos x="417" y="1351"/>
              </a:cxn>
              <a:cxn ang="0">
                <a:pos x="542" y="1317"/>
              </a:cxn>
              <a:cxn ang="0">
                <a:pos x="692" y="1258"/>
              </a:cxn>
              <a:cxn ang="0">
                <a:pos x="839" y="1167"/>
              </a:cxn>
              <a:cxn ang="0">
                <a:pos x="977" y="1042"/>
              </a:cxn>
              <a:cxn ang="0">
                <a:pos x="1089" y="895"/>
              </a:cxn>
              <a:cxn ang="0">
                <a:pos x="1170" y="728"/>
              </a:cxn>
              <a:cxn ang="0">
                <a:pos x="1220" y="560"/>
              </a:cxn>
              <a:cxn ang="0">
                <a:pos x="1240" y="406"/>
              </a:cxn>
              <a:cxn ang="0">
                <a:pos x="1235" y="268"/>
              </a:cxn>
              <a:cxn ang="0">
                <a:pos x="1219" y="154"/>
              </a:cxn>
              <a:cxn ang="0">
                <a:pos x="1194" y="66"/>
              </a:cxn>
              <a:cxn ang="0">
                <a:pos x="1177" y="14"/>
              </a:cxn>
              <a:cxn ang="0">
                <a:pos x="1172" y="1"/>
              </a:cxn>
              <a:cxn ang="0">
                <a:pos x="1152" y="35"/>
              </a:cxn>
              <a:cxn ang="0">
                <a:pos x="1101" y="124"/>
              </a:cxn>
              <a:cxn ang="0">
                <a:pos x="1041" y="227"/>
              </a:cxn>
              <a:cxn ang="0">
                <a:pos x="1012" y="277"/>
              </a:cxn>
              <a:cxn ang="0">
                <a:pos x="998" y="282"/>
              </a:cxn>
              <a:cxn ang="0">
                <a:pos x="929" y="282"/>
              </a:cxn>
              <a:cxn ang="0">
                <a:pos x="802" y="282"/>
              </a:cxn>
              <a:cxn ang="0">
                <a:pos x="705" y="282"/>
              </a:cxn>
              <a:cxn ang="0">
                <a:pos x="673" y="282"/>
              </a:cxn>
              <a:cxn ang="0">
                <a:pos x="674" y="294"/>
              </a:cxn>
              <a:cxn ang="0">
                <a:pos x="678" y="330"/>
              </a:cxn>
              <a:cxn ang="0">
                <a:pos x="679" y="388"/>
              </a:cxn>
              <a:cxn ang="0">
                <a:pos x="668" y="457"/>
              </a:cxn>
              <a:cxn ang="0">
                <a:pos x="643" y="536"/>
              </a:cxn>
              <a:cxn ang="0">
                <a:pos x="606" y="608"/>
              </a:cxn>
              <a:cxn ang="0">
                <a:pos x="557" y="669"/>
              </a:cxn>
              <a:cxn ang="0">
                <a:pos x="499" y="718"/>
              </a:cxn>
              <a:cxn ang="0">
                <a:pos x="437" y="755"/>
              </a:cxn>
              <a:cxn ang="0">
                <a:pos x="373" y="781"/>
              </a:cxn>
              <a:cxn ang="0">
                <a:pos x="318" y="795"/>
              </a:cxn>
              <a:cxn ang="0">
                <a:pos x="273" y="800"/>
              </a:cxn>
              <a:cxn ang="0">
                <a:pos x="247" y="801"/>
              </a:cxn>
              <a:cxn ang="0">
                <a:pos x="242" y="801"/>
              </a:cxn>
              <a:cxn ang="0">
                <a:pos x="242" y="778"/>
              </a:cxn>
              <a:cxn ang="0">
                <a:pos x="242" y="727"/>
              </a:cxn>
              <a:cxn ang="0">
                <a:pos x="242" y="677"/>
              </a:cxn>
              <a:cxn ang="0">
                <a:pos x="242" y="654"/>
              </a:cxn>
            </a:cxnLst>
            <a:rect l="0" t="0" r="r" b="b"/>
            <a:pathLst>
              <a:path w="1241" h="1500">
                <a:moveTo>
                  <a:pt x="242" y="653"/>
                </a:moveTo>
                <a:lnTo>
                  <a:pt x="241" y="654"/>
                </a:lnTo>
                <a:lnTo>
                  <a:pt x="240" y="656"/>
                </a:lnTo>
                <a:lnTo>
                  <a:pt x="238" y="660"/>
                </a:lnTo>
                <a:lnTo>
                  <a:pt x="234" y="666"/>
                </a:lnTo>
                <a:lnTo>
                  <a:pt x="230" y="674"/>
                </a:lnTo>
                <a:lnTo>
                  <a:pt x="225" y="683"/>
                </a:lnTo>
                <a:lnTo>
                  <a:pt x="219" y="693"/>
                </a:lnTo>
                <a:lnTo>
                  <a:pt x="212" y="706"/>
                </a:lnTo>
                <a:lnTo>
                  <a:pt x="204" y="720"/>
                </a:lnTo>
                <a:lnTo>
                  <a:pt x="195" y="736"/>
                </a:lnTo>
                <a:lnTo>
                  <a:pt x="185" y="753"/>
                </a:lnTo>
                <a:lnTo>
                  <a:pt x="174" y="772"/>
                </a:lnTo>
                <a:lnTo>
                  <a:pt x="162" y="793"/>
                </a:lnTo>
                <a:lnTo>
                  <a:pt x="149" y="815"/>
                </a:lnTo>
                <a:lnTo>
                  <a:pt x="136" y="839"/>
                </a:lnTo>
                <a:lnTo>
                  <a:pt x="121" y="864"/>
                </a:lnTo>
                <a:lnTo>
                  <a:pt x="106" y="890"/>
                </a:lnTo>
                <a:lnTo>
                  <a:pt x="93" y="914"/>
                </a:lnTo>
                <a:lnTo>
                  <a:pt x="80" y="936"/>
                </a:lnTo>
                <a:lnTo>
                  <a:pt x="68" y="957"/>
                </a:lnTo>
                <a:lnTo>
                  <a:pt x="57" y="976"/>
                </a:lnTo>
                <a:lnTo>
                  <a:pt x="47" y="993"/>
                </a:lnTo>
                <a:lnTo>
                  <a:pt x="38" y="1009"/>
                </a:lnTo>
                <a:lnTo>
                  <a:pt x="30" y="1023"/>
                </a:lnTo>
                <a:lnTo>
                  <a:pt x="23" y="1035"/>
                </a:lnTo>
                <a:lnTo>
                  <a:pt x="17" y="1046"/>
                </a:lnTo>
                <a:lnTo>
                  <a:pt x="12" y="1055"/>
                </a:lnTo>
                <a:lnTo>
                  <a:pt x="8" y="1063"/>
                </a:lnTo>
                <a:lnTo>
                  <a:pt x="4" y="1069"/>
                </a:lnTo>
                <a:lnTo>
                  <a:pt x="2" y="1073"/>
                </a:lnTo>
                <a:lnTo>
                  <a:pt x="1" y="1075"/>
                </a:lnTo>
                <a:lnTo>
                  <a:pt x="0" y="1076"/>
                </a:lnTo>
                <a:lnTo>
                  <a:pt x="1" y="1077"/>
                </a:lnTo>
                <a:lnTo>
                  <a:pt x="2" y="1079"/>
                </a:lnTo>
                <a:lnTo>
                  <a:pt x="4" y="1083"/>
                </a:lnTo>
                <a:lnTo>
                  <a:pt x="8" y="1089"/>
                </a:lnTo>
                <a:lnTo>
                  <a:pt x="12" y="1097"/>
                </a:lnTo>
                <a:lnTo>
                  <a:pt x="17" y="1106"/>
                </a:lnTo>
                <a:lnTo>
                  <a:pt x="23" y="1116"/>
                </a:lnTo>
                <a:lnTo>
                  <a:pt x="30" y="1129"/>
                </a:lnTo>
                <a:lnTo>
                  <a:pt x="38" y="1143"/>
                </a:lnTo>
                <a:lnTo>
                  <a:pt x="47" y="1159"/>
                </a:lnTo>
                <a:lnTo>
                  <a:pt x="57" y="1176"/>
                </a:lnTo>
                <a:lnTo>
                  <a:pt x="68" y="1195"/>
                </a:lnTo>
                <a:lnTo>
                  <a:pt x="80" y="1216"/>
                </a:lnTo>
                <a:lnTo>
                  <a:pt x="93" y="1238"/>
                </a:lnTo>
                <a:lnTo>
                  <a:pt x="106" y="1262"/>
                </a:lnTo>
                <a:lnTo>
                  <a:pt x="121" y="1287"/>
                </a:lnTo>
                <a:lnTo>
                  <a:pt x="136" y="1313"/>
                </a:lnTo>
                <a:lnTo>
                  <a:pt x="149" y="1337"/>
                </a:lnTo>
                <a:lnTo>
                  <a:pt x="162" y="1359"/>
                </a:lnTo>
                <a:lnTo>
                  <a:pt x="174" y="1380"/>
                </a:lnTo>
                <a:lnTo>
                  <a:pt x="185" y="1399"/>
                </a:lnTo>
                <a:lnTo>
                  <a:pt x="195" y="1416"/>
                </a:lnTo>
                <a:lnTo>
                  <a:pt x="204" y="1432"/>
                </a:lnTo>
                <a:lnTo>
                  <a:pt x="212" y="1446"/>
                </a:lnTo>
                <a:lnTo>
                  <a:pt x="219" y="1458"/>
                </a:lnTo>
                <a:lnTo>
                  <a:pt x="225" y="1469"/>
                </a:lnTo>
                <a:lnTo>
                  <a:pt x="230" y="1478"/>
                </a:lnTo>
                <a:lnTo>
                  <a:pt x="234" y="1486"/>
                </a:lnTo>
                <a:lnTo>
                  <a:pt x="238" y="1492"/>
                </a:lnTo>
                <a:lnTo>
                  <a:pt x="240" y="1496"/>
                </a:lnTo>
                <a:lnTo>
                  <a:pt x="241" y="1498"/>
                </a:lnTo>
                <a:lnTo>
                  <a:pt x="242" y="1499"/>
                </a:lnTo>
                <a:lnTo>
                  <a:pt x="242" y="1498"/>
                </a:lnTo>
                <a:lnTo>
                  <a:pt x="242" y="1497"/>
                </a:lnTo>
                <a:lnTo>
                  <a:pt x="242" y="1495"/>
                </a:lnTo>
                <a:lnTo>
                  <a:pt x="242" y="1492"/>
                </a:lnTo>
                <a:lnTo>
                  <a:pt x="242" y="1490"/>
                </a:lnTo>
                <a:lnTo>
                  <a:pt x="242" y="1486"/>
                </a:lnTo>
                <a:lnTo>
                  <a:pt x="242" y="1482"/>
                </a:lnTo>
                <a:lnTo>
                  <a:pt x="242" y="1478"/>
                </a:lnTo>
                <a:lnTo>
                  <a:pt x="242" y="1473"/>
                </a:lnTo>
                <a:lnTo>
                  <a:pt x="242" y="1467"/>
                </a:lnTo>
                <a:lnTo>
                  <a:pt x="242" y="1462"/>
                </a:lnTo>
                <a:lnTo>
                  <a:pt x="242" y="1455"/>
                </a:lnTo>
                <a:lnTo>
                  <a:pt x="242" y="1448"/>
                </a:lnTo>
                <a:lnTo>
                  <a:pt x="242" y="1440"/>
                </a:lnTo>
                <a:lnTo>
                  <a:pt x="242" y="1432"/>
                </a:lnTo>
                <a:lnTo>
                  <a:pt x="242" y="1424"/>
                </a:lnTo>
                <a:lnTo>
                  <a:pt x="242" y="1417"/>
                </a:lnTo>
                <a:lnTo>
                  <a:pt x="242" y="1410"/>
                </a:lnTo>
                <a:lnTo>
                  <a:pt x="242" y="1403"/>
                </a:lnTo>
                <a:lnTo>
                  <a:pt x="242" y="1397"/>
                </a:lnTo>
                <a:lnTo>
                  <a:pt x="242" y="1392"/>
                </a:lnTo>
                <a:lnTo>
                  <a:pt x="242" y="1387"/>
                </a:lnTo>
                <a:lnTo>
                  <a:pt x="242" y="1382"/>
                </a:lnTo>
                <a:lnTo>
                  <a:pt x="242" y="1379"/>
                </a:lnTo>
                <a:lnTo>
                  <a:pt x="242" y="1375"/>
                </a:lnTo>
                <a:lnTo>
                  <a:pt x="242" y="1372"/>
                </a:lnTo>
                <a:lnTo>
                  <a:pt x="242" y="1370"/>
                </a:lnTo>
                <a:lnTo>
                  <a:pt x="242" y="1368"/>
                </a:lnTo>
                <a:lnTo>
                  <a:pt x="242" y="1367"/>
                </a:lnTo>
                <a:lnTo>
                  <a:pt x="242" y="1366"/>
                </a:lnTo>
                <a:lnTo>
                  <a:pt x="243" y="1366"/>
                </a:lnTo>
                <a:lnTo>
                  <a:pt x="245" y="1366"/>
                </a:lnTo>
                <a:lnTo>
                  <a:pt x="248" y="1366"/>
                </a:lnTo>
                <a:lnTo>
                  <a:pt x="251" y="1365"/>
                </a:lnTo>
                <a:lnTo>
                  <a:pt x="255" y="1365"/>
                </a:lnTo>
                <a:lnTo>
                  <a:pt x="260" y="1365"/>
                </a:lnTo>
                <a:lnTo>
                  <a:pt x="265" y="1365"/>
                </a:lnTo>
                <a:lnTo>
                  <a:pt x="271" y="1365"/>
                </a:lnTo>
                <a:lnTo>
                  <a:pt x="278" y="1364"/>
                </a:lnTo>
                <a:lnTo>
                  <a:pt x="286" y="1364"/>
                </a:lnTo>
                <a:lnTo>
                  <a:pt x="295" y="1364"/>
                </a:lnTo>
                <a:lnTo>
                  <a:pt x="304" y="1363"/>
                </a:lnTo>
                <a:lnTo>
                  <a:pt x="314" y="1363"/>
                </a:lnTo>
                <a:lnTo>
                  <a:pt x="324" y="1362"/>
                </a:lnTo>
                <a:lnTo>
                  <a:pt x="335" y="1362"/>
                </a:lnTo>
                <a:lnTo>
                  <a:pt x="347" y="1361"/>
                </a:lnTo>
                <a:lnTo>
                  <a:pt x="360" y="1360"/>
                </a:lnTo>
                <a:lnTo>
                  <a:pt x="373" y="1358"/>
                </a:lnTo>
                <a:lnTo>
                  <a:pt x="387" y="1356"/>
                </a:lnTo>
                <a:lnTo>
                  <a:pt x="402" y="1354"/>
                </a:lnTo>
                <a:lnTo>
                  <a:pt x="417" y="1351"/>
                </a:lnTo>
                <a:lnTo>
                  <a:pt x="433" y="1347"/>
                </a:lnTo>
                <a:lnTo>
                  <a:pt x="450" y="1343"/>
                </a:lnTo>
                <a:lnTo>
                  <a:pt x="467" y="1339"/>
                </a:lnTo>
                <a:lnTo>
                  <a:pt x="485" y="1334"/>
                </a:lnTo>
                <a:lnTo>
                  <a:pt x="503" y="1329"/>
                </a:lnTo>
                <a:lnTo>
                  <a:pt x="522" y="1323"/>
                </a:lnTo>
                <a:lnTo>
                  <a:pt x="542" y="1317"/>
                </a:lnTo>
                <a:lnTo>
                  <a:pt x="563" y="1310"/>
                </a:lnTo>
                <a:lnTo>
                  <a:pt x="584" y="1303"/>
                </a:lnTo>
                <a:lnTo>
                  <a:pt x="605" y="1295"/>
                </a:lnTo>
                <a:lnTo>
                  <a:pt x="627" y="1287"/>
                </a:lnTo>
                <a:lnTo>
                  <a:pt x="649" y="1278"/>
                </a:lnTo>
                <a:lnTo>
                  <a:pt x="671" y="1269"/>
                </a:lnTo>
                <a:lnTo>
                  <a:pt x="692" y="1258"/>
                </a:lnTo>
                <a:lnTo>
                  <a:pt x="714" y="1247"/>
                </a:lnTo>
                <a:lnTo>
                  <a:pt x="735" y="1236"/>
                </a:lnTo>
                <a:lnTo>
                  <a:pt x="756" y="1223"/>
                </a:lnTo>
                <a:lnTo>
                  <a:pt x="777" y="1210"/>
                </a:lnTo>
                <a:lnTo>
                  <a:pt x="798" y="1197"/>
                </a:lnTo>
                <a:lnTo>
                  <a:pt x="818" y="1182"/>
                </a:lnTo>
                <a:lnTo>
                  <a:pt x="839" y="1167"/>
                </a:lnTo>
                <a:lnTo>
                  <a:pt x="859" y="1151"/>
                </a:lnTo>
                <a:lnTo>
                  <a:pt x="879" y="1135"/>
                </a:lnTo>
                <a:lnTo>
                  <a:pt x="899" y="1117"/>
                </a:lnTo>
                <a:lnTo>
                  <a:pt x="919" y="1099"/>
                </a:lnTo>
                <a:lnTo>
                  <a:pt x="939" y="1081"/>
                </a:lnTo>
                <a:lnTo>
                  <a:pt x="958" y="1062"/>
                </a:lnTo>
                <a:lnTo>
                  <a:pt x="977" y="1042"/>
                </a:lnTo>
                <a:lnTo>
                  <a:pt x="995" y="1022"/>
                </a:lnTo>
                <a:lnTo>
                  <a:pt x="1012" y="1002"/>
                </a:lnTo>
                <a:lnTo>
                  <a:pt x="1029" y="981"/>
                </a:lnTo>
                <a:lnTo>
                  <a:pt x="1045" y="960"/>
                </a:lnTo>
                <a:lnTo>
                  <a:pt x="1060" y="939"/>
                </a:lnTo>
                <a:lnTo>
                  <a:pt x="1075" y="917"/>
                </a:lnTo>
                <a:lnTo>
                  <a:pt x="1089" y="895"/>
                </a:lnTo>
                <a:lnTo>
                  <a:pt x="1103" y="872"/>
                </a:lnTo>
                <a:lnTo>
                  <a:pt x="1116" y="849"/>
                </a:lnTo>
                <a:lnTo>
                  <a:pt x="1128" y="826"/>
                </a:lnTo>
                <a:lnTo>
                  <a:pt x="1139" y="802"/>
                </a:lnTo>
                <a:lnTo>
                  <a:pt x="1150" y="778"/>
                </a:lnTo>
                <a:lnTo>
                  <a:pt x="1160" y="753"/>
                </a:lnTo>
                <a:lnTo>
                  <a:pt x="1170" y="728"/>
                </a:lnTo>
                <a:lnTo>
                  <a:pt x="1179" y="703"/>
                </a:lnTo>
                <a:lnTo>
                  <a:pt x="1187" y="679"/>
                </a:lnTo>
                <a:lnTo>
                  <a:pt x="1195" y="654"/>
                </a:lnTo>
                <a:lnTo>
                  <a:pt x="1202" y="630"/>
                </a:lnTo>
                <a:lnTo>
                  <a:pt x="1209" y="607"/>
                </a:lnTo>
                <a:lnTo>
                  <a:pt x="1215" y="583"/>
                </a:lnTo>
                <a:lnTo>
                  <a:pt x="1220" y="560"/>
                </a:lnTo>
                <a:lnTo>
                  <a:pt x="1224" y="537"/>
                </a:lnTo>
                <a:lnTo>
                  <a:pt x="1229" y="514"/>
                </a:lnTo>
                <a:lnTo>
                  <a:pt x="1232" y="492"/>
                </a:lnTo>
                <a:lnTo>
                  <a:pt x="1235" y="470"/>
                </a:lnTo>
                <a:lnTo>
                  <a:pt x="1237" y="448"/>
                </a:lnTo>
                <a:lnTo>
                  <a:pt x="1239" y="427"/>
                </a:lnTo>
                <a:lnTo>
                  <a:pt x="1240" y="406"/>
                </a:lnTo>
                <a:lnTo>
                  <a:pt x="1240" y="385"/>
                </a:lnTo>
                <a:lnTo>
                  <a:pt x="1240" y="364"/>
                </a:lnTo>
                <a:lnTo>
                  <a:pt x="1239" y="344"/>
                </a:lnTo>
                <a:lnTo>
                  <a:pt x="1239" y="324"/>
                </a:lnTo>
                <a:lnTo>
                  <a:pt x="1238" y="305"/>
                </a:lnTo>
                <a:lnTo>
                  <a:pt x="1236" y="286"/>
                </a:lnTo>
                <a:lnTo>
                  <a:pt x="1235" y="268"/>
                </a:lnTo>
                <a:lnTo>
                  <a:pt x="1233" y="250"/>
                </a:lnTo>
                <a:lnTo>
                  <a:pt x="1231" y="233"/>
                </a:lnTo>
                <a:lnTo>
                  <a:pt x="1229" y="216"/>
                </a:lnTo>
                <a:lnTo>
                  <a:pt x="1227" y="200"/>
                </a:lnTo>
                <a:lnTo>
                  <a:pt x="1224" y="184"/>
                </a:lnTo>
                <a:lnTo>
                  <a:pt x="1222" y="169"/>
                </a:lnTo>
                <a:lnTo>
                  <a:pt x="1219" y="154"/>
                </a:lnTo>
                <a:lnTo>
                  <a:pt x="1215" y="140"/>
                </a:lnTo>
                <a:lnTo>
                  <a:pt x="1212" y="126"/>
                </a:lnTo>
                <a:lnTo>
                  <a:pt x="1208" y="113"/>
                </a:lnTo>
                <a:lnTo>
                  <a:pt x="1204" y="100"/>
                </a:lnTo>
                <a:lnTo>
                  <a:pt x="1200" y="88"/>
                </a:lnTo>
                <a:lnTo>
                  <a:pt x="1197" y="77"/>
                </a:lnTo>
                <a:lnTo>
                  <a:pt x="1194" y="66"/>
                </a:lnTo>
                <a:lnTo>
                  <a:pt x="1190" y="57"/>
                </a:lnTo>
                <a:lnTo>
                  <a:pt x="1188" y="48"/>
                </a:lnTo>
                <a:lnTo>
                  <a:pt x="1185" y="39"/>
                </a:lnTo>
                <a:lnTo>
                  <a:pt x="1183" y="32"/>
                </a:lnTo>
                <a:lnTo>
                  <a:pt x="1180" y="25"/>
                </a:lnTo>
                <a:lnTo>
                  <a:pt x="1179" y="19"/>
                </a:lnTo>
                <a:lnTo>
                  <a:pt x="1177" y="14"/>
                </a:lnTo>
                <a:lnTo>
                  <a:pt x="1176" y="10"/>
                </a:lnTo>
                <a:lnTo>
                  <a:pt x="1174" y="7"/>
                </a:lnTo>
                <a:lnTo>
                  <a:pt x="1174" y="4"/>
                </a:lnTo>
                <a:lnTo>
                  <a:pt x="1173" y="2"/>
                </a:lnTo>
                <a:lnTo>
                  <a:pt x="1173" y="1"/>
                </a:lnTo>
                <a:lnTo>
                  <a:pt x="1173" y="0"/>
                </a:lnTo>
                <a:lnTo>
                  <a:pt x="1172" y="1"/>
                </a:lnTo>
                <a:lnTo>
                  <a:pt x="1171" y="2"/>
                </a:lnTo>
                <a:lnTo>
                  <a:pt x="1170" y="5"/>
                </a:lnTo>
                <a:lnTo>
                  <a:pt x="1167" y="9"/>
                </a:lnTo>
                <a:lnTo>
                  <a:pt x="1165" y="14"/>
                </a:lnTo>
                <a:lnTo>
                  <a:pt x="1161" y="20"/>
                </a:lnTo>
                <a:lnTo>
                  <a:pt x="1157" y="27"/>
                </a:lnTo>
                <a:lnTo>
                  <a:pt x="1152" y="35"/>
                </a:lnTo>
                <a:lnTo>
                  <a:pt x="1147" y="45"/>
                </a:lnTo>
                <a:lnTo>
                  <a:pt x="1141" y="55"/>
                </a:lnTo>
                <a:lnTo>
                  <a:pt x="1134" y="67"/>
                </a:lnTo>
                <a:lnTo>
                  <a:pt x="1126" y="80"/>
                </a:lnTo>
                <a:lnTo>
                  <a:pt x="1118" y="93"/>
                </a:lnTo>
                <a:lnTo>
                  <a:pt x="1110" y="108"/>
                </a:lnTo>
                <a:lnTo>
                  <a:pt x="1101" y="124"/>
                </a:lnTo>
                <a:lnTo>
                  <a:pt x="1091" y="141"/>
                </a:lnTo>
                <a:lnTo>
                  <a:pt x="1081" y="158"/>
                </a:lnTo>
                <a:lnTo>
                  <a:pt x="1071" y="174"/>
                </a:lnTo>
                <a:lnTo>
                  <a:pt x="1063" y="189"/>
                </a:lnTo>
                <a:lnTo>
                  <a:pt x="1055" y="203"/>
                </a:lnTo>
                <a:lnTo>
                  <a:pt x="1047" y="216"/>
                </a:lnTo>
                <a:lnTo>
                  <a:pt x="1041" y="227"/>
                </a:lnTo>
                <a:lnTo>
                  <a:pt x="1035" y="238"/>
                </a:lnTo>
                <a:lnTo>
                  <a:pt x="1029" y="247"/>
                </a:lnTo>
                <a:lnTo>
                  <a:pt x="1024" y="255"/>
                </a:lnTo>
                <a:lnTo>
                  <a:pt x="1020" y="262"/>
                </a:lnTo>
                <a:lnTo>
                  <a:pt x="1017" y="268"/>
                </a:lnTo>
                <a:lnTo>
                  <a:pt x="1014" y="273"/>
                </a:lnTo>
                <a:lnTo>
                  <a:pt x="1012" y="277"/>
                </a:lnTo>
                <a:lnTo>
                  <a:pt x="1010" y="280"/>
                </a:lnTo>
                <a:lnTo>
                  <a:pt x="1009" y="282"/>
                </a:lnTo>
                <a:lnTo>
                  <a:pt x="1008" y="282"/>
                </a:lnTo>
                <a:lnTo>
                  <a:pt x="1006" y="282"/>
                </a:lnTo>
                <a:lnTo>
                  <a:pt x="1003" y="282"/>
                </a:lnTo>
                <a:lnTo>
                  <a:pt x="998" y="282"/>
                </a:lnTo>
                <a:lnTo>
                  <a:pt x="992" y="282"/>
                </a:lnTo>
                <a:lnTo>
                  <a:pt x="985" y="282"/>
                </a:lnTo>
                <a:lnTo>
                  <a:pt x="977" y="282"/>
                </a:lnTo>
                <a:lnTo>
                  <a:pt x="967" y="282"/>
                </a:lnTo>
                <a:lnTo>
                  <a:pt x="956" y="282"/>
                </a:lnTo>
                <a:lnTo>
                  <a:pt x="943" y="282"/>
                </a:lnTo>
                <a:lnTo>
                  <a:pt x="929" y="282"/>
                </a:lnTo>
                <a:lnTo>
                  <a:pt x="914" y="282"/>
                </a:lnTo>
                <a:lnTo>
                  <a:pt x="898" y="282"/>
                </a:lnTo>
                <a:lnTo>
                  <a:pt x="880" y="282"/>
                </a:lnTo>
                <a:lnTo>
                  <a:pt x="861" y="282"/>
                </a:lnTo>
                <a:lnTo>
                  <a:pt x="841" y="282"/>
                </a:lnTo>
                <a:lnTo>
                  <a:pt x="821" y="282"/>
                </a:lnTo>
                <a:lnTo>
                  <a:pt x="802" y="282"/>
                </a:lnTo>
                <a:lnTo>
                  <a:pt x="784" y="282"/>
                </a:lnTo>
                <a:lnTo>
                  <a:pt x="768" y="282"/>
                </a:lnTo>
                <a:lnTo>
                  <a:pt x="753" y="282"/>
                </a:lnTo>
                <a:lnTo>
                  <a:pt x="739" y="282"/>
                </a:lnTo>
                <a:lnTo>
                  <a:pt x="726" y="282"/>
                </a:lnTo>
                <a:lnTo>
                  <a:pt x="715" y="282"/>
                </a:lnTo>
                <a:lnTo>
                  <a:pt x="705" y="282"/>
                </a:lnTo>
                <a:lnTo>
                  <a:pt x="697" y="282"/>
                </a:lnTo>
                <a:lnTo>
                  <a:pt x="690" y="282"/>
                </a:lnTo>
                <a:lnTo>
                  <a:pt x="684" y="282"/>
                </a:lnTo>
                <a:lnTo>
                  <a:pt x="679" y="282"/>
                </a:lnTo>
                <a:lnTo>
                  <a:pt x="676" y="282"/>
                </a:lnTo>
                <a:lnTo>
                  <a:pt x="674" y="282"/>
                </a:lnTo>
                <a:lnTo>
                  <a:pt x="673" y="282"/>
                </a:lnTo>
                <a:lnTo>
                  <a:pt x="673" y="283"/>
                </a:lnTo>
                <a:lnTo>
                  <a:pt x="674" y="284"/>
                </a:lnTo>
                <a:lnTo>
                  <a:pt x="674" y="286"/>
                </a:lnTo>
                <a:lnTo>
                  <a:pt x="674" y="288"/>
                </a:lnTo>
                <a:lnTo>
                  <a:pt x="674" y="291"/>
                </a:lnTo>
                <a:lnTo>
                  <a:pt x="674" y="294"/>
                </a:lnTo>
                <a:lnTo>
                  <a:pt x="675" y="298"/>
                </a:lnTo>
                <a:lnTo>
                  <a:pt x="675" y="302"/>
                </a:lnTo>
                <a:lnTo>
                  <a:pt x="676" y="307"/>
                </a:lnTo>
                <a:lnTo>
                  <a:pt x="676" y="312"/>
                </a:lnTo>
                <a:lnTo>
                  <a:pt x="676" y="318"/>
                </a:lnTo>
                <a:lnTo>
                  <a:pt x="677" y="324"/>
                </a:lnTo>
                <a:lnTo>
                  <a:pt x="678" y="330"/>
                </a:lnTo>
                <a:lnTo>
                  <a:pt x="678" y="338"/>
                </a:lnTo>
                <a:lnTo>
                  <a:pt x="679" y="345"/>
                </a:lnTo>
                <a:lnTo>
                  <a:pt x="679" y="353"/>
                </a:lnTo>
                <a:lnTo>
                  <a:pt x="680" y="361"/>
                </a:lnTo>
                <a:lnTo>
                  <a:pt x="680" y="370"/>
                </a:lnTo>
                <a:lnTo>
                  <a:pt x="680" y="379"/>
                </a:lnTo>
                <a:lnTo>
                  <a:pt x="679" y="388"/>
                </a:lnTo>
                <a:lnTo>
                  <a:pt x="678" y="397"/>
                </a:lnTo>
                <a:lnTo>
                  <a:pt x="677" y="406"/>
                </a:lnTo>
                <a:lnTo>
                  <a:pt x="676" y="416"/>
                </a:lnTo>
                <a:lnTo>
                  <a:pt x="674" y="426"/>
                </a:lnTo>
                <a:lnTo>
                  <a:pt x="672" y="436"/>
                </a:lnTo>
                <a:lnTo>
                  <a:pt x="670" y="446"/>
                </a:lnTo>
                <a:lnTo>
                  <a:pt x="668" y="457"/>
                </a:lnTo>
                <a:lnTo>
                  <a:pt x="665" y="468"/>
                </a:lnTo>
                <a:lnTo>
                  <a:pt x="662" y="479"/>
                </a:lnTo>
                <a:lnTo>
                  <a:pt x="659" y="491"/>
                </a:lnTo>
                <a:lnTo>
                  <a:pt x="655" y="502"/>
                </a:lnTo>
                <a:lnTo>
                  <a:pt x="651" y="514"/>
                </a:lnTo>
                <a:lnTo>
                  <a:pt x="647" y="525"/>
                </a:lnTo>
                <a:lnTo>
                  <a:pt x="643" y="536"/>
                </a:lnTo>
                <a:lnTo>
                  <a:pt x="639" y="547"/>
                </a:lnTo>
                <a:lnTo>
                  <a:pt x="634" y="558"/>
                </a:lnTo>
                <a:lnTo>
                  <a:pt x="629" y="569"/>
                </a:lnTo>
                <a:lnTo>
                  <a:pt x="623" y="579"/>
                </a:lnTo>
                <a:lnTo>
                  <a:pt x="618" y="589"/>
                </a:lnTo>
                <a:lnTo>
                  <a:pt x="612" y="599"/>
                </a:lnTo>
                <a:lnTo>
                  <a:pt x="606" y="608"/>
                </a:lnTo>
                <a:lnTo>
                  <a:pt x="600" y="618"/>
                </a:lnTo>
                <a:lnTo>
                  <a:pt x="593" y="627"/>
                </a:lnTo>
                <a:lnTo>
                  <a:pt x="586" y="636"/>
                </a:lnTo>
                <a:lnTo>
                  <a:pt x="579" y="644"/>
                </a:lnTo>
                <a:lnTo>
                  <a:pt x="572" y="653"/>
                </a:lnTo>
                <a:lnTo>
                  <a:pt x="565" y="661"/>
                </a:lnTo>
                <a:lnTo>
                  <a:pt x="557" y="669"/>
                </a:lnTo>
                <a:lnTo>
                  <a:pt x="549" y="677"/>
                </a:lnTo>
                <a:lnTo>
                  <a:pt x="541" y="684"/>
                </a:lnTo>
                <a:lnTo>
                  <a:pt x="533" y="691"/>
                </a:lnTo>
                <a:lnTo>
                  <a:pt x="525" y="698"/>
                </a:lnTo>
                <a:lnTo>
                  <a:pt x="516" y="705"/>
                </a:lnTo>
                <a:lnTo>
                  <a:pt x="508" y="712"/>
                </a:lnTo>
                <a:lnTo>
                  <a:pt x="499" y="718"/>
                </a:lnTo>
                <a:lnTo>
                  <a:pt x="491" y="724"/>
                </a:lnTo>
                <a:lnTo>
                  <a:pt x="482" y="730"/>
                </a:lnTo>
                <a:lnTo>
                  <a:pt x="473" y="735"/>
                </a:lnTo>
                <a:lnTo>
                  <a:pt x="464" y="741"/>
                </a:lnTo>
                <a:lnTo>
                  <a:pt x="455" y="746"/>
                </a:lnTo>
                <a:lnTo>
                  <a:pt x="446" y="751"/>
                </a:lnTo>
                <a:lnTo>
                  <a:pt x="437" y="755"/>
                </a:lnTo>
                <a:lnTo>
                  <a:pt x="427" y="760"/>
                </a:lnTo>
                <a:lnTo>
                  <a:pt x="418" y="764"/>
                </a:lnTo>
                <a:lnTo>
                  <a:pt x="408" y="768"/>
                </a:lnTo>
                <a:lnTo>
                  <a:pt x="399" y="772"/>
                </a:lnTo>
                <a:lnTo>
                  <a:pt x="390" y="775"/>
                </a:lnTo>
                <a:lnTo>
                  <a:pt x="382" y="778"/>
                </a:lnTo>
                <a:lnTo>
                  <a:pt x="373" y="781"/>
                </a:lnTo>
                <a:lnTo>
                  <a:pt x="365" y="784"/>
                </a:lnTo>
                <a:lnTo>
                  <a:pt x="356" y="786"/>
                </a:lnTo>
                <a:lnTo>
                  <a:pt x="348" y="789"/>
                </a:lnTo>
                <a:lnTo>
                  <a:pt x="340" y="791"/>
                </a:lnTo>
                <a:lnTo>
                  <a:pt x="333" y="792"/>
                </a:lnTo>
                <a:lnTo>
                  <a:pt x="325" y="794"/>
                </a:lnTo>
                <a:lnTo>
                  <a:pt x="318" y="795"/>
                </a:lnTo>
                <a:lnTo>
                  <a:pt x="310" y="796"/>
                </a:lnTo>
                <a:lnTo>
                  <a:pt x="303" y="797"/>
                </a:lnTo>
                <a:lnTo>
                  <a:pt x="296" y="798"/>
                </a:lnTo>
                <a:lnTo>
                  <a:pt x="290" y="798"/>
                </a:lnTo>
                <a:lnTo>
                  <a:pt x="284" y="799"/>
                </a:lnTo>
                <a:lnTo>
                  <a:pt x="278" y="799"/>
                </a:lnTo>
                <a:lnTo>
                  <a:pt x="273" y="800"/>
                </a:lnTo>
                <a:lnTo>
                  <a:pt x="268" y="800"/>
                </a:lnTo>
                <a:lnTo>
                  <a:pt x="263" y="800"/>
                </a:lnTo>
                <a:lnTo>
                  <a:pt x="259" y="801"/>
                </a:lnTo>
                <a:lnTo>
                  <a:pt x="256" y="801"/>
                </a:lnTo>
                <a:lnTo>
                  <a:pt x="252" y="801"/>
                </a:lnTo>
                <a:lnTo>
                  <a:pt x="250" y="801"/>
                </a:lnTo>
                <a:lnTo>
                  <a:pt x="247" y="801"/>
                </a:lnTo>
                <a:lnTo>
                  <a:pt x="245" y="802"/>
                </a:lnTo>
                <a:lnTo>
                  <a:pt x="244" y="802"/>
                </a:lnTo>
                <a:lnTo>
                  <a:pt x="243" y="802"/>
                </a:lnTo>
                <a:lnTo>
                  <a:pt x="242" y="802"/>
                </a:lnTo>
                <a:lnTo>
                  <a:pt x="242" y="801"/>
                </a:lnTo>
                <a:lnTo>
                  <a:pt x="242" y="799"/>
                </a:lnTo>
                <a:lnTo>
                  <a:pt x="242" y="797"/>
                </a:lnTo>
                <a:lnTo>
                  <a:pt x="242" y="795"/>
                </a:lnTo>
                <a:lnTo>
                  <a:pt x="242" y="791"/>
                </a:lnTo>
                <a:lnTo>
                  <a:pt x="242" y="788"/>
                </a:lnTo>
                <a:lnTo>
                  <a:pt x="242" y="783"/>
                </a:lnTo>
                <a:lnTo>
                  <a:pt x="242" y="778"/>
                </a:lnTo>
                <a:lnTo>
                  <a:pt x="242" y="773"/>
                </a:lnTo>
                <a:lnTo>
                  <a:pt x="242" y="767"/>
                </a:lnTo>
                <a:lnTo>
                  <a:pt x="242" y="760"/>
                </a:lnTo>
                <a:lnTo>
                  <a:pt x="242" y="753"/>
                </a:lnTo>
                <a:lnTo>
                  <a:pt x="242" y="745"/>
                </a:lnTo>
                <a:lnTo>
                  <a:pt x="242" y="736"/>
                </a:lnTo>
                <a:lnTo>
                  <a:pt x="242" y="727"/>
                </a:lnTo>
                <a:lnTo>
                  <a:pt x="242" y="718"/>
                </a:lnTo>
                <a:lnTo>
                  <a:pt x="242" y="710"/>
                </a:lnTo>
                <a:lnTo>
                  <a:pt x="242" y="702"/>
                </a:lnTo>
                <a:lnTo>
                  <a:pt x="242" y="695"/>
                </a:lnTo>
                <a:lnTo>
                  <a:pt x="242" y="688"/>
                </a:lnTo>
                <a:lnTo>
                  <a:pt x="242" y="682"/>
                </a:lnTo>
                <a:lnTo>
                  <a:pt x="242" y="677"/>
                </a:lnTo>
                <a:lnTo>
                  <a:pt x="242" y="672"/>
                </a:lnTo>
                <a:lnTo>
                  <a:pt x="242" y="667"/>
                </a:lnTo>
                <a:lnTo>
                  <a:pt x="242" y="663"/>
                </a:lnTo>
                <a:lnTo>
                  <a:pt x="242" y="660"/>
                </a:lnTo>
                <a:lnTo>
                  <a:pt x="242" y="658"/>
                </a:lnTo>
                <a:lnTo>
                  <a:pt x="242" y="656"/>
                </a:lnTo>
                <a:lnTo>
                  <a:pt x="242" y="654"/>
                </a:lnTo>
                <a:lnTo>
                  <a:pt x="242" y="65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>
            <a:solidFill>
              <a:schemeClr val="bg1"/>
            </a:solidFill>
            <a:prstDash val="solid"/>
            <a:round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3000375" y="2368550"/>
            <a:ext cx="1331913" cy="2466975"/>
          </a:xfrm>
          <a:custGeom>
            <a:avLst/>
            <a:gdLst/>
            <a:ahLst/>
            <a:cxnLst>
              <a:cxn ang="0">
                <a:pos x="564" y="99"/>
              </a:cxn>
              <a:cxn ang="0">
                <a:pos x="519" y="20"/>
              </a:cxn>
              <a:cxn ang="0">
                <a:pos x="507" y="0"/>
              </a:cxn>
              <a:cxn ang="0">
                <a:pos x="461" y="0"/>
              </a:cxn>
              <a:cxn ang="0">
                <a:pos x="347" y="0"/>
              </a:cxn>
              <a:cxn ang="0">
                <a:pos x="182" y="0"/>
              </a:cxn>
              <a:cxn ang="0">
                <a:pos x="68" y="0"/>
              </a:cxn>
              <a:cxn ang="0">
                <a:pos x="22" y="0"/>
              </a:cxn>
              <a:cxn ang="0">
                <a:pos x="27" y="3"/>
              </a:cxn>
              <a:cxn ang="0">
                <a:pos x="48" y="15"/>
              </a:cxn>
              <a:cxn ang="0">
                <a:pos x="84" y="36"/>
              </a:cxn>
              <a:cxn ang="0">
                <a:pos x="116" y="55"/>
              </a:cxn>
              <a:cxn ang="0">
                <a:pos x="131" y="64"/>
              </a:cxn>
              <a:cxn ang="0">
                <a:pos x="131" y="69"/>
              </a:cxn>
              <a:cxn ang="0">
                <a:pos x="115" y="103"/>
              </a:cxn>
              <a:cxn ang="0">
                <a:pos x="84" y="170"/>
              </a:cxn>
              <a:cxn ang="0">
                <a:pos x="45" y="269"/>
              </a:cxn>
              <a:cxn ang="0">
                <a:pos x="17" y="397"/>
              </a:cxn>
              <a:cxn ang="0">
                <a:pos x="1" y="553"/>
              </a:cxn>
              <a:cxn ang="0">
                <a:pos x="11" y="722"/>
              </a:cxn>
              <a:cxn ang="0">
                <a:pos x="56" y="898"/>
              </a:cxn>
              <a:cxn ang="0">
                <a:pos x="135" y="1074"/>
              </a:cxn>
              <a:cxn ang="0">
                <a:pos x="240" y="1224"/>
              </a:cxn>
              <a:cxn ang="0">
                <a:pos x="369" y="1344"/>
              </a:cxn>
              <a:cxn ang="0">
                <a:pos x="506" y="1434"/>
              </a:cxn>
              <a:cxn ang="0">
                <a:pos x="622" y="1495"/>
              </a:cxn>
              <a:cxn ang="0">
                <a:pos x="717" y="1527"/>
              </a:cxn>
              <a:cxn ang="0">
                <a:pos x="782" y="1544"/>
              </a:cxn>
              <a:cxn ang="0">
                <a:pos x="815" y="1552"/>
              </a:cxn>
              <a:cxn ang="0">
                <a:pos x="817" y="1548"/>
              </a:cxn>
              <a:cxn ang="0">
                <a:pos x="795" y="1509"/>
              </a:cxn>
              <a:cxn ang="0">
                <a:pos x="751" y="1432"/>
              </a:cxn>
              <a:cxn ang="0">
                <a:pos x="700" y="1342"/>
              </a:cxn>
              <a:cxn ang="0">
                <a:pos x="671" y="1290"/>
              </a:cxn>
              <a:cxn ang="0">
                <a:pos x="664" y="1276"/>
              </a:cxn>
              <a:cxn ang="0">
                <a:pos x="680" y="1247"/>
              </a:cxn>
              <a:cxn ang="0">
                <a:pos x="721" y="1176"/>
              </a:cxn>
              <a:cxn ang="0">
                <a:pos x="780" y="1073"/>
              </a:cxn>
              <a:cxn ang="0">
                <a:pos x="821" y="1002"/>
              </a:cxn>
              <a:cxn ang="0">
                <a:pos x="837" y="974"/>
              </a:cxn>
              <a:cxn ang="0">
                <a:pos x="831" y="970"/>
              </a:cxn>
              <a:cxn ang="0">
                <a:pos x="806" y="957"/>
              </a:cxn>
              <a:cxn ang="0">
                <a:pos x="762" y="934"/>
              </a:cxn>
              <a:cxn ang="0">
                <a:pos x="711" y="896"/>
              </a:cxn>
              <a:cxn ang="0">
                <a:pos x="662" y="843"/>
              </a:cxn>
              <a:cxn ang="0">
                <a:pos x="615" y="775"/>
              </a:cxn>
              <a:cxn ang="0">
                <a:pos x="582" y="701"/>
              </a:cxn>
              <a:cxn ang="0">
                <a:pos x="565" y="622"/>
              </a:cxn>
              <a:cxn ang="0">
                <a:pos x="562" y="543"/>
              </a:cxn>
              <a:cxn ang="0">
                <a:pos x="571" y="473"/>
              </a:cxn>
              <a:cxn ang="0">
                <a:pos x="591" y="413"/>
              </a:cxn>
              <a:cxn ang="0">
                <a:pos x="609" y="371"/>
              </a:cxn>
              <a:cxn ang="0">
                <a:pos x="618" y="350"/>
              </a:cxn>
              <a:cxn ang="0">
                <a:pos x="622" y="348"/>
              </a:cxn>
              <a:cxn ang="0">
                <a:pos x="639" y="358"/>
              </a:cxn>
              <a:cxn ang="0">
                <a:pos x="675" y="379"/>
              </a:cxn>
              <a:cxn ang="0">
                <a:pos x="717" y="403"/>
              </a:cxn>
              <a:cxn ang="0">
                <a:pos x="740" y="416"/>
              </a:cxn>
              <a:cxn ang="0">
                <a:pos x="746" y="419"/>
              </a:cxn>
              <a:cxn ang="0">
                <a:pos x="724" y="380"/>
              </a:cxn>
              <a:cxn ang="0">
                <a:pos x="668" y="281"/>
              </a:cxn>
            </a:cxnLst>
            <a:rect l="0" t="0" r="r" b="b"/>
            <a:pathLst>
              <a:path w="839" h="1554">
                <a:moveTo>
                  <a:pt x="627" y="210"/>
                </a:moveTo>
                <a:lnTo>
                  <a:pt x="613" y="184"/>
                </a:lnTo>
                <a:lnTo>
                  <a:pt x="599" y="161"/>
                </a:lnTo>
                <a:lnTo>
                  <a:pt x="586" y="138"/>
                </a:lnTo>
                <a:lnTo>
                  <a:pt x="575" y="118"/>
                </a:lnTo>
                <a:lnTo>
                  <a:pt x="564" y="99"/>
                </a:lnTo>
                <a:lnTo>
                  <a:pt x="554" y="82"/>
                </a:lnTo>
                <a:lnTo>
                  <a:pt x="545" y="66"/>
                </a:lnTo>
                <a:lnTo>
                  <a:pt x="537" y="52"/>
                </a:lnTo>
                <a:lnTo>
                  <a:pt x="530" y="40"/>
                </a:lnTo>
                <a:lnTo>
                  <a:pt x="524" y="29"/>
                </a:lnTo>
                <a:lnTo>
                  <a:pt x="519" y="20"/>
                </a:lnTo>
                <a:lnTo>
                  <a:pt x="515" y="13"/>
                </a:lnTo>
                <a:lnTo>
                  <a:pt x="512" y="7"/>
                </a:lnTo>
                <a:lnTo>
                  <a:pt x="509" y="3"/>
                </a:lnTo>
                <a:lnTo>
                  <a:pt x="508" y="0"/>
                </a:lnTo>
                <a:lnTo>
                  <a:pt x="507" y="0"/>
                </a:lnTo>
                <a:lnTo>
                  <a:pt x="504" y="0"/>
                </a:lnTo>
                <a:lnTo>
                  <a:pt x="499" y="0"/>
                </a:lnTo>
                <a:lnTo>
                  <a:pt x="492" y="0"/>
                </a:lnTo>
                <a:lnTo>
                  <a:pt x="484" y="0"/>
                </a:lnTo>
                <a:lnTo>
                  <a:pt x="473" y="0"/>
                </a:lnTo>
                <a:lnTo>
                  <a:pt x="461" y="0"/>
                </a:lnTo>
                <a:lnTo>
                  <a:pt x="447" y="0"/>
                </a:lnTo>
                <a:lnTo>
                  <a:pt x="431" y="0"/>
                </a:lnTo>
                <a:lnTo>
                  <a:pt x="413" y="0"/>
                </a:lnTo>
                <a:lnTo>
                  <a:pt x="393" y="0"/>
                </a:lnTo>
                <a:lnTo>
                  <a:pt x="371" y="0"/>
                </a:lnTo>
                <a:lnTo>
                  <a:pt x="347" y="0"/>
                </a:lnTo>
                <a:lnTo>
                  <a:pt x="321" y="0"/>
                </a:lnTo>
                <a:lnTo>
                  <a:pt x="294" y="0"/>
                </a:lnTo>
                <a:lnTo>
                  <a:pt x="264" y="0"/>
                </a:lnTo>
                <a:lnTo>
                  <a:pt x="235" y="0"/>
                </a:lnTo>
                <a:lnTo>
                  <a:pt x="208" y="0"/>
                </a:lnTo>
                <a:lnTo>
                  <a:pt x="182" y="0"/>
                </a:lnTo>
                <a:lnTo>
                  <a:pt x="158" y="0"/>
                </a:lnTo>
                <a:lnTo>
                  <a:pt x="136" y="0"/>
                </a:lnTo>
                <a:lnTo>
                  <a:pt x="116" y="0"/>
                </a:lnTo>
                <a:lnTo>
                  <a:pt x="98" y="0"/>
                </a:lnTo>
                <a:lnTo>
                  <a:pt x="82" y="0"/>
                </a:lnTo>
                <a:lnTo>
                  <a:pt x="68" y="0"/>
                </a:lnTo>
                <a:lnTo>
                  <a:pt x="56" y="0"/>
                </a:lnTo>
                <a:lnTo>
                  <a:pt x="45" y="0"/>
                </a:lnTo>
                <a:lnTo>
                  <a:pt x="37" y="0"/>
                </a:lnTo>
                <a:lnTo>
                  <a:pt x="30" y="0"/>
                </a:lnTo>
                <a:lnTo>
                  <a:pt x="25" y="0"/>
                </a:lnTo>
                <a:lnTo>
                  <a:pt x="22" y="0"/>
                </a:lnTo>
                <a:lnTo>
                  <a:pt x="21" y="0"/>
                </a:lnTo>
                <a:lnTo>
                  <a:pt x="22" y="0"/>
                </a:lnTo>
                <a:lnTo>
                  <a:pt x="23" y="1"/>
                </a:lnTo>
                <a:lnTo>
                  <a:pt x="25" y="2"/>
                </a:lnTo>
                <a:lnTo>
                  <a:pt x="27" y="3"/>
                </a:lnTo>
                <a:lnTo>
                  <a:pt x="29" y="4"/>
                </a:lnTo>
                <a:lnTo>
                  <a:pt x="32" y="6"/>
                </a:lnTo>
                <a:lnTo>
                  <a:pt x="35" y="8"/>
                </a:lnTo>
                <a:lnTo>
                  <a:pt x="39" y="10"/>
                </a:lnTo>
                <a:lnTo>
                  <a:pt x="43" y="12"/>
                </a:lnTo>
                <a:lnTo>
                  <a:pt x="48" y="15"/>
                </a:lnTo>
                <a:lnTo>
                  <a:pt x="53" y="18"/>
                </a:lnTo>
                <a:lnTo>
                  <a:pt x="58" y="21"/>
                </a:lnTo>
                <a:lnTo>
                  <a:pt x="64" y="25"/>
                </a:lnTo>
                <a:lnTo>
                  <a:pt x="71" y="28"/>
                </a:lnTo>
                <a:lnTo>
                  <a:pt x="77" y="32"/>
                </a:lnTo>
                <a:lnTo>
                  <a:pt x="84" y="36"/>
                </a:lnTo>
                <a:lnTo>
                  <a:pt x="90" y="40"/>
                </a:lnTo>
                <a:lnTo>
                  <a:pt x="96" y="43"/>
                </a:lnTo>
                <a:lnTo>
                  <a:pt x="102" y="47"/>
                </a:lnTo>
                <a:lnTo>
                  <a:pt x="107" y="49"/>
                </a:lnTo>
                <a:lnTo>
                  <a:pt x="111" y="52"/>
                </a:lnTo>
                <a:lnTo>
                  <a:pt x="116" y="55"/>
                </a:lnTo>
                <a:lnTo>
                  <a:pt x="119" y="57"/>
                </a:lnTo>
                <a:lnTo>
                  <a:pt x="123" y="59"/>
                </a:lnTo>
                <a:lnTo>
                  <a:pt x="125" y="60"/>
                </a:lnTo>
                <a:lnTo>
                  <a:pt x="128" y="62"/>
                </a:lnTo>
                <a:lnTo>
                  <a:pt x="130" y="63"/>
                </a:lnTo>
                <a:lnTo>
                  <a:pt x="131" y="64"/>
                </a:lnTo>
                <a:lnTo>
                  <a:pt x="132" y="64"/>
                </a:lnTo>
                <a:lnTo>
                  <a:pt x="133" y="65"/>
                </a:lnTo>
                <a:lnTo>
                  <a:pt x="132" y="67"/>
                </a:lnTo>
                <a:lnTo>
                  <a:pt x="131" y="69"/>
                </a:lnTo>
                <a:lnTo>
                  <a:pt x="130" y="72"/>
                </a:lnTo>
                <a:lnTo>
                  <a:pt x="128" y="77"/>
                </a:lnTo>
                <a:lnTo>
                  <a:pt x="125" y="82"/>
                </a:lnTo>
                <a:lnTo>
                  <a:pt x="122" y="88"/>
                </a:lnTo>
                <a:lnTo>
                  <a:pt x="119" y="95"/>
                </a:lnTo>
                <a:lnTo>
                  <a:pt x="115" y="103"/>
                </a:lnTo>
                <a:lnTo>
                  <a:pt x="111" y="112"/>
                </a:lnTo>
                <a:lnTo>
                  <a:pt x="106" y="121"/>
                </a:lnTo>
                <a:lnTo>
                  <a:pt x="101" y="132"/>
                </a:lnTo>
                <a:lnTo>
                  <a:pt x="96" y="144"/>
                </a:lnTo>
                <a:lnTo>
                  <a:pt x="90" y="156"/>
                </a:lnTo>
                <a:lnTo>
                  <a:pt x="84" y="170"/>
                </a:lnTo>
                <a:lnTo>
                  <a:pt x="77" y="184"/>
                </a:lnTo>
                <a:lnTo>
                  <a:pt x="70" y="200"/>
                </a:lnTo>
                <a:lnTo>
                  <a:pt x="63" y="216"/>
                </a:lnTo>
                <a:lnTo>
                  <a:pt x="57" y="233"/>
                </a:lnTo>
                <a:lnTo>
                  <a:pt x="51" y="250"/>
                </a:lnTo>
                <a:lnTo>
                  <a:pt x="45" y="269"/>
                </a:lnTo>
                <a:lnTo>
                  <a:pt x="40" y="288"/>
                </a:lnTo>
                <a:lnTo>
                  <a:pt x="35" y="308"/>
                </a:lnTo>
                <a:lnTo>
                  <a:pt x="30" y="329"/>
                </a:lnTo>
                <a:lnTo>
                  <a:pt x="25" y="351"/>
                </a:lnTo>
                <a:lnTo>
                  <a:pt x="21" y="373"/>
                </a:lnTo>
                <a:lnTo>
                  <a:pt x="17" y="397"/>
                </a:lnTo>
                <a:lnTo>
                  <a:pt x="14" y="421"/>
                </a:lnTo>
                <a:lnTo>
                  <a:pt x="11" y="446"/>
                </a:lnTo>
                <a:lnTo>
                  <a:pt x="8" y="471"/>
                </a:lnTo>
                <a:lnTo>
                  <a:pt x="5" y="498"/>
                </a:lnTo>
                <a:lnTo>
                  <a:pt x="3" y="525"/>
                </a:lnTo>
                <a:lnTo>
                  <a:pt x="1" y="553"/>
                </a:lnTo>
                <a:lnTo>
                  <a:pt x="0" y="581"/>
                </a:lnTo>
                <a:lnTo>
                  <a:pt x="0" y="609"/>
                </a:lnTo>
                <a:lnTo>
                  <a:pt x="2" y="637"/>
                </a:lnTo>
                <a:lnTo>
                  <a:pt x="4" y="665"/>
                </a:lnTo>
                <a:lnTo>
                  <a:pt x="7" y="694"/>
                </a:lnTo>
                <a:lnTo>
                  <a:pt x="11" y="722"/>
                </a:lnTo>
                <a:lnTo>
                  <a:pt x="16" y="751"/>
                </a:lnTo>
                <a:lnTo>
                  <a:pt x="22" y="780"/>
                </a:lnTo>
                <a:lnTo>
                  <a:pt x="29" y="809"/>
                </a:lnTo>
                <a:lnTo>
                  <a:pt x="37" y="839"/>
                </a:lnTo>
                <a:lnTo>
                  <a:pt x="46" y="868"/>
                </a:lnTo>
                <a:lnTo>
                  <a:pt x="56" y="898"/>
                </a:lnTo>
                <a:lnTo>
                  <a:pt x="67" y="927"/>
                </a:lnTo>
                <a:lnTo>
                  <a:pt x="79" y="957"/>
                </a:lnTo>
                <a:lnTo>
                  <a:pt x="92" y="987"/>
                </a:lnTo>
                <a:lnTo>
                  <a:pt x="106" y="1017"/>
                </a:lnTo>
                <a:lnTo>
                  <a:pt x="120" y="1046"/>
                </a:lnTo>
                <a:lnTo>
                  <a:pt x="135" y="1074"/>
                </a:lnTo>
                <a:lnTo>
                  <a:pt x="151" y="1101"/>
                </a:lnTo>
                <a:lnTo>
                  <a:pt x="168" y="1127"/>
                </a:lnTo>
                <a:lnTo>
                  <a:pt x="185" y="1153"/>
                </a:lnTo>
                <a:lnTo>
                  <a:pt x="203" y="1177"/>
                </a:lnTo>
                <a:lnTo>
                  <a:pt x="221" y="1201"/>
                </a:lnTo>
                <a:lnTo>
                  <a:pt x="240" y="1224"/>
                </a:lnTo>
                <a:lnTo>
                  <a:pt x="260" y="1246"/>
                </a:lnTo>
                <a:lnTo>
                  <a:pt x="280" y="1267"/>
                </a:lnTo>
                <a:lnTo>
                  <a:pt x="301" y="1288"/>
                </a:lnTo>
                <a:lnTo>
                  <a:pt x="323" y="1308"/>
                </a:lnTo>
                <a:lnTo>
                  <a:pt x="346" y="1326"/>
                </a:lnTo>
                <a:lnTo>
                  <a:pt x="369" y="1344"/>
                </a:lnTo>
                <a:lnTo>
                  <a:pt x="393" y="1361"/>
                </a:lnTo>
                <a:lnTo>
                  <a:pt x="416" y="1377"/>
                </a:lnTo>
                <a:lnTo>
                  <a:pt x="440" y="1393"/>
                </a:lnTo>
                <a:lnTo>
                  <a:pt x="462" y="1408"/>
                </a:lnTo>
                <a:lnTo>
                  <a:pt x="484" y="1421"/>
                </a:lnTo>
                <a:lnTo>
                  <a:pt x="506" y="1434"/>
                </a:lnTo>
                <a:lnTo>
                  <a:pt x="527" y="1446"/>
                </a:lnTo>
                <a:lnTo>
                  <a:pt x="547" y="1458"/>
                </a:lnTo>
                <a:lnTo>
                  <a:pt x="567" y="1468"/>
                </a:lnTo>
                <a:lnTo>
                  <a:pt x="586" y="1478"/>
                </a:lnTo>
                <a:lnTo>
                  <a:pt x="604" y="1487"/>
                </a:lnTo>
                <a:lnTo>
                  <a:pt x="622" y="1495"/>
                </a:lnTo>
                <a:lnTo>
                  <a:pt x="639" y="1503"/>
                </a:lnTo>
                <a:lnTo>
                  <a:pt x="656" y="1509"/>
                </a:lnTo>
                <a:lnTo>
                  <a:pt x="672" y="1515"/>
                </a:lnTo>
                <a:lnTo>
                  <a:pt x="688" y="1520"/>
                </a:lnTo>
                <a:lnTo>
                  <a:pt x="703" y="1524"/>
                </a:lnTo>
                <a:lnTo>
                  <a:pt x="717" y="1527"/>
                </a:lnTo>
                <a:lnTo>
                  <a:pt x="730" y="1531"/>
                </a:lnTo>
                <a:lnTo>
                  <a:pt x="742" y="1534"/>
                </a:lnTo>
                <a:lnTo>
                  <a:pt x="754" y="1537"/>
                </a:lnTo>
                <a:lnTo>
                  <a:pt x="764" y="1539"/>
                </a:lnTo>
                <a:lnTo>
                  <a:pt x="774" y="1542"/>
                </a:lnTo>
                <a:lnTo>
                  <a:pt x="782" y="1544"/>
                </a:lnTo>
                <a:lnTo>
                  <a:pt x="790" y="1546"/>
                </a:lnTo>
                <a:lnTo>
                  <a:pt x="797" y="1548"/>
                </a:lnTo>
                <a:lnTo>
                  <a:pt x="803" y="1549"/>
                </a:lnTo>
                <a:lnTo>
                  <a:pt x="808" y="1550"/>
                </a:lnTo>
                <a:lnTo>
                  <a:pt x="812" y="1551"/>
                </a:lnTo>
                <a:lnTo>
                  <a:pt x="815" y="1552"/>
                </a:lnTo>
                <a:lnTo>
                  <a:pt x="818" y="1553"/>
                </a:lnTo>
                <a:lnTo>
                  <a:pt x="819" y="1553"/>
                </a:lnTo>
                <a:lnTo>
                  <a:pt x="818" y="1551"/>
                </a:lnTo>
                <a:lnTo>
                  <a:pt x="817" y="1548"/>
                </a:lnTo>
                <a:lnTo>
                  <a:pt x="815" y="1544"/>
                </a:lnTo>
                <a:lnTo>
                  <a:pt x="812" y="1540"/>
                </a:lnTo>
                <a:lnTo>
                  <a:pt x="809" y="1534"/>
                </a:lnTo>
                <a:lnTo>
                  <a:pt x="805" y="1527"/>
                </a:lnTo>
                <a:lnTo>
                  <a:pt x="800" y="1519"/>
                </a:lnTo>
                <a:lnTo>
                  <a:pt x="795" y="1509"/>
                </a:lnTo>
                <a:lnTo>
                  <a:pt x="789" y="1499"/>
                </a:lnTo>
                <a:lnTo>
                  <a:pt x="783" y="1488"/>
                </a:lnTo>
                <a:lnTo>
                  <a:pt x="776" y="1475"/>
                </a:lnTo>
                <a:lnTo>
                  <a:pt x="768" y="1462"/>
                </a:lnTo>
                <a:lnTo>
                  <a:pt x="760" y="1447"/>
                </a:lnTo>
                <a:lnTo>
                  <a:pt x="751" y="1432"/>
                </a:lnTo>
                <a:lnTo>
                  <a:pt x="742" y="1415"/>
                </a:lnTo>
                <a:lnTo>
                  <a:pt x="732" y="1398"/>
                </a:lnTo>
                <a:lnTo>
                  <a:pt x="723" y="1382"/>
                </a:lnTo>
                <a:lnTo>
                  <a:pt x="715" y="1368"/>
                </a:lnTo>
                <a:lnTo>
                  <a:pt x="707" y="1354"/>
                </a:lnTo>
                <a:lnTo>
                  <a:pt x="700" y="1342"/>
                </a:lnTo>
                <a:lnTo>
                  <a:pt x="694" y="1330"/>
                </a:lnTo>
                <a:lnTo>
                  <a:pt x="688" y="1320"/>
                </a:lnTo>
                <a:lnTo>
                  <a:pt x="683" y="1311"/>
                </a:lnTo>
                <a:lnTo>
                  <a:pt x="678" y="1303"/>
                </a:lnTo>
                <a:lnTo>
                  <a:pt x="674" y="1296"/>
                </a:lnTo>
                <a:lnTo>
                  <a:pt x="671" y="1290"/>
                </a:lnTo>
                <a:lnTo>
                  <a:pt x="668" y="1285"/>
                </a:lnTo>
                <a:lnTo>
                  <a:pt x="666" y="1281"/>
                </a:lnTo>
                <a:lnTo>
                  <a:pt x="665" y="1279"/>
                </a:lnTo>
                <a:lnTo>
                  <a:pt x="664" y="1277"/>
                </a:lnTo>
                <a:lnTo>
                  <a:pt x="664" y="1276"/>
                </a:lnTo>
                <a:lnTo>
                  <a:pt x="665" y="1274"/>
                </a:lnTo>
                <a:lnTo>
                  <a:pt x="667" y="1271"/>
                </a:lnTo>
                <a:lnTo>
                  <a:pt x="669" y="1267"/>
                </a:lnTo>
                <a:lnTo>
                  <a:pt x="672" y="1262"/>
                </a:lnTo>
                <a:lnTo>
                  <a:pt x="676" y="1255"/>
                </a:lnTo>
                <a:lnTo>
                  <a:pt x="680" y="1247"/>
                </a:lnTo>
                <a:lnTo>
                  <a:pt x="685" y="1239"/>
                </a:lnTo>
                <a:lnTo>
                  <a:pt x="691" y="1228"/>
                </a:lnTo>
                <a:lnTo>
                  <a:pt x="698" y="1217"/>
                </a:lnTo>
                <a:lnTo>
                  <a:pt x="705" y="1205"/>
                </a:lnTo>
                <a:lnTo>
                  <a:pt x="713" y="1191"/>
                </a:lnTo>
                <a:lnTo>
                  <a:pt x="721" y="1176"/>
                </a:lnTo>
                <a:lnTo>
                  <a:pt x="730" y="1160"/>
                </a:lnTo>
                <a:lnTo>
                  <a:pt x="740" y="1143"/>
                </a:lnTo>
                <a:lnTo>
                  <a:pt x="751" y="1125"/>
                </a:lnTo>
                <a:lnTo>
                  <a:pt x="761" y="1107"/>
                </a:lnTo>
                <a:lnTo>
                  <a:pt x="771" y="1089"/>
                </a:lnTo>
                <a:lnTo>
                  <a:pt x="780" y="1073"/>
                </a:lnTo>
                <a:lnTo>
                  <a:pt x="789" y="1059"/>
                </a:lnTo>
                <a:lnTo>
                  <a:pt x="797" y="1045"/>
                </a:lnTo>
                <a:lnTo>
                  <a:pt x="804" y="1033"/>
                </a:lnTo>
                <a:lnTo>
                  <a:pt x="810" y="1021"/>
                </a:lnTo>
                <a:lnTo>
                  <a:pt x="816" y="1011"/>
                </a:lnTo>
                <a:lnTo>
                  <a:pt x="821" y="1002"/>
                </a:lnTo>
                <a:lnTo>
                  <a:pt x="825" y="995"/>
                </a:lnTo>
                <a:lnTo>
                  <a:pt x="829" y="988"/>
                </a:lnTo>
                <a:lnTo>
                  <a:pt x="832" y="983"/>
                </a:lnTo>
                <a:lnTo>
                  <a:pt x="835" y="979"/>
                </a:lnTo>
                <a:lnTo>
                  <a:pt x="836" y="976"/>
                </a:lnTo>
                <a:lnTo>
                  <a:pt x="837" y="974"/>
                </a:lnTo>
                <a:lnTo>
                  <a:pt x="838" y="973"/>
                </a:lnTo>
                <a:lnTo>
                  <a:pt x="837" y="973"/>
                </a:lnTo>
                <a:lnTo>
                  <a:pt x="835" y="972"/>
                </a:lnTo>
                <a:lnTo>
                  <a:pt x="833" y="971"/>
                </a:lnTo>
                <a:lnTo>
                  <a:pt x="831" y="970"/>
                </a:lnTo>
                <a:lnTo>
                  <a:pt x="828" y="969"/>
                </a:lnTo>
                <a:lnTo>
                  <a:pt x="825" y="967"/>
                </a:lnTo>
                <a:lnTo>
                  <a:pt x="821" y="965"/>
                </a:lnTo>
                <a:lnTo>
                  <a:pt x="816" y="962"/>
                </a:lnTo>
                <a:lnTo>
                  <a:pt x="811" y="960"/>
                </a:lnTo>
                <a:lnTo>
                  <a:pt x="806" y="957"/>
                </a:lnTo>
                <a:lnTo>
                  <a:pt x="800" y="954"/>
                </a:lnTo>
                <a:lnTo>
                  <a:pt x="793" y="950"/>
                </a:lnTo>
                <a:lnTo>
                  <a:pt x="786" y="947"/>
                </a:lnTo>
                <a:lnTo>
                  <a:pt x="778" y="943"/>
                </a:lnTo>
                <a:lnTo>
                  <a:pt x="770" y="938"/>
                </a:lnTo>
                <a:lnTo>
                  <a:pt x="762" y="934"/>
                </a:lnTo>
                <a:lnTo>
                  <a:pt x="753" y="929"/>
                </a:lnTo>
                <a:lnTo>
                  <a:pt x="745" y="923"/>
                </a:lnTo>
                <a:lnTo>
                  <a:pt x="736" y="917"/>
                </a:lnTo>
                <a:lnTo>
                  <a:pt x="728" y="911"/>
                </a:lnTo>
                <a:lnTo>
                  <a:pt x="720" y="904"/>
                </a:lnTo>
                <a:lnTo>
                  <a:pt x="711" y="896"/>
                </a:lnTo>
                <a:lnTo>
                  <a:pt x="703" y="889"/>
                </a:lnTo>
                <a:lnTo>
                  <a:pt x="695" y="880"/>
                </a:lnTo>
                <a:lnTo>
                  <a:pt x="687" y="872"/>
                </a:lnTo>
                <a:lnTo>
                  <a:pt x="678" y="863"/>
                </a:lnTo>
                <a:lnTo>
                  <a:pt x="670" y="853"/>
                </a:lnTo>
                <a:lnTo>
                  <a:pt x="662" y="843"/>
                </a:lnTo>
                <a:lnTo>
                  <a:pt x="654" y="833"/>
                </a:lnTo>
                <a:lnTo>
                  <a:pt x="646" y="822"/>
                </a:lnTo>
                <a:lnTo>
                  <a:pt x="638" y="810"/>
                </a:lnTo>
                <a:lnTo>
                  <a:pt x="630" y="799"/>
                </a:lnTo>
                <a:lnTo>
                  <a:pt x="622" y="787"/>
                </a:lnTo>
                <a:lnTo>
                  <a:pt x="615" y="775"/>
                </a:lnTo>
                <a:lnTo>
                  <a:pt x="609" y="763"/>
                </a:lnTo>
                <a:lnTo>
                  <a:pt x="602" y="751"/>
                </a:lnTo>
                <a:lnTo>
                  <a:pt x="597" y="738"/>
                </a:lnTo>
                <a:lnTo>
                  <a:pt x="591" y="726"/>
                </a:lnTo>
                <a:lnTo>
                  <a:pt x="587" y="713"/>
                </a:lnTo>
                <a:lnTo>
                  <a:pt x="582" y="701"/>
                </a:lnTo>
                <a:lnTo>
                  <a:pt x="578" y="688"/>
                </a:lnTo>
                <a:lnTo>
                  <a:pt x="575" y="675"/>
                </a:lnTo>
                <a:lnTo>
                  <a:pt x="571" y="662"/>
                </a:lnTo>
                <a:lnTo>
                  <a:pt x="569" y="648"/>
                </a:lnTo>
                <a:lnTo>
                  <a:pt x="567" y="635"/>
                </a:lnTo>
                <a:lnTo>
                  <a:pt x="565" y="622"/>
                </a:lnTo>
                <a:lnTo>
                  <a:pt x="563" y="608"/>
                </a:lnTo>
                <a:lnTo>
                  <a:pt x="562" y="594"/>
                </a:lnTo>
                <a:lnTo>
                  <a:pt x="562" y="581"/>
                </a:lnTo>
                <a:lnTo>
                  <a:pt x="561" y="568"/>
                </a:lnTo>
                <a:lnTo>
                  <a:pt x="561" y="555"/>
                </a:lnTo>
                <a:lnTo>
                  <a:pt x="562" y="543"/>
                </a:lnTo>
                <a:lnTo>
                  <a:pt x="562" y="530"/>
                </a:lnTo>
                <a:lnTo>
                  <a:pt x="563" y="518"/>
                </a:lnTo>
                <a:lnTo>
                  <a:pt x="565" y="507"/>
                </a:lnTo>
                <a:lnTo>
                  <a:pt x="566" y="495"/>
                </a:lnTo>
                <a:lnTo>
                  <a:pt x="568" y="484"/>
                </a:lnTo>
                <a:lnTo>
                  <a:pt x="571" y="473"/>
                </a:lnTo>
                <a:lnTo>
                  <a:pt x="573" y="463"/>
                </a:lnTo>
                <a:lnTo>
                  <a:pt x="576" y="452"/>
                </a:lnTo>
                <a:lnTo>
                  <a:pt x="579" y="442"/>
                </a:lnTo>
                <a:lnTo>
                  <a:pt x="583" y="432"/>
                </a:lnTo>
                <a:lnTo>
                  <a:pt x="587" y="423"/>
                </a:lnTo>
                <a:lnTo>
                  <a:pt x="591" y="413"/>
                </a:lnTo>
                <a:lnTo>
                  <a:pt x="594" y="405"/>
                </a:lnTo>
                <a:lnTo>
                  <a:pt x="598" y="397"/>
                </a:lnTo>
                <a:lnTo>
                  <a:pt x="601" y="389"/>
                </a:lnTo>
                <a:lnTo>
                  <a:pt x="604" y="383"/>
                </a:lnTo>
                <a:lnTo>
                  <a:pt x="607" y="376"/>
                </a:lnTo>
                <a:lnTo>
                  <a:pt x="609" y="371"/>
                </a:lnTo>
                <a:lnTo>
                  <a:pt x="611" y="366"/>
                </a:lnTo>
                <a:lnTo>
                  <a:pt x="613" y="361"/>
                </a:lnTo>
                <a:lnTo>
                  <a:pt x="615" y="357"/>
                </a:lnTo>
                <a:lnTo>
                  <a:pt x="616" y="354"/>
                </a:lnTo>
                <a:lnTo>
                  <a:pt x="617" y="352"/>
                </a:lnTo>
                <a:lnTo>
                  <a:pt x="618" y="350"/>
                </a:lnTo>
                <a:lnTo>
                  <a:pt x="619" y="348"/>
                </a:lnTo>
                <a:lnTo>
                  <a:pt x="619" y="347"/>
                </a:lnTo>
                <a:lnTo>
                  <a:pt x="620" y="347"/>
                </a:lnTo>
                <a:lnTo>
                  <a:pt x="622" y="348"/>
                </a:lnTo>
                <a:lnTo>
                  <a:pt x="623" y="349"/>
                </a:lnTo>
                <a:lnTo>
                  <a:pt x="626" y="350"/>
                </a:lnTo>
                <a:lnTo>
                  <a:pt x="628" y="352"/>
                </a:lnTo>
                <a:lnTo>
                  <a:pt x="632" y="354"/>
                </a:lnTo>
                <a:lnTo>
                  <a:pt x="635" y="356"/>
                </a:lnTo>
                <a:lnTo>
                  <a:pt x="639" y="358"/>
                </a:lnTo>
                <a:lnTo>
                  <a:pt x="644" y="361"/>
                </a:lnTo>
                <a:lnTo>
                  <a:pt x="649" y="364"/>
                </a:lnTo>
                <a:lnTo>
                  <a:pt x="655" y="367"/>
                </a:lnTo>
                <a:lnTo>
                  <a:pt x="661" y="371"/>
                </a:lnTo>
                <a:lnTo>
                  <a:pt x="668" y="375"/>
                </a:lnTo>
                <a:lnTo>
                  <a:pt x="675" y="379"/>
                </a:lnTo>
                <a:lnTo>
                  <a:pt x="683" y="383"/>
                </a:lnTo>
                <a:lnTo>
                  <a:pt x="691" y="388"/>
                </a:lnTo>
                <a:lnTo>
                  <a:pt x="698" y="392"/>
                </a:lnTo>
                <a:lnTo>
                  <a:pt x="705" y="396"/>
                </a:lnTo>
                <a:lnTo>
                  <a:pt x="711" y="399"/>
                </a:lnTo>
                <a:lnTo>
                  <a:pt x="717" y="403"/>
                </a:lnTo>
                <a:lnTo>
                  <a:pt x="722" y="406"/>
                </a:lnTo>
                <a:lnTo>
                  <a:pt x="727" y="408"/>
                </a:lnTo>
                <a:lnTo>
                  <a:pt x="731" y="411"/>
                </a:lnTo>
                <a:lnTo>
                  <a:pt x="735" y="413"/>
                </a:lnTo>
                <a:lnTo>
                  <a:pt x="738" y="415"/>
                </a:lnTo>
                <a:lnTo>
                  <a:pt x="740" y="416"/>
                </a:lnTo>
                <a:lnTo>
                  <a:pt x="743" y="418"/>
                </a:lnTo>
                <a:lnTo>
                  <a:pt x="744" y="419"/>
                </a:lnTo>
                <a:lnTo>
                  <a:pt x="746" y="419"/>
                </a:lnTo>
                <a:lnTo>
                  <a:pt x="746" y="420"/>
                </a:lnTo>
                <a:lnTo>
                  <a:pt x="747" y="420"/>
                </a:lnTo>
                <a:lnTo>
                  <a:pt x="746" y="419"/>
                </a:lnTo>
                <a:lnTo>
                  <a:pt x="745" y="417"/>
                </a:lnTo>
                <a:lnTo>
                  <a:pt x="742" y="413"/>
                </a:lnTo>
                <a:lnTo>
                  <a:pt x="739" y="407"/>
                </a:lnTo>
                <a:lnTo>
                  <a:pt x="735" y="399"/>
                </a:lnTo>
                <a:lnTo>
                  <a:pt x="730" y="390"/>
                </a:lnTo>
                <a:lnTo>
                  <a:pt x="724" y="380"/>
                </a:lnTo>
                <a:lnTo>
                  <a:pt x="717" y="367"/>
                </a:lnTo>
                <a:lnTo>
                  <a:pt x="709" y="353"/>
                </a:lnTo>
                <a:lnTo>
                  <a:pt x="700" y="338"/>
                </a:lnTo>
                <a:lnTo>
                  <a:pt x="690" y="321"/>
                </a:lnTo>
                <a:lnTo>
                  <a:pt x="679" y="302"/>
                </a:lnTo>
                <a:lnTo>
                  <a:pt x="668" y="281"/>
                </a:lnTo>
                <a:lnTo>
                  <a:pt x="655" y="259"/>
                </a:lnTo>
                <a:lnTo>
                  <a:pt x="642" y="235"/>
                </a:lnTo>
                <a:lnTo>
                  <a:pt x="627" y="21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8100" cap="flat">
            <a:solidFill>
              <a:schemeClr val="bg1"/>
            </a:solidFill>
            <a:prstDash val="solid"/>
            <a:round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59832" y="3356992"/>
            <a:ext cx="122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57688" y="2011363"/>
            <a:ext cx="1150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晨风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04048" y="3717032"/>
            <a:ext cx="1155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宿舍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9652" y="5393541"/>
            <a:ext cx="6264696" cy="830997"/>
          </a:xfrm>
          <a:prstGeom prst="rect">
            <a:avLst/>
          </a:prstGeom>
          <a:blipFill>
            <a:blip r:embed="rId3" cstate="screen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宿舍卫生检查前段时间一直不好，但是，我们有信心今后会做的更好</a:t>
            </a:r>
            <a:endParaRPr lang="zh-CN" altLang="en-US" sz="2400" dirty="0"/>
          </a:p>
        </p:txBody>
      </p: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03648" y="5301208"/>
            <a:ext cx="6336704" cy="1015663"/>
          </a:xfrm>
          <a:prstGeom prst="rect">
            <a:avLst/>
          </a:prstGeom>
          <a:blipFill>
            <a:blip r:embed="rId4" cstate="screen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出勤率一度不高，需要同学们提高对晨风活动的认识，班委等要带头积极参加晨风运动，给全班做好表率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204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04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8" grpId="0"/>
      <p:bldP spid="9" grpId="0"/>
      <p:bldP spid="10" grpId="0"/>
      <p:bldP spid="12" grpId="0" animBg="1"/>
      <p:bldP spid="12" grpId="1" animBg="1"/>
      <p:bldP spid="12" grpId="2" animBg="1"/>
      <p:bldP spid="20490" grpId="0" uiExpand="1" build="allAtOnce" animBg="1"/>
      <p:bldP spid="20490" grpI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 descr="H:\水二\大水二活动记忆\日租房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75656" y="1556792"/>
            <a:ext cx="6264696" cy="492226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2352324" cy="917596"/>
          </a:xfrm>
        </p:spPr>
        <p:txBody>
          <a:bodyPr/>
          <a:lstStyle/>
          <a:p>
            <a:r>
              <a:rPr lang="zh-CN" altLang="en-US" sz="3600" dirty="0" smtClean="0"/>
              <a:t>写在最后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我们都是来自五湖四海，为了一个共同的目标来到海大。在班主任、院团委老师的关心下，度过了一年难忘的大学时光。有欢笑，有迷茫。相信在老师们的指导下，在全班同学的共同努力下，我们</a:t>
            </a:r>
            <a:r>
              <a:rPr lang="en-US" altLang="zh-CN" b="1" dirty="0" smtClean="0"/>
              <a:t>2013</a:t>
            </a:r>
            <a:r>
              <a:rPr lang="zh-CN" altLang="zh-CN" b="1" dirty="0" smtClean="0"/>
              <a:t>级水产养殖二班一定能保持优点，不断改正缺点和不足。拥有更加灿烂的明天！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Documents and Settings\Administrator\桌面\ppt\fwk3p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29313" y="1571625"/>
            <a:ext cx="3214687" cy="28463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Documents and Settings\Administrator\桌面\ppt\fwkp3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3857625"/>
            <a:ext cx="9144000" cy="30003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883206" y="2071678"/>
            <a:ext cx="3357586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8446" y="2857496"/>
            <a:ext cx="3357586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11" descr="http://img.sccnn.com/bimg/327/925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3356992"/>
            <a:ext cx="1647056" cy="1124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ppt\fwkp3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57813"/>
            <a:ext cx="9144000" cy="150018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1571625" y="500063"/>
            <a:ext cx="478631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43063" y="1357313"/>
            <a:ext cx="464343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89075" y="2281238"/>
            <a:ext cx="6226175" cy="719137"/>
            <a:chOff x="1501754" y="2714620"/>
            <a:chExt cx="6226175" cy="719137"/>
          </a:xfrm>
        </p:grpSpPr>
        <p:sp>
          <p:nvSpPr>
            <p:cNvPr id="14355" name="AutoShape 3"/>
            <p:cNvSpPr>
              <a:spLocks noChangeArrowheads="1"/>
            </p:cNvSpPr>
            <p:nvPr/>
          </p:nvSpPr>
          <p:spPr bwMode="auto">
            <a:xfrm>
              <a:off x="1501754" y="2714620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D1111"/>
                </a:gs>
                <a:gs pos="50000">
                  <a:srgbClr val="451E1E"/>
                </a:gs>
                <a:gs pos="100000">
                  <a:srgbClr val="542626"/>
                </a:gs>
              </a:gsLst>
              <a:lin ang="162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1654154" y="2779707"/>
              <a:ext cx="5918200" cy="5857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8F613F">
                    <a:shade val="30000"/>
                    <a:satMod val="115000"/>
                  </a:srgbClr>
                </a:gs>
                <a:gs pos="50000">
                  <a:srgbClr val="8F613F">
                    <a:shade val="67500"/>
                    <a:satMod val="115000"/>
                  </a:srgbClr>
                </a:gs>
                <a:gs pos="100000">
                  <a:srgbClr val="8F613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87488" y="2419350"/>
            <a:ext cx="6215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班级基本情况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 descr="C:\Documents and Settings\Administrator\桌面\ppt\fwk3p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00813" y="0"/>
            <a:ext cx="2643187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999"/>
              </a:srgbClr>
            </a:outerShdw>
          </a:effectLst>
        </p:spPr>
      </p:pic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1489075" y="3209925"/>
            <a:ext cx="6226175" cy="719138"/>
            <a:chOff x="1501754" y="2714620"/>
            <a:chExt cx="6226175" cy="719137"/>
          </a:xfrm>
        </p:grpSpPr>
        <p:sp>
          <p:nvSpPr>
            <p:cNvPr id="14353" name="AutoShape 3"/>
            <p:cNvSpPr>
              <a:spLocks noChangeArrowheads="1"/>
            </p:cNvSpPr>
            <p:nvPr/>
          </p:nvSpPr>
          <p:spPr bwMode="auto">
            <a:xfrm>
              <a:off x="1501754" y="2714620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D1111"/>
                </a:gs>
                <a:gs pos="50000">
                  <a:srgbClr val="451E1E"/>
                </a:gs>
                <a:gs pos="100000">
                  <a:srgbClr val="542626"/>
                </a:gs>
              </a:gsLst>
              <a:lin ang="162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1654154" y="2779708"/>
              <a:ext cx="5918200" cy="58578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8F613F">
                    <a:shade val="30000"/>
                    <a:satMod val="115000"/>
                  </a:srgbClr>
                </a:gs>
                <a:gs pos="50000">
                  <a:srgbClr val="8F613F">
                    <a:shade val="67500"/>
                    <a:satMod val="115000"/>
                  </a:srgbClr>
                </a:gs>
                <a:gs pos="100000">
                  <a:srgbClr val="8F613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dirty="0">
                <a:latin typeface="+mn-lt"/>
                <a:ea typeface="+mn-ea"/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87488" y="3348038"/>
            <a:ext cx="6215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班级详细情况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1489075" y="4138613"/>
            <a:ext cx="6226175" cy="719137"/>
            <a:chOff x="1501754" y="2714620"/>
            <a:chExt cx="6226175" cy="719137"/>
          </a:xfrm>
        </p:grpSpPr>
        <p:sp>
          <p:nvSpPr>
            <p:cNvPr id="14351" name="AutoShape 3"/>
            <p:cNvSpPr>
              <a:spLocks noChangeArrowheads="1"/>
            </p:cNvSpPr>
            <p:nvPr/>
          </p:nvSpPr>
          <p:spPr bwMode="auto">
            <a:xfrm>
              <a:off x="1501754" y="2714620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D1111"/>
                </a:gs>
                <a:gs pos="50000">
                  <a:srgbClr val="451E1E"/>
                </a:gs>
                <a:gs pos="100000">
                  <a:srgbClr val="542626"/>
                </a:gs>
              </a:gsLst>
              <a:lin ang="162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>
              <a:off x="1654154" y="2779707"/>
              <a:ext cx="5918200" cy="5857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8F613F">
                    <a:shade val="30000"/>
                    <a:satMod val="115000"/>
                  </a:srgbClr>
                </a:gs>
                <a:gs pos="50000">
                  <a:srgbClr val="8F613F">
                    <a:shade val="67500"/>
                    <a:satMod val="115000"/>
                  </a:srgbClr>
                </a:gs>
                <a:gs pos="100000">
                  <a:srgbClr val="8F613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87488" y="4276725"/>
            <a:ext cx="6215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在最后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ppt\fwkp3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57813"/>
            <a:ext cx="9144000" cy="150018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6" descr="C:\Documents and Settings\Administrator\桌面\ppt\fwk3p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00813" y="0"/>
            <a:ext cx="2643187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999"/>
              </a:srgbClr>
            </a:outerShdw>
          </a:effec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95688" y="1803400"/>
            <a:ext cx="50371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全班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人来自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个省市自治区，少数民族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党员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，积极分子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，团员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，优秀团员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在校级学生组织中任职的有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人，院级学生组织中任职的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人，志愿者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人，其中海大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年校庆志愿者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人，校庆优秀志愿者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2013--2014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人全院成绩第一名，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人获国家励志奖学金，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人获中国银行自强大学生，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人获獐子岛百佳优秀学生荣誉称号。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人获“希望之星”荣誉称号。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67125" y="2790825"/>
            <a:ext cx="4857750" cy="1588"/>
          </a:xfrm>
          <a:prstGeom prst="line">
            <a:avLst/>
          </a:prstGeom>
          <a:ln w="381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67125" y="4244975"/>
            <a:ext cx="4857750" cy="1588"/>
          </a:xfrm>
          <a:prstGeom prst="line">
            <a:avLst/>
          </a:prstGeom>
          <a:ln w="381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Box 9"/>
          <p:cNvSpPr txBox="1">
            <a:spLocks noChangeArrowheads="1"/>
          </p:cNvSpPr>
          <p:nvPr/>
        </p:nvSpPr>
        <p:spPr bwMode="auto">
          <a:xfrm>
            <a:off x="1571625" y="500063"/>
            <a:ext cx="478631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基本情况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9" name="Picture 9" descr="H:\水二\大水二活动记忆\140909二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3528" y="1772816"/>
            <a:ext cx="3176315" cy="3759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rculer_1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1720" y="2492896"/>
            <a:ext cx="2309812" cy="2289175"/>
          </a:xfrm>
          <a:prstGeom prst="rect">
            <a:avLst/>
          </a:prstGeom>
          <a:noFill/>
        </p:spPr>
      </p:pic>
      <p:sp>
        <p:nvSpPr>
          <p:cNvPr id="16391" name="TextBox 24"/>
          <p:cNvSpPr txBox="1">
            <a:spLocks noChangeArrowheads="1"/>
          </p:cNvSpPr>
          <p:nvPr/>
        </p:nvSpPr>
        <p:spPr bwMode="auto">
          <a:xfrm>
            <a:off x="1547664" y="620688"/>
            <a:ext cx="50165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民主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的管理 共同的参与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95736" y="2636912"/>
            <a:ext cx="2000250" cy="20002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400" name="组合 30"/>
          <p:cNvGrpSpPr>
            <a:grpSpLocks/>
          </p:cNvGrpSpPr>
          <p:nvPr/>
        </p:nvGrpSpPr>
        <p:grpSpPr bwMode="auto">
          <a:xfrm>
            <a:off x="359532" y="3837046"/>
            <a:ext cx="1382713" cy="677862"/>
            <a:chOff x="1777305" y="2916466"/>
            <a:chExt cx="1383001" cy="678088"/>
          </a:xfrm>
        </p:grpSpPr>
        <p:sp>
          <p:nvSpPr>
            <p:cNvPr id="13" name="AutoShape 44"/>
            <p:cNvSpPr>
              <a:spLocks noChangeArrowheads="1"/>
            </p:cNvSpPr>
            <p:nvPr/>
          </p:nvSpPr>
          <p:spPr bwMode="gray">
            <a:xfrm flipH="1">
              <a:off x="1777305" y="2916466"/>
              <a:ext cx="1383001" cy="678089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AutoShape 45"/>
            <p:cNvSpPr>
              <a:spLocks noChangeArrowheads="1"/>
            </p:cNvSpPr>
            <p:nvPr/>
          </p:nvSpPr>
          <p:spPr bwMode="gray">
            <a:xfrm flipH="1">
              <a:off x="1813826" y="2954579"/>
              <a:ext cx="1300433" cy="5875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  <a:shade val="30000"/>
                    <a:satMod val="115000"/>
                  </a:schemeClr>
                </a:gs>
                <a:gs pos="50000">
                  <a:schemeClr val="accent6">
                    <a:lumMod val="50000"/>
                    <a:shade val="67500"/>
                    <a:satMod val="115000"/>
                  </a:schemeClr>
                </a:gs>
                <a:gs pos="100000">
                  <a:schemeClr val="accent6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19050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407" name="TextBox 101"/>
            <p:cNvSpPr txBox="1">
              <a:spLocks noChangeArrowheads="1"/>
            </p:cNvSpPr>
            <p:nvPr/>
          </p:nvSpPr>
          <p:spPr bwMode="auto">
            <a:xfrm>
              <a:off x="2072802" y="3056272"/>
              <a:ext cx="1071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体育委员</a:t>
              </a:r>
            </a:p>
          </p:txBody>
        </p:sp>
      </p:grpSp>
      <p:grpSp>
        <p:nvGrpSpPr>
          <p:cNvPr id="16393" name="组合 31"/>
          <p:cNvGrpSpPr>
            <a:grpSpLocks/>
          </p:cNvGrpSpPr>
          <p:nvPr/>
        </p:nvGrpSpPr>
        <p:grpSpPr bwMode="auto">
          <a:xfrm>
            <a:off x="359532" y="4941169"/>
            <a:ext cx="1382713" cy="677863"/>
            <a:chOff x="3863981" y="4680212"/>
            <a:chExt cx="1383381" cy="677829"/>
          </a:xfrm>
        </p:grpSpPr>
        <p:sp>
          <p:nvSpPr>
            <p:cNvPr id="19" name="AutoShape 44"/>
            <p:cNvSpPr>
              <a:spLocks noChangeArrowheads="1"/>
            </p:cNvSpPr>
            <p:nvPr/>
          </p:nvSpPr>
          <p:spPr bwMode="gray">
            <a:xfrm flipH="1">
              <a:off x="3863981" y="4680213"/>
              <a:ext cx="1383381" cy="677828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AutoShape 45"/>
            <p:cNvSpPr>
              <a:spLocks noChangeArrowheads="1"/>
            </p:cNvSpPr>
            <p:nvPr/>
          </p:nvSpPr>
          <p:spPr bwMode="gray">
            <a:xfrm flipH="1">
              <a:off x="3900512" y="4718311"/>
              <a:ext cx="1300790" cy="58734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  <a:shade val="30000"/>
                    <a:satMod val="115000"/>
                  </a:schemeClr>
                </a:gs>
                <a:gs pos="50000">
                  <a:schemeClr val="accent6">
                    <a:lumMod val="50000"/>
                    <a:shade val="67500"/>
                    <a:satMod val="115000"/>
                  </a:schemeClr>
                </a:gs>
                <a:gs pos="100000">
                  <a:schemeClr val="accent6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19050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396" name="TextBox 104"/>
            <p:cNvSpPr txBox="1">
              <a:spLocks noChangeArrowheads="1"/>
            </p:cNvSpPr>
            <p:nvPr/>
          </p:nvSpPr>
          <p:spPr bwMode="auto">
            <a:xfrm>
              <a:off x="4029524" y="4856628"/>
              <a:ext cx="1071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文艺委员</a:t>
              </a:r>
            </a:p>
          </p:txBody>
        </p:sp>
      </p:grpSp>
      <p:grpSp>
        <p:nvGrpSpPr>
          <p:cNvPr id="33" name="组合 29"/>
          <p:cNvGrpSpPr>
            <a:grpSpLocks/>
          </p:cNvGrpSpPr>
          <p:nvPr/>
        </p:nvGrpSpPr>
        <p:grpSpPr bwMode="auto">
          <a:xfrm>
            <a:off x="359532" y="2732923"/>
            <a:ext cx="1382713" cy="677863"/>
            <a:chOff x="5962827" y="2918054"/>
            <a:chExt cx="1383001" cy="678089"/>
          </a:xfrm>
        </p:grpSpPr>
        <p:sp>
          <p:nvSpPr>
            <p:cNvPr id="34" name="AutoShape 44"/>
            <p:cNvSpPr>
              <a:spLocks noChangeArrowheads="1"/>
            </p:cNvSpPr>
            <p:nvPr/>
          </p:nvSpPr>
          <p:spPr bwMode="gray">
            <a:xfrm flipH="1">
              <a:off x="5962827" y="2918055"/>
              <a:ext cx="1383001" cy="678088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AutoShape 45"/>
            <p:cNvSpPr>
              <a:spLocks noChangeArrowheads="1"/>
            </p:cNvSpPr>
            <p:nvPr/>
          </p:nvSpPr>
          <p:spPr bwMode="gray">
            <a:xfrm flipH="1">
              <a:off x="5999348" y="2956168"/>
              <a:ext cx="1300433" cy="5875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  <a:shade val="30000"/>
                    <a:satMod val="115000"/>
                  </a:schemeClr>
                </a:gs>
                <a:gs pos="50000">
                  <a:schemeClr val="accent6">
                    <a:lumMod val="50000"/>
                    <a:shade val="67500"/>
                    <a:satMod val="115000"/>
                  </a:schemeClr>
                </a:gs>
                <a:gs pos="100000">
                  <a:schemeClr val="accent6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19050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TextBox 103"/>
            <p:cNvSpPr txBox="1">
              <a:spLocks noChangeArrowheads="1"/>
            </p:cNvSpPr>
            <p:nvPr/>
          </p:nvSpPr>
          <p:spPr bwMode="auto">
            <a:xfrm>
              <a:off x="6186046" y="3084060"/>
              <a:ext cx="1071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学习委员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499992" y="2060848"/>
            <a:ext cx="3938997" cy="3054127"/>
            <a:chOff x="4463988" y="2564905"/>
            <a:chExt cx="3938997" cy="3054127"/>
          </a:xfrm>
        </p:grpSpPr>
        <p:grpSp>
          <p:nvGrpSpPr>
            <p:cNvPr id="16401" name="组合 29"/>
            <p:cNvGrpSpPr>
              <a:grpSpLocks/>
            </p:cNvGrpSpPr>
            <p:nvPr/>
          </p:nvGrpSpPr>
          <p:grpSpPr bwMode="auto">
            <a:xfrm>
              <a:off x="4463988" y="3717033"/>
              <a:ext cx="1382713" cy="830997"/>
              <a:chOff x="5962827" y="2882038"/>
              <a:chExt cx="1383001" cy="831274"/>
            </a:xfrm>
          </p:grpSpPr>
          <p:sp>
            <p:nvSpPr>
              <p:cNvPr id="10" name="AutoShape 44"/>
              <p:cNvSpPr>
                <a:spLocks noChangeArrowheads="1"/>
              </p:cNvSpPr>
              <p:nvPr/>
            </p:nvSpPr>
            <p:spPr bwMode="gray">
              <a:xfrm flipH="1">
                <a:off x="5962827" y="2918055"/>
                <a:ext cx="1383001" cy="678088"/>
              </a:xfrm>
              <a:prstGeom prst="roundRect">
                <a:avLst>
                  <a:gd name="adj" fmla="val 50000"/>
                </a:avLst>
              </a:prstGeom>
              <a:solidFill>
                <a:srgbClr val="B2B2B2"/>
              </a:solidFill>
              <a:ln w="57150" algn="ctr">
                <a:noFill/>
                <a:round/>
                <a:headEnd/>
                <a:tailEnd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AutoShape 45"/>
              <p:cNvSpPr>
                <a:spLocks noChangeArrowheads="1"/>
              </p:cNvSpPr>
              <p:nvPr/>
            </p:nvSpPr>
            <p:spPr bwMode="gray">
              <a:xfrm flipH="1">
                <a:off x="5999348" y="2956168"/>
                <a:ext cx="1300433" cy="58757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9050" algn="ctr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04" name="TextBox 103"/>
              <p:cNvSpPr txBox="1">
                <a:spLocks noChangeArrowheads="1"/>
              </p:cNvSpPr>
              <p:nvPr/>
            </p:nvSpPr>
            <p:spPr bwMode="auto">
              <a:xfrm>
                <a:off x="6178896" y="2882038"/>
                <a:ext cx="1071570" cy="831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组织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委员兼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生活委员</a:t>
                </a:r>
                <a:endPara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" name="组合 29"/>
            <p:cNvGrpSpPr>
              <a:grpSpLocks/>
            </p:cNvGrpSpPr>
            <p:nvPr/>
          </p:nvGrpSpPr>
          <p:grpSpPr bwMode="auto">
            <a:xfrm>
              <a:off x="4463988" y="2564905"/>
              <a:ext cx="1382713" cy="677863"/>
              <a:chOff x="5962827" y="2918054"/>
              <a:chExt cx="1383001" cy="678089"/>
            </a:xfrm>
          </p:grpSpPr>
          <p:sp>
            <p:nvSpPr>
              <p:cNvPr id="26" name="AutoShape 44"/>
              <p:cNvSpPr>
                <a:spLocks noChangeArrowheads="1"/>
              </p:cNvSpPr>
              <p:nvPr/>
            </p:nvSpPr>
            <p:spPr bwMode="gray">
              <a:xfrm flipH="1">
                <a:off x="5962827" y="2918055"/>
                <a:ext cx="1383001" cy="678088"/>
              </a:xfrm>
              <a:prstGeom prst="roundRect">
                <a:avLst>
                  <a:gd name="adj" fmla="val 50000"/>
                </a:avLst>
              </a:prstGeom>
              <a:solidFill>
                <a:srgbClr val="B2B2B2"/>
              </a:solidFill>
              <a:ln w="57150" algn="ctr">
                <a:noFill/>
                <a:round/>
                <a:headEnd/>
                <a:tailEnd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AutoShape 45"/>
              <p:cNvSpPr>
                <a:spLocks noChangeArrowheads="1"/>
              </p:cNvSpPr>
              <p:nvPr/>
            </p:nvSpPr>
            <p:spPr bwMode="gray">
              <a:xfrm flipH="1">
                <a:off x="5999348" y="2956168"/>
                <a:ext cx="1300433" cy="58757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9050" algn="ctr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TextBox 103"/>
              <p:cNvSpPr txBox="1">
                <a:spLocks noChangeArrowheads="1"/>
              </p:cNvSpPr>
              <p:nvPr/>
            </p:nvSpPr>
            <p:spPr bwMode="auto">
              <a:xfrm>
                <a:off x="6186046" y="3084060"/>
                <a:ext cx="107157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团支书</a:t>
                </a:r>
              </a:p>
            </p:txBody>
          </p:sp>
        </p:grpSp>
        <p:grpSp>
          <p:nvGrpSpPr>
            <p:cNvPr id="29" name="组合 29"/>
            <p:cNvGrpSpPr>
              <a:grpSpLocks/>
            </p:cNvGrpSpPr>
            <p:nvPr/>
          </p:nvGrpSpPr>
          <p:grpSpPr bwMode="auto">
            <a:xfrm>
              <a:off x="4463988" y="4941169"/>
              <a:ext cx="1382713" cy="677863"/>
              <a:chOff x="5962827" y="2918054"/>
              <a:chExt cx="1383001" cy="678089"/>
            </a:xfrm>
          </p:grpSpPr>
          <p:sp>
            <p:nvSpPr>
              <p:cNvPr id="30" name="AutoShape 44"/>
              <p:cNvSpPr>
                <a:spLocks noChangeArrowheads="1"/>
              </p:cNvSpPr>
              <p:nvPr/>
            </p:nvSpPr>
            <p:spPr bwMode="gray">
              <a:xfrm flipH="1">
                <a:off x="5962827" y="2918055"/>
                <a:ext cx="1383001" cy="678088"/>
              </a:xfrm>
              <a:prstGeom prst="roundRect">
                <a:avLst>
                  <a:gd name="adj" fmla="val 50000"/>
                </a:avLst>
              </a:prstGeom>
              <a:solidFill>
                <a:srgbClr val="B2B2B2"/>
              </a:solidFill>
              <a:ln w="57150" algn="ctr">
                <a:noFill/>
                <a:round/>
                <a:headEnd/>
                <a:tailEnd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AutoShape 45"/>
              <p:cNvSpPr>
                <a:spLocks noChangeArrowheads="1"/>
              </p:cNvSpPr>
              <p:nvPr/>
            </p:nvSpPr>
            <p:spPr bwMode="gray">
              <a:xfrm flipH="1">
                <a:off x="5999348" y="2956168"/>
                <a:ext cx="1300433" cy="58757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9050" algn="ctr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TextBox 103"/>
              <p:cNvSpPr txBox="1">
                <a:spLocks noChangeArrowheads="1"/>
              </p:cNvSpPr>
              <p:nvPr/>
            </p:nvSpPr>
            <p:spPr bwMode="auto">
              <a:xfrm>
                <a:off x="6186046" y="3084060"/>
                <a:ext cx="107157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宣传委员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5758508" y="2900077"/>
              <a:ext cx="1405780" cy="2380024"/>
              <a:chOff x="5758508" y="2900077"/>
              <a:chExt cx="1405780" cy="2380024"/>
            </a:xfrm>
          </p:grpSpPr>
          <p:cxnSp>
            <p:nvCxnSpPr>
              <p:cNvPr id="42" name="直接连接符 41"/>
              <p:cNvCxnSpPr>
                <a:stCxn id="11" idx="1"/>
              </p:cNvCxnSpPr>
              <p:nvPr/>
            </p:nvCxnSpPr>
            <p:spPr>
              <a:xfrm flipV="1">
                <a:off x="5800663" y="4077073"/>
                <a:ext cx="1291617" cy="77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28" idx="3"/>
              </p:cNvCxnSpPr>
              <p:nvPr/>
            </p:nvCxnSpPr>
            <p:spPr>
              <a:xfrm>
                <a:off x="5758508" y="2900077"/>
                <a:ext cx="1405780" cy="11769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30" idx="1"/>
              </p:cNvCxnSpPr>
              <p:nvPr/>
            </p:nvCxnSpPr>
            <p:spPr>
              <a:xfrm flipV="1">
                <a:off x="5846701" y="4077073"/>
                <a:ext cx="1317587" cy="120302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29"/>
            <p:cNvGrpSpPr>
              <a:grpSpLocks/>
            </p:cNvGrpSpPr>
            <p:nvPr/>
          </p:nvGrpSpPr>
          <p:grpSpPr bwMode="auto">
            <a:xfrm>
              <a:off x="7020272" y="3717032"/>
              <a:ext cx="1382713" cy="677863"/>
              <a:chOff x="5962827" y="2918054"/>
              <a:chExt cx="1383001" cy="678089"/>
            </a:xfrm>
          </p:grpSpPr>
          <p:sp>
            <p:nvSpPr>
              <p:cNvPr id="55" name="AutoShape 44"/>
              <p:cNvSpPr>
                <a:spLocks noChangeArrowheads="1"/>
              </p:cNvSpPr>
              <p:nvPr/>
            </p:nvSpPr>
            <p:spPr bwMode="gray">
              <a:xfrm flipH="1">
                <a:off x="5962827" y="2918055"/>
                <a:ext cx="1383001" cy="678088"/>
              </a:xfrm>
              <a:prstGeom prst="roundRect">
                <a:avLst>
                  <a:gd name="adj" fmla="val 50000"/>
                </a:avLst>
              </a:prstGeom>
              <a:solidFill>
                <a:srgbClr val="B2B2B2"/>
              </a:solidFill>
              <a:ln w="57150" algn="ctr">
                <a:noFill/>
                <a:round/>
                <a:headEnd/>
                <a:tailEnd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AutoShape 45"/>
              <p:cNvSpPr>
                <a:spLocks noChangeArrowheads="1"/>
              </p:cNvSpPr>
              <p:nvPr/>
            </p:nvSpPr>
            <p:spPr bwMode="gray">
              <a:xfrm flipH="1">
                <a:off x="5999348" y="2956168"/>
                <a:ext cx="1300433" cy="58757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9050" algn="ctr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TextBox 103"/>
              <p:cNvSpPr txBox="1">
                <a:spLocks noChangeArrowheads="1"/>
              </p:cNvSpPr>
              <p:nvPr/>
            </p:nvSpPr>
            <p:spPr bwMode="auto">
              <a:xfrm>
                <a:off x="6186046" y="3084060"/>
                <a:ext cx="107157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团支部</a:t>
                </a:r>
              </a:p>
            </p:txBody>
          </p:sp>
        </p:grpSp>
      </p:grpSp>
      <p:grpSp>
        <p:nvGrpSpPr>
          <p:cNvPr id="59" name="组合 29"/>
          <p:cNvGrpSpPr>
            <a:grpSpLocks/>
          </p:cNvGrpSpPr>
          <p:nvPr/>
        </p:nvGrpSpPr>
        <p:grpSpPr bwMode="auto">
          <a:xfrm>
            <a:off x="359532" y="1628800"/>
            <a:ext cx="1382713" cy="677863"/>
            <a:chOff x="5962827" y="2918054"/>
            <a:chExt cx="1383001" cy="678089"/>
          </a:xfrm>
        </p:grpSpPr>
        <p:sp>
          <p:nvSpPr>
            <p:cNvPr id="60" name="AutoShape 44"/>
            <p:cNvSpPr>
              <a:spLocks noChangeArrowheads="1"/>
            </p:cNvSpPr>
            <p:nvPr/>
          </p:nvSpPr>
          <p:spPr bwMode="gray">
            <a:xfrm flipH="1">
              <a:off x="5962827" y="2918055"/>
              <a:ext cx="1383001" cy="678088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AutoShape 45"/>
            <p:cNvSpPr>
              <a:spLocks noChangeArrowheads="1"/>
            </p:cNvSpPr>
            <p:nvPr/>
          </p:nvSpPr>
          <p:spPr bwMode="gray">
            <a:xfrm flipH="1">
              <a:off x="5999348" y="2956168"/>
              <a:ext cx="1300433" cy="5875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  <a:shade val="30000"/>
                    <a:satMod val="115000"/>
                  </a:schemeClr>
                </a:gs>
                <a:gs pos="50000">
                  <a:schemeClr val="accent6">
                    <a:lumMod val="50000"/>
                    <a:shade val="67500"/>
                    <a:satMod val="115000"/>
                  </a:schemeClr>
                </a:gs>
                <a:gs pos="100000">
                  <a:schemeClr val="accent6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19050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TextBox 103"/>
            <p:cNvSpPr txBox="1">
              <a:spLocks noChangeArrowheads="1"/>
            </p:cNvSpPr>
            <p:nvPr/>
          </p:nvSpPr>
          <p:spPr bwMode="auto">
            <a:xfrm>
              <a:off x="6186046" y="3084060"/>
              <a:ext cx="1071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班长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627784" y="342900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班主任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5112568" cy="917596"/>
          </a:xfrm>
        </p:spPr>
        <p:txBody>
          <a:bodyPr/>
          <a:lstStyle/>
          <a:p>
            <a:r>
              <a:rPr lang="zh-CN" altLang="en-US" sz="3600" dirty="0" smtClean="0"/>
              <a:t>我们的理念 特色的亮点</a:t>
            </a:r>
            <a:endParaRPr lang="zh-CN" altLang="en-US" sz="3600" dirty="0"/>
          </a:p>
        </p:txBody>
      </p:sp>
      <p:sp>
        <p:nvSpPr>
          <p:cNvPr id="4" name="五角星 3"/>
          <p:cNvSpPr/>
          <p:nvPr/>
        </p:nvSpPr>
        <p:spPr>
          <a:xfrm>
            <a:off x="2195736" y="1124744"/>
            <a:ext cx="1944216" cy="18722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自由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6012160" y="2564904"/>
            <a:ext cx="2664296" cy="1008112"/>
          </a:xfrm>
          <a:prstGeom prst="horizontalScroll">
            <a:avLst/>
          </a:prstGeom>
          <a:blipFill>
            <a:blip r:embed="rId2" cstate="screen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不墨守成规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正五边形 5"/>
          <p:cNvSpPr/>
          <p:nvPr/>
        </p:nvSpPr>
        <p:spPr>
          <a:xfrm>
            <a:off x="755576" y="2132856"/>
            <a:ext cx="1296144" cy="1224136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个性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十字星 6"/>
          <p:cNvSpPr/>
          <p:nvPr/>
        </p:nvSpPr>
        <p:spPr>
          <a:xfrm>
            <a:off x="251520" y="3573016"/>
            <a:ext cx="2304256" cy="23762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</a:rPr>
              <a:t>隐私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44008" y="1628800"/>
            <a:ext cx="1944216" cy="936104"/>
          </a:xfrm>
          <a:prstGeom prst="ellipse">
            <a:avLst/>
          </a:prstGeom>
          <a:blipFill>
            <a:blip r:embed="rId3" cstate="screen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平等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竖卷形 8"/>
          <p:cNvSpPr/>
          <p:nvPr/>
        </p:nvSpPr>
        <p:spPr>
          <a:xfrm>
            <a:off x="2915816" y="3429000"/>
            <a:ext cx="1152128" cy="2736304"/>
          </a:xfrm>
          <a:prstGeom prst="verticalScroll">
            <a:avLst/>
          </a:prstGeom>
          <a:blipFill>
            <a:blip r:embed="rId4" cstate="screen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德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智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体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美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劳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4499992" y="3645024"/>
            <a:ext cx="1800200" cy="1224136"/>
          </a:xfrm>
          <a:prstGeom prst="flowChartMagneticDisk">
            <a:avLst/>
          </a:prstGeom>
          <a:blipFill>
            <a:blip r:embed="rId5" cstate="screen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兴趣爱好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前凸带形 10"/>
          <p:cNvSpPr/>
          <p:nvPr/>
        </p:nvSpPr>
        <p:spPr>
          <a:xfrm>
            <a:off x="5868144" y="5229200"/>
            <a:ext cx="2736304" cy="1008112"/>
          </a:xfrm>
          <a:prstGeom prst="ribbon">
            <a:avLst/>
          </a:prstGeom>
          <a:blipFill>
            <a:blip r:embed="rId6" cstate="screen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讲座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32240" y="3717032"/>
            <a:ext cx="1584176" cy="1008112"/>
          </a:xfrm>
          <a:prstGeom prst="ellipse">
            <a:avLst/>
          </a:prstGeom>
          <a:blipFill>
            <a:blip r:embed="rId7" cstate="screen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FF00"/>
                </a:solidFill>
              </a:rPr>
              <a:t>独立思想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1547665" y="620688"/>
            <a:ext cx="49685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开展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的活动 取得的成就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403648" y="2924944"/>
            <a:ext cx="1743075" cy="1736725"/>
            <a:chOff x="1445506" y="1714488"/>
            <a:chExt cx="1743075" cy="1736725"/>
          </a:xfr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445506" y="1714488"/>
              <a:ext cx="1743075" cy="1736725"/>
            </a:xfrm>
            <a:custGeom>
              <a:avLst/>
              <a:gdLst>
                <a:gd name="T0" fmla="*/ 0 w 1098"/>
                <a:gd name="T1" fmla="*/ 0 h 433"/>
                <a:gd name="T2" fmla="*/ 2147483647 w 1098"/>
                <a:gd name="T3" fmla="*/ 0 h 433"/>
                <a:gd name="T4" fmla="*/ 2147483647 w 1098"/>
                <a:gd name="T5" fmla="*/ 0 h 433"/>
                <a:gd name="T6" fmla="*/ 2147483647 w 1098"/>
                <a:gd name="T7" fmla="*/ 2147483647 h 433"/>
                <a:gd name="T8" fmla="*/ 2147483647 w 1098"/>
                <a:gd name="T9" fmla="*/ 2147483647 h 433"/>
                <a:gd name="T10" fmla="*/ 2147483647 w 1098"/>
                <a:gd name="T11" fmla="*/ 2147483647 h 433"/>
                <a:gd name="T12" fmla="*/ 0 w 1098"/>
                <a:gd name="T13" fmla="*/ 2147483647 h 433"/>
                <a:gd name="T14" fmla="*/ 0 w 1098"/>
                <a:gd name="T15" fmla="*/ 2147483647 h 433"/>
                <a:gd name="T16" fmla="*/ 2147483647 w 1098"/>
                <a:gd name="T17" fmla="*/ 2147483647 h 433"/>
                <a:gd name="T18" fmla="*/ 0 w 1098"/>
                <a:gd name="T19" fmla="*/ 0 h 433"/>
                <a:gd name="T20" fmla="*/ 0 w 1098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98"/>
                <a:gd name="T34" fmla="*/ 0 h 433"/>
                <a:gd name="T35" fmla="*/ 1098 w 1098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98" h="433">
                  <a:moveTo>
                    <a:pt x="0" y="0"/>
                  </a:moveTo>
                  <a:lnTo>
                    <a:pt x="972" y="0"/>
                  </a:lnTo>
                  <a:lnTo>
                    <a:pt x="1097" y="216"/>
                  </a:lnTo>
                  <a:lnTo>
                    <a:pt x="972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 bwMode="auto">
            <a:xfrm>
              <a:off x="1831453" y="2402212"/>
              <a:ext cx="112849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hlinkClick r:id="rId3" action="ppaction://hlinksldjump"/>
                </a:rPr>
                <a:t>学习方面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2946698" y="2924944"/>
            <a:ext cx="1743075" cy="1736725"/>
            <a:chOff x="2988556" y="1714488"/>
            <a:chExt cx="1743075" cy="1736725"/>
          </a:xfr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88556" y="1714488"/>
              <a:ext cx="1743075" cy="1736725"/>
            </a:xfrm>
            <a:custGeom>
              <a:avLst/>
              <a:gdLst>
                <a:gd name="T0" fmla="*/ 0 w 1098"/>
                <a:gd name="T1" fmla="*/ 0 h 433"/>
                <a:gd name="T2" fmla="*/ 2147483647 w 1098"/>
                <a:gd name="T3" fmla="*/ 0 h 433"/>
                <a:gd name="T4" fmla="*/ 2147483647 w 1098"/>
                <a:gd name="T5" fmla="*/ 0 h 433"/>
                <a:gd name="T6" fmla="*/ 2147483647 w 1098"/>
                <a:gd name="T7" fmla="*/ 2147483647 h 433"/>
                <a:gd name="T8" fmla="*/ 2147483647 w 1098"/>
                <a:gd name="T9" fmla="*/ 2147483647 h 433"/>
                <a:gd name="T10" fmla="*/ 2147483647 w 1098"/>
                <a:gd name="T11" fmla="*/ 2147483647 h 433"/>
                <a:gd name="T12" fmla="*/ 0 w 1098"/>
                <a:gd name="T13" fmla="*/ 2147483647 h 433"/>
                <a:gd name="T14" fmla="*/ 0 w 1098"/>
                <a:gd name="T15" fmla="*/ 2147483647 h 433"/>
                <a:gd name="T16" fmla="*/ 2147483647 w 1098"/>
                <a:gd name="T17" fmla="*/ 2147483647 h 433"/>
                <a:gd name="T18" fmla="*/ 0 w 1098"/>
                <a:gd name="T19" fmla="*/ 0 h 433"/>
                <a:gd name="T20" fmla="*/ 0 w 1098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98"/>
                <a:gd name="T34" fmla="*/ 0 h 433"/>
                <a:gd name="T35" fmla="*/ 1098 w 1098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98" h="433">
                  <a:moveTo>
                    <a:pt x="0" y="0"/>
                  </a:moveTo>
                  <a:lnTo>
                    <a:pt x="972" y="0"/>
                  </a:lnTo>
                  <a:lnTo>
                    <a:pt x="1097" y="216"/>
                  </a:lnTo>
                  <a:lnTo>
                    <a:pt x="972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3403089" y="2385326"/>
              <a:ext cx="112849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hlinkClick r:id="rId4" action="ppaction://hlinksldjump"/>
                </a:rPr>
                <a:t>文艺工作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4489748" y="2924944"/>
            <a:ext cx="1743075" cy="1736725"/>
            <a:chOff x="4531606" y="1714488"/>
            <a:chExt cx="1743075" cy="1736725"/>
          </a:xfr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531606" y="1714488"/>
              <a:ext cx="1743075" cy="1736725"/>
            </a:xfrm>
            <a:custGeom>
              <a:avLst/>
              <a:gdLst>
                <a:gd name="T0" fmla="*/ 0 w 1098"/>
                <a:gd name="T1" fmla="*/ 0 h 433"/>
                <a:gd name="T2" fmla="*/ 2147483647 w 1098"/>
                <a:gd name="T3" fmla="*/ 0 h 433"/>
                <a:gd name="T4" fmla="*/ 2147483647 w 1098"/>
                <a:gd name="T5" fmla="*/ 0 h 433"/>
                <a:gd name="T6" fmla="*/ 2147483647 w 1098"/>
                <a:gd name="T7" fmla="*/ 2147483647 h 433"/>
                <a:gd name="T8" fmla="*/ 2147483647 w 1098"/>
                <a:gd name="T9" fmla="*/ 2147483647 h 433"/>
                <a:gd name="T10" fmla="*/ 2147483647 w 1098"/>
                <a:gd name="T11" fmla="*/ 2147483647 h 433"/>
                <a:gd name="T12" fmla="*/ 0 w 1098"/>
                <a:gd name="T13" fmla="*/ 2147483647 h 433"/>
                <a:gd name="T14" fmla="*/ 0 w 1098"/>
                <a:gd name="T15" fmla="*/ 2147483647 h 433"/>
                <a:gd name="T16" fmla="*/ 2147483647 w 1098"/>
                <a:gd name="T17" fmla="*/ 2147483647 h 433"/>
                <a:gd name="T18" fmla="*/ 0 w 1098"/>
                <a:gd name="T19" fmla="*/ 0 h 433"/>
                <a:gd name="T20" fmla="*/ 0 w 1098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98"/>
                <a:gd name="T34" fmla="*/ 0 h 433"/>
                <a:gd name="T35" fmla="*/ 1098 w 1098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98" h="433">
                  <a:moveTo>
                    <a:pt x="0" y="0"/>
                  </a:moveTo>
                  <a:lnTo>
                    <a:pt x="972" y="0"/>
                  </a:lnTo>
                  <a:lnTo>
                    <a:pt x="1097" y="216"/>
                  </a:lnTo>
                  <a:lnTo>
                    <a:pt x="972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74725" y="2386458"/>
              <a:ext cx="112849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体育方面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23"/>
          <p:cNvGrpSpPr>
            <a:grpSpLocks/>
          </p:cNvGrpSpPr>
          <p:nvPr/>
        </p:nvGrpSpPr>
        <p:grpSpPr bwMode="auto">
          <a:xfrm>
            <a:off x="6032798" y="2924944"/>
            <a:ext cx="1743075" cy="1736725"/>
            <a:chOff x="6074656" y="1714488"/>
            <a:chExt cx="1743075" cy="1736725"/>
          </a:xfr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074656" y="1714488"/>
              <a:ext cx="1743075" cy="1736725"/>
            </a:xfrm>
            <a:custGeom>
              <a:avLst/>
              <a:gdLst>
                <a:gd name="T0" fmla="*/ 0 w 1098"/>
                <a:gd name="T1" fmla="*/ 0 h 433"/>
                <a:gd name="T2" fmla="*/ 2147483647 w 1098"/>
                <a:gd name="T3" fmla="*/ 0 h 433"/>
                <a:gd name="T4" fmla="*/ 2147483647 w 1098"/>
                <a:gd name="T5" fmla="*/ 0 h 433"/>
                <a:gd name="T6" fmla="*/ 2147483647 w 1098"/>
                <a:gd name="T7" fmla="*/ 2147483647 h 433"/>
                <a:gd name="T8" fmla="*/ 2147483647 w 1098"/>
                <a:gd name="T9" fmla="*/ 2147483647 h 433"/>
                <a:gd name="T10" fmla="*/ 2147483647 w 1098"/>
                <a:gd name="T11" fmla="*/ 2147483647 h 433"/>
                <a:gd name="T12" fmla="*/ 0 w 1098"/>
                <a:gd name="T13" fmla="*/ 2147483647 h 433"/>
                <a:gd name="T14" fmla="*/ 0 w 1098"/>
                <a:gd name="T15" fmla="*/ 2147483647 h 433"/>
                <a:gd name="T16" fmla="*/ 2147483647 w 1098"/>
                <a:gd name="T17" fmla="*/ 2147483647 h 433"/>
                <a:gd name="T18" fmla="*/ 0 w 1098"/>
                <a:gd name="T19" fmla="*/ 0 h 433"/>
                <a:gd name="T20" fmla="*/ 0 w 1098"/>
                <a:gd name="T21" fmla="*/ 0 h 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98"/>
                <a:gd name="T34" fmla="*/ 0 h 433"/>
                <a:gd name="T35" fmla="*/ 1098 w 1098"/>
                <a:gd name="T36" fmla="*/ 433 h 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98" h="433">
                  <a:moveTo>
                    <a:pt x="0" y="0"/>
                  </a:moveTo>
                  <a:lnTo>
                    <a:pt x="972" y="0"/>
                  </a:lnTo>
                  <a:lnTo>
                    <a:pt x="1097" y="216"/>
                  </a:lnTo>
                  <a:lnTo>
                    <a:pt x="972" y="432"/>
                  </a:lnTo>
                  <a:lnTo>
                    <a:pt x="0" y="432"/>
                  </a:lnTo>
                  <a:lnTo>
                    <a:pt x="125" y="2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6517333" y="2386458"/>
              <a:ext cx="112849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生活方面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64704"/>
            <a:ext cx="2448272" cy="552694"/>
          </a:xfrm>
        </p:spPr>
        <p:txBody>
          <a:bodyPr/>
          <a:lstStyle/>
          <a:p>
            <a:r>
              <a:rPr lang="zh-CN" altLang="en-US" sz="3600" dirty="0" smtClean="0"/>
              <a:t>学习方面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学习委员在期末组织无机、有机化学等学科的复习课。平时学习中班级同学自发互相帮助，共同进步。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第一年科学文化素质评分超过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分的有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人，殷鹏飞加权分名列全院第一，周璐获得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级养殖系“希望之星”。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高分段等多于兄弟班，挂科记录人数少于兄弟班。大多数同学第二学期较第一学期有明显进步。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2640356" cy="917596"/>
          </a:xfrm>
        </p:spPr>
        <p:txBody>
          <a:bodyPr/>
          <a:lstStyle/>
          <a:p>
            <a:r>
              <a:rPr lang="zh-CN" altLang="en-US" sz="3600" dirty="0" smtClean="0"/>
              <a:t>文艺工作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这一年度，本班在文艺活动方面取得了不错的成绩。 在院里组织的红歌会以及班级文化节上都有着不错的表现，特别是班级文化节上表演的歌舞剧获得了全院同学的一致好评。</a:t>
            </a:r>
            <a:endParaRPr lang="zh-CN" altLang="en-US" dirty="0"/>
          </a:p>
        </p:txBody>
      </p:sp>
      <p:pic>
        <p:nvPicPr>
          <p:cNvPr id="50178" name="Picture 2" descr="H:\水二\大水二活动记忆\班级文化节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76056" y="3284984"/>
            <a:ext cx="3238500" cy="2447925"/>
          </a:xfrm>
          <a:prstGeom prst="rect">
            <a:avLst/>
          </a:prstGeom>
          <a:noFill/>
        </p:spPr>
      </p:pic>
      <p:pic>
        <p:nvPicPr>
          <p:cNvPr id="50179" name="Picture 3" descr="H:\水二\大水二活动记忆\2013年10月13日红歌赛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5616" y="3356992"/>
            <a:ext cx="3411324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2424332" cy="917596"/>
          </a:xfrm>
        </p:spPr>
        <p:txBody>
          <a:bodyPr/>
          <a:lstStyle/>
          <a:p>
            <a:r>
              <a:rPr lang="zh-CN" altLang="en-US" sz="3600" dirty="0" smtClean="0"/>
              <a:t>体育方面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迎新杯篮球赛</a:t>
            </a:r>
            <a:r>
              <a:rPr lang="en-US" altLang="zh-CN" dirty="0" smtClean="0"/>
              <a:t>8</a:t>
            </a:r>
            <a:r>
              <a:rPr lang="zh-CN" altLang="en-US" dirty="0" smtClean="0"/>
              <a:t>强（大一唯一进入</a:t>
            </a:r>
            <a:r>
              <a:rPr lang="en-US" altLang="zh-CN" dirty="0" smtClean="0"/>
              <a:t>8</a:t>
            </a:r>
            <a:r>
              <a:rPr lang="zh-CN" altLang="en-US" dirty="0" smtClean="0"/>
              <a:t>强的队伍）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趣味运动会、晨风运动会均取得第一名的好成绩。本班</a:t>
            </a:r>
            <a:r>
              <a:rPr lang="en-US" altLang="zh-CN" dirty="0" smtClean="0"/>
              <a:t>2</a:t>
            </a:r>
            <a:r>
              <a:rPr lang="zh-CN" altLang="en-US" dirty="0" smtClean="0"/>
              <a:t>名同学作为学院健美操队员在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年海大第</a:t>
            </a:r>
            <a:r>
              <a:rPr lang="en-US" altLang="zh-CN" dirty="0" smtClean="0"/>
              <a:t>68</a:t>
            </a:r>
            <a:r>
              <a:rPr lang="zh-CN" altLang="en-US" dirty="0" smtClean="0"/>
              <a:t>届健美操比赛中获得第一名的殊荣。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在平常的生活中，我班同学在课余时间积极参与各项体育活动，如打球，踢球，跑步，使得同学们的身体素质得到了提高，促进了学习效率的提升。</a:t>
            </a:r>
          </a:p>
          <a:p>
            <a:endParaRPr lang="zh-CN" altLang="en-US" dirty="0"/>
          </a:p>
        </p:txBody>
      </p:sp>
      <p:pic>
        <p:nvPicPr>
          <p:cNvPr id="52226" name="Picture 2" descr="H:\水二\大水二活动记忆\晨风运动会\20131214120357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39952" y="548680"/>
            <a:ext cx="4550681" cy="30243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2227" name="Picture 3" descr="H:\水二\大水二活动记忆\趣味运动会\20131130趣味运动会合影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520" y="3140968"/>
            <a:ext cx="5877769" cy="33123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228" name="Picture 4" descr="H:\水二\大水二活动记忆\趣味运动会\QQ图片20131130123017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43808" y="692696"/>
            <a:ext cx="4248472" cy="56646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5222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647</Words>
  <Application>Microsoft Office PowerPoint</Application>
  <PresentationFormat>全屏显示(4:3)</PresentationFormat>
  <Paragraphs>78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我们的理念 特色的亮点</vt:lpstr>
      <vt:lpstr>幻灯片 6</vt:lpstr>
      <vt:lpstr>学习方面</vt:lpstr>
      <vt:lpstr>文艺工作</vt:lpstr>
      <vt:lpstr>体育方面</vt:lpstr>
      <vt:lpstr>生活方面</vt:lpstr>
      <vt:lpstr>幻灯片 11</vt:lpstr>
      <vt:lpstr>写在最后</vt:lpstr>
      <vt:lpstr>幻灯片 13</vt:lpstr>
    </vt:vector>
  </TitlesOfParts>
  <Company>BJXX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Unique</dc:creator>
  <cp:lastModifiedBy>lenovn</cp:lastModifiedBy>
  <cp:revision>41</cp:revision>
  <dcterms:created xsi:type="dcterms:W3CDTF">2009-10-19T06:11:03Z</dcterms:created>
  <dcterms:modified xsi:type="dcterms:W3CDTF">2014-12-27T05:16:06Z</dcterms:modified>
</cp:coreProperties>
</file>