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50ED2B"/>
    <a:srgbClr val="56CECB"/>
    <a:srgbClr val="BD68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87" autoAdjust="0"/>
  </p:normalViewPr>
  <p:slideViewPr>
    <p:cSldViewPr>
      <p:cViewPr varScale="1">
        <p:scale>
          <a:sx n="66" d="100"/>
          <a:sy n="66" d="100"/>
        </p:scale>
        <p:origin x="-9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A6571-122F-4697-8C54-3AA977493B03}" type="datetimeFigureOut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3031-A185-4E66-9CE9-1F203A609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56C9-87E0-4556-A276-F1B453385497}" type="datetimeFigureOut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32D58-9CF8-4E85-A510-D2E0BA96D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32D58-9CF8-4E85-A510-D2E0BA96D79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9B08DEE-AAD7-4288-A234-76444BC3999A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zh-CN" altLang="en-US" smtClean="0"/>
              <a:t>谭霏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C55FDC-11E2-412B-8ADC-455AB56F1F55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377D9B9-2432-4B9D-AFAF-6C00EC8369F1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2E048-4C0C-4C13-9375-1D34C730645B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6C0C61-4482-4FA5-8756-1DDED0E4C9A0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5B6F16-E571-42A4-8EA6-35C9929FB46E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562EF-B75F-4D67-8C5D-5D15FAC74983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6AA6A0-DB7B-403B-8D8A-518142BC7431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 i="0" baseline="0">
                <a:latin typeface="楷体" pitchFamily="49" charset="-122"/>
                <a:ea typeface="楷体" pitchFamily="49" charset="-122"/>
              </a:defRPr>
            </a:lvl1pPr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B3B9C7-D0AA-41E9-A098-75C98ACBB573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CC1EC-DF13-41D8-ADCD-CCFCD50F6B34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EA5998-AC27-4E74-A52C-F87F9D8795FC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FCF40-A971-4D27-BF2E-C2AEA6C686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FFB2FCB-1409-4877-BFF3-572CA2DE719F}" type="datetime1">
              <a:rPr lang="zh-CN" altLang="en-US" smtClean="0"/>
              <a:pPr/>
              <a:t>2014/11/15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800" b="1" i="0" baseline="0">
                <a:solidFill>
                  <a:schemeClr val="tx2"/>
                </a:solidFill>
                <a:ea typeface="楷体" pitchFamily="49" charset="-122"/>
              </a:defRPr>
            </a:lvl1pPr>
            <a:extLst/>
          </a:lstStyle>
          <a:p>
            <a:r>
              <a:rPr lang="zh-CN" altLang="en-US" dirty="0" smtClean="0"/>
              <a:t>谭霏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 smtClean="0"/>
              <a:t>谭霏</a:t>
            </a:r>
            <a:fld id="{DFFFCF40-A971-4D27-BF2E-C2AEA6C68611}" type="slidenum">
              <a:rPr lang="zh-CN" altLang="en-US" sz="1800" b="1" smtClean="0">
                <a:ea typeface="楷体" pitchFamily="49" charset="-122"/>
              </a:rPr>
              <a:pPr/>
              <a:t>‹#›</a:t>
            </a:fld>
            <a:endParaRPr lang="zh-CN" altLang="en-US" sz="1800" b="1" dirty="0">
              <a:ea typeface="楷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&#23460;&#21451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我的大学舍友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二逼</a:t>
            </a:r>
            <a:r>
              <a:rPr lang="zh-CN" altLang="en-US" sz="2800" dirty="0" smtClean="0"/>
              <a:t>集中营</a:t>
            </a:r>
            <a:endParaRPr lang="zh-CN" altLang="en-US" sz="28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谭霏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CF40-A971-4D27-BF2E-C2AEA6C686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室友名单及简介</a:t>
            </a:r>
            <a:endParaRPr lang="en-US" altLang="zh-CN" dirty="0" smtClean="0">
              <a:hlinkClick r:id="rId3" action="ppaction://hlinksldjump"/>
            </a:endParaRPr>
          </a:p>
          <a:p>
            <a:r>
              <a:rPr lang="zh-CN" altLang="en-US" dirty="0" smtClean="0">
                <a:hlinkClick r:id="rId3" action="ppaction://hlinksldjump"/>
              </a:rPr>
              <a:t>室友靓照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室友合照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浓浓室友情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谭霏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CF40-A971-4D27-BF2E-C2AEA6C686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3" action="ppaction://hlinkfile"/>
              </a:rPr>
              <a:t>  室友名单与简介</a:t>
            </a:r>
            <a:endParaRPr lang="zh-CN" altLang="en-US" dirty="0">
              <a:hlinkClick r:id="rId3" action="ppaction://hlinkfile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1609721"/>
          <a:ext cx="7258070" cy="467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4"/>
                <a:gridCol w="1451614"/>
                <a:gridCol w="4354842"/>
              </a:tblGrid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姓名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家乡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介绍</a:t>
                      </a:r>
                    </a:p>
                  </a:txBody>
                  <a:tcPr/>
                </a:tc>
              </a:tr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潘肖兰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广西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黑长直，伪学霸</a:t>
                      </a:r>
                      <a:endParaRPr lang="zh-CN" altLang="en-US" dirty="0"/>
                    </a:p>
                  </a:txBody>
                  <a:tcPr/>
                </a:tc>
              </a:tr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乔煜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山西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喜欢喝醋的妹子，天天秀恩爱</a:t>
                      </a:r>
                      <a:endParaRPr lang="zh-CN" altLang="en-US" dirty="0"/>
                    </a:p>
                  </a:txBody>
                  <a:tcPr/>
                </a:tc>
              </a:tr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孙杰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山东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学霸加美女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女神</a:t>
                      </a:r>
                      <a:endParaRPr lang="zh-CN" altLang="en-US" dirty="0"/>
                    </a:p>
                  </a:txBody>
                  <a:tcPr/>
                </a:tc>
              </a:tr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刘凯旋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山东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减肥成功后的女人</a:t>
                      </a:r>
                      <a:endParaRPr lang="zh-CN" altLang="en-US" dirty="0"/>
                    </a:p>
                  </a:txBody>
                  <a:tcPr/>
                </a:tc>
              </a:tr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刘力铷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辽宁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东北那旮旯的美女，学霸</a:t>
                      </a:r>
                      <a:endParaRPr lang="zh-CN" altLang="en-US" dirty="0"/>
                    </a:p>
                  </a:txBody>
                  <a:tcPr/>
                </a:tc>
              </a:tr>
              <a:tr h="668114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孙赫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山东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逗逼始祖，不做具体评论了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谭霏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CF40-A971-4D27-BF2E-C2AEA6C686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>
    <p:checke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谭霏</a:t>
            </a:r>
            <a:endParaRPr lang="zh-CN" altLang="en-US" dirty="0"/>
          </a:p>
        </p:txBody>
      </p:sp>
      <p:pic>
        <p:nvPicPr>
          <p:cNvPr id="14" name="图片 13" descr="I6S$@]B`]NLDB$DGNNDJ4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3143248"/>
            <a:ext cx="2143140" cy="316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 descr="N3J]6V9S{AG4~X38MCMHY(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85728"/>
            <a:ext cx="2214578" cy="2952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 19" descr="TY`WW10[C1R]12%RD8[0P1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22" y="428604"/>
            <a:ext cx="1931845" cy="2571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图片 18" descr="psbCATMQC5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0"/>
            <a:ext cx="2357454" cy="3142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图片 22" descr="psbCA0BDTY2_2345看图王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12" y="4286256"/>
            <a:ext cx="2928958" cy="2198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 descr="Y5EU[_Z_UOQ9Y4PF_DS3E{A_2345看图王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96" y="3357562"/>
            <a:ext cx="2204784" cy="3071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341060">
            <a:off x="3205523" y="2825365"/>
            <a:ext cx="2304329" cy="1372012"/>
          </a:xfrm>
        </p:spPr>
        <p:txBody>
          <a:bodyPr>
            <a:normAutofit fontScale="90000"/>
          </a:bodyPr>
          <a:lstStyle/>
          <a:p>
            <a:r>
              <a:rPr lang="zh-CN" altLang="en-US" cap="none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            舍友靓照</a:t>
            </a:r>
            <a:r>
              <a:rPr lang="en-US" altLang="zh-CN" cap="none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`(*∩_∩*)′</a:t>
            </a:r>
            <a:endParaRPr lang="zh-CN" altLang="en-US" cap="none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CF40-A971-4D27-BF2E-C2AEA6C686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谭霏</a:t>
            </a:r>
            <a:endParaRPr lang="zh-CN" altLang="en-US" dirty="0"/>
          </a:p>
        </p:txBody>
      </p:sp>
      <p:sp>
        <p:nvSpPr>
          <p:cNvPr id="7" name="单圆角矩形 6"/>
          <p:cNvSpPr/>
          <p:nvPr/>
        </p:nvSpPr>
        <p:spPr>
          <a:xfrm>
            <a:off x="4214810" y="3143248"/>
            <a:ext cx="3643338" cy="2643206"/>
          </a:xfrm>
          <a:prstGeom prst="round1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4348" y="214290"/>
            <a:ext cx="3214710" cy="2778951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0" y="3143248"/>
            <a:ext cx="3428992" cy="2571768"/>
          </a:xfrm>
          <a:prstGeom prst="cloud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278781">
            <a:off x="4003753" y="393039"/>
            <a:ext cx="42862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精神病人思维广</a:t>
            </a:r>
            <a:endParaRPr lang="en-US" altLang="zh-CN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  <a:p>
            <a:pPr algn="ctr"/>
            <a:r>
              <a:rPr lang="zh-CN" alt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二逼青年欢乐多</a:t>
            </a:r>
            <a:endParaRPr lang="zh-CN" alt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6" y="428604"/>
            <a:ext cx="492443" cy="2786058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6CECB"/>
                </a:solidFill>
                <a:latin typeface="华文琥珀" pitchFamily="2" charset="-122"/>
                <a:ea typeface="华文琥珀" pitchFamily="2" charset="-122"/>
              </a:rPr>
              <a:t>第一张合照，好青涩哦</a:t>
            </a:r>
            <a:endParaRPr lang="zh-CN" altLang="en-US" sz="2000" dirty="0">
              <a:solidFill>
                <a:srgbClr val="56CECB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1934" y="600076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0ED2B"/>
                </a:solidFill>
                <a:latin typeface="+mj-ea"/>
                <a:ea typeface="+mj-ea"/>
              </a:rPr>
              <a:t>第一次聚餐，火锅哟。。</a:t>
            </a:r>
            <a:endParaRPr lang="zh-CN" altLang="en-US" sz="2800" dirty="0">
              <a:solidFill>
                <a:srgbClr val="50ED2B"/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C:\Users\Administrator\AppData\Local\Microsoft\Windows\Temporary Internet Files\Content.IE5\EBB3RYIN\MC900079102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190937">
            <a:off x="4968218" y="1598588"/>
            <a:ext cx="1225462" cy="128588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4282" y="5572140"/>
            <a:ext cx="34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一群逗逼去刷夜，</a:t>
            </a:r>
            <a:endParaRPr lang="en-US" altLang="zh-CN" sz="2000" dirty="0" smtClean="0">
              <a:solidFill>
                <a:srgbClr val="FF66CC"/>
              </a:solidFill>
              <a:latin typeface="华文琥珀" pitchFamily="2" charset="-122"/>
              <a:ea typeface="华文琥珀" pitchFamily="2" charset="-122"/>
            </a:endParaRPr>
          </a:p>
          <a:p>
            <a:r>
              <a:rPr lang="en-US" altLang="zh-CN" sz="2000" dirty="0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(</a:t>
            </a:r>
            <a:r>
              <a:rPr lang="zh-CN" altLang="en-US" sz="2000" dirty="0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～ </a:t>
            </a:r>
            <a:r>
              <a:rPr lang="en-US" altLang="zh-CN" sz="2000" dirty="0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o </a:t>
            </a:r>
            <a:r>
              <a:rPr lang="zh-CN" altLang="en-US" sz="2000" dirty="0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～</a:t>
            </a:r>
            <a:r>
              <a:rPr lang="en-US" altLang="zh-CN" sz="2000" dirty="0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)~</a:t>
            </a:r>
            <a:r>
              <a:rPr lang="en-US" altLang="zh-CN" sz="2000" dirty="0" err="1" smtClean="0">
                <a:solidFill>
                  <a:srgbClr val="FF66CC"/>
                </a:solidFill>
                <a:latin typeface="华文琥珀" pitchFamily="2" charset="-122"/>
                <a:ea typeface="华文琥珀" pitchFamily="2" charset="-122"/>
              </a:rPr>
              <a:t>zZ</a:t>
            </a:r>
            <a:endParaRPr lang="zh-CN" altLang="en-US" sz="2000" dirty="0">
              <a:solidFill>
                <a:srgbClr val="FF66CC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CF40-A971-4D27-BF2E-C2AEA6C686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build="allAtOnce" animBg="1"/>
      <p:bldP spid="17" grpId="0" build="allAtOnce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谭霏</a:t>
            </a:r>
            <a:endParaRPr lang="zh-CN" altLang="en-US" dirty="0"/>
          </a:p>
        </p:txBody>
      </p:sp>
      <p:sp>
        <p:nvSpPr>
          <p:cNvPr id="10" name="云形 9"/>
          <p:cNvSpPr/>
          <p:nvPr/>
        </p:nvSpPr>
        <p:spPr>
          <a:xfrm>
            <a:off x="571472" y="1428736"/>
            <a:ext cx="3000364" cy="3357586"/>
          </a:xfrm>
          <a:prstGeom prst="cloud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29058" y="214290"/>
            <a:ext cx="3429024" cy="21431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心形 12"/>
          <p:cNvSpPr/>
          <p:nvPr/>
        </p:nvSpPr>
        <p:spPr>
          <a:xfrm>
            <a:off x="4286248" y="2500306"/>
            <a:ext cx="2928958" cy="2714644"/>
          </a:xfrm>
          <a:prstGeom prst="hear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970366">
            <a:off x="330651" y="267303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浓浓室友情</a:t>
            </a:r>
            <a:endParaRPr lang="zh-CN" altLang="en-US" sz="4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5072074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从大一到现在，和舍友们相处一年了，感觉每一个人都像亲人一样，虽然有的时候会闹别扭，但丝毫没有影响我们之间的感情，大学过的很快，不久的将来我们就会分别，希望在有限的时间里好好珍惜来之不易的舍友情。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CF40-A971-4D27-BF2E-C2AEA6C686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自定义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2060"/>
      </a:hlink>
      <a:folHlink>
        <a:srgbClr val="0FA51D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213</Words>
  <Application>Microsoft Office PowerPoint</Application>
  <PresentationFormat>全屏显示(4:3)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华丽</vt:lpstr>
      <vt:lpstr>我的大学舍友</vt:lpstr>
      <vt:lpstr>目录</vt:lpstr>
      <vt:lpstr>  室友名单与简介</vt:lpstr>
      <vt:lpstr>                    舍友靓照`(*∩_∩*)′</vt:lpstr>
      <vt:lpstr>幻灯片 5</vt:lpstr>
      <vt:lpstr>幻灯片 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</cp:lastModifiedBy>
  <cp:revision>39</cp:revision>
  <dcterms:created xsi:type="dcterms:W3CDTF">2014-11-10T00:10:45Z</dcterms:created>
  <dcterms:modified xsi:type="dcterms:W3CDTF">2014-11-15T06:41:08Z</dcterms:modified>
</cp:coreProperties>
</file>