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3" r:id="rId2"/>
    <p:sldId id="274" r:id="rId3"/>
    <p:sldId id="272" r:id="rId4"/>
    <p:sldId id="271" r:id="rId5"/>
    <p:sldId id="269" r:id="rId6"/>
    <p:sldId id="270" r:id="rId7"/>
    <p:sldId id="265" r:id="rId8"/>
    <p:sldId id="257" r:id="rId9"/>
    <p:sldId id="258" r:id="rId10"/>
    <p:sldId id="262" r:id="rId11"/>
    <p:sldId id="260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1D188-23EE-7548-ABF6-66CF6444DA3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8962D-311F-CE48-8742-2F588E84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8962D-311F-CE48-8742-2F588E8451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7D41-08D4-604A-A76B-F2ABAB137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41E78-54CE-9043-94A1-ADA05FBA0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C811-73FA-2E45-BE40-3CCCBBA2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09A3-31AF-704D-9EDD-1C7F92AE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3148-B6B5-6840-BD17-156286A5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D097-DEA0-774A-868A-30EF408F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645A4-9436-0148-8B5B-C24B76F5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4F13-39A4-A640-95EF-9695A8ED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D83A-932F-A440-B2CC-BAC3163E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84FB-408B-FC40-BB80-A8F14FF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46FE8-DCC7-784B-A499-5E0AEB691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78FB7-94E5-0A47-A411-C1F5CCEB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0A82-60CC-4841-8833-2BDCB193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B487-F964-2F46-8AF9-172652BC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DA9C-FE83-5C49-BF6B-69259EC0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9BFE-8F74-3246-AF3D-C3409C2B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783EF-B012-5A44-A089-B57A3968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4A89-622A-AF4C-8466-87FBC79B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9A4E-5C7C-5B42-BB16-3A0CD69E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B6A5-0717-2947-B530-7743B91A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92E6-2B54-6642-BA69-618F16F4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3271E-0252-1C46-810A-8B47680A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C1A5-F730-5243-804E-79537483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8109-816C-A441-A6D1-AE48349C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FC21-BF87-7840-B4A4-A084CFF4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8CD6-0E01-124D-9A23-AF4781D0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C8B6-79D7-1146-899A-149A77A79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46FB3-9230-5F4A-AD5A-BD82AD9EA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C104C-AD0A-1F42-AF92-A08BCD09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9C77A-E522-AC42-9896-A670A35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46D34-D8B4-FC49-A25D-C34A56DD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88F0-5682-084F-8336-8DD72850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AAB1B-977E-2440-9C4A-5DB7C100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B3E36-0E11-EB4E-807B-2A7D8B2D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9FA6C-B658-5947-8493-0CA13C0E7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1F983-39C4-B348-9C4C-6F15D24AA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17D47-46A3-3644-8536-3547849B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3E2BB-C17B-4241-A4DB-F949DE71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3224B-47E4-AD4A-9A76-CACC7A45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D380-423C-754F-9C1F-72A94AE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383F9-2BE3-3744-B768-5D4F1E09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39463-E66D-D44B-907C-DA75072F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4DD3-CD08-CF45-BC97-C4931EDF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0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C7D21-1FD8-8E41-8DE6-662C6996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70F57-C988-1C42-9D47-19ECF3D4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73CDF-9536-5A49-B135-3C34BD5F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DF65-6D7E-4149-BA34-AA53953A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DA68-EB2D-BE45-A3C0-487214DC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4911C-018A-8347-A0B1-29496B92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F5C4-3638-6D46-99BF-86687BFE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635E-D5FB-BD47-8EE9-C21F85BD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52C39-6985-6F45-8128-01C13D32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89BB-FD8C-8A45-BFE5-3D646373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CB7DE-E25F-D142-91C4-BB2B3726A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6C65-DD56-404A-9AC1-80AA51D54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1180-BFF7-A649-A7E5-2AFF3FCD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A4ED-78F0-9A43-86F1-FA4A0DF0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1241C-EA8C-7241-8FEF-914F51CD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18C89-A0F4-C542-BB0C-C5F02A97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2DB-EF22-F54D-BB7E-A46CEB04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4A23-2E4F-D645-BD57-104177D91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3D57F-2CC0-BA4E-B5DA-6A4822F7591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0297-100E-EA47-93D0-BED425A74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4240-E690-7940-A348-D582D7A49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190F-603D-FC42-AA73-1B976898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EA2D0-CC09-3945-B261-9A4646793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10027108" y="3957438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100000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D793E-61B0-BE46-AF7B-D0E0DD7CADA2}"/>
              </a:ext>
            </a:extLst>
          </p:cNvPr>
          <p:cNvSpPr/>
          <p:nvPr/>
        </p:nvSpPr>
        <p:spPr>
          <a:xfrm>
            <a:off x="10236083" y="1038241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71C76-268E-C645-959D-9EB3B1DF070A}"/>
              </a:ext>
            </a:extLst>
          </p:cNvPr>
          <p:cNvSpPr txBox="1"/>
          <p:nvPr/>
        </p:nvSpPr>
        <p:spPr>
          <a:xfrm>
            <a:off x="10723038" y="640665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E62A-F1E7-BD4C-88CE-74E646DA0A84}"/>
              </a:ext>
            </a:extLst>
          </p:cNvPr>
          <p:cNvSpPr txBox="1"/>
          <p:nvPr/>
        </p:nvSpPr>
        <p:spPr>
          <a:xfrm>
            <a:off x="10648179" y="3546354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99A382-83E2-B04B-B6AD-A5168F193723}"/>
              </a:ext>
            </a:extLst>
          </p:cNvPr>
          <p:cNvSpPr/>
          <p:nvPr/>
        </p:nvSpPr>
        <p:spPr>
          <a:xfrm>
            <a:off x="10109666" y="2267478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D463E-C286-0648-9407-4C26D0A75A1E}"/>
              </a:ext>
            </a:extLst>
          </p:cNvPr>
          <p:cNvSpPr txBox="1"/>
          <p:nvPr/>
        </p:nvSpPr>
        <p:spPr>
          <a:xfrm>
            <a:off x="10723038" y="1883221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6D76D-2852-8A46-A308-2D1F0258A559}"/>
              </a:ext>
            </a:extLst>
          </p:cNvPr>
          <p:cNvCxnSpPr>
            <a:cxnSpLocks/>
          </p:cNvCxnSpPr>
          <p:nvPr/>
        </p:nvCxnSpPr>
        <p:spPr>
          <a:xfrm>
            <a:off x="2936355" y="682635"/>
            <a:ext cx="0" cy="617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D735E4-D146-304F-A6F3-4397888B6FD3}"/>
              </a:ext>
            </a:extLst>
          </p:cNvPr>
          <p:cNvCxnSpPr>
            <a:cxnSpLocks/>
          </p:cNvCxnSpPr>
          <p:nvPr/>
        </p:nvCxnSpPr>
        <p:spPr>
          <a:xfrm>
            <a:off x="5469505" y="803154"/>
            <a:ext cx="0" cy="605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3F60C0-4C88-8A49-AEE2-0832DFF622D8}"/>
              </a:ext>
            </a:extLst>
          </p:cNvPr>
          <p:cNvCxnSpPr>
            <a:cxnSpLocks/>
          </p:cNvCxnSpPr>
          <p:nvPr/>
        </p:nvCxnSpPr>
        <p:spPr>
          <a:xfrm>
            <a:off x="9354967" y="604579"/>
            <a:ext cx="0" cy="625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CBB1A3-4AB0-D94D-B003-B0F7E3D5D9DD}"/>
              </a:ext>
            </a:extLst>
          </p:cNvPr>
          <p:cNvCxnSpPr>
            <a:cxnSpLocks/>
          </p:cNvCxnSpPr>
          <p:nvPr/>
        </p:nvCxnSpPr>
        <p:spPr>
          <a:xfrm>
            <a:off x="7525714" y="682635"/>
            <a:ext cx="0" cy="617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353FE9-254F-E748-B680-49A2325C1B9F}"/>
              </a:ext>
            </a:extLst>
          </p:cNvPr>
          <p:cNvCxnSpPr>
            <a:cxnSpLocks/>
          </p:cNvCxnSpPr>
          <p:nvPr/>
        </p:nvCxnSpPr>
        <p:spPr>
          <a:xfrm>
            <a:off x="1248378" y="604579"/>
            <a:ext cx="0" cy="625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139FBB-A2F1-074B-8A4D-7CE55786A1E9}"/>
              </a:ext>
            </a:extLst>
          </p:cNvPr>
          <p:cNvSpPr txBox="1"/>
          <p:nvPr/>
        </p:nvSpPr>
        <p:spPr>
          <a:xfrm>
            <a:off x="10027108" y="-41752"/>
            <a:ext cx="216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of repeats: 1000 </a:t>
            </a:r>
          </a:p>
          <a:p>
            <a:pPr algn="ctr"/>
            <a:r>
              <a:rPr lang="en-US" dirty="0"/>
              <a:t>(in each case)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A6D8B-39E0-4341-8874-EF84A7A17BAB}"/>
              </a:ext>
            </a:extLst>
          </p:cNvPr>
          <p:cNvSpPr/>
          <p:nvPr/>
        </p:nvSpPr>
        <p:spPr>
          <a:xfrm>
            <a:off x="10027108" y="5697178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94D14-EB35-B444-ACCC-229129665DAB}"/>
              </a:ext>
            </a:extLst>
          </p:cNvPr>
          <p:cNvSpPr txBox="1"/>
          <p:nvPr/>
        </p:nvSpPr>
        <p:spPr>
          <a:xfrm>
            <a:off x="10514063" y="5299602"/>
            <a:ext cx="8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all</a:t>
            </a:r>
          </a:p>
        </p:txBody>
      </p:sp>
    </p:spTree>
    <p:extLst>
      <p:ext uri="{BB962C8B-B14F-4D97-AF65-F5344CB8AC3E}">
        <p14:creationId xmlns:p14="http://schemas.microsoft.com/office/powerpoint/2010/main" val="88290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4397136" y="316468"/>
            <a:ext cx="2605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100000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35EAB-A306-2D4D-8516-F83148D40D80}"/>
              </a:ext>
            </a:extLst>
          </p:cNvPr>
          <p:cNvSpPr txBox="1"/>
          <p:nvPr/>
        </p:nvSpPr>
        <p:spPr>
          <a:xfrm>
            <a:off x="1603169" y="534390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5E16F-5A6E-9849-9060-53D8B93D8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2" r="2391"/>
          <a:stretch/>
        </p:blipFill>
        <p:spPr>
          <a:xfrm>
            <a:off x="621175" y="1539432"/>
            <a:ext cx="10710441" cy="51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10211960" y="5926038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r>
              <a:rPr lang="en-US" dirty="0"/>
              <a:t>100000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EA917-C94F-B244-919F-76036CEB2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4" r="3677" b="47003"/>
          <a:stretch/>
        </p:blipFill>
        <p:spPr>
          <a:xfrm>
            <a:off x="-112448" y="77112"/>
            <a:ext cx="8875525" cy="20544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D793E-61B0-BE46-AF7B-D0E0DD7CADA2}"/>
              </a:ext>
            </a:extLst>
          </p:cNvPr>
          <p:cNvSpPr/>
          <p:nvPr/>
        </p:nvSpPr>
        <p:spPr>
          <a:xfrm>
            <a:off x="9225453" y="946523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71C76-268E-C645-959D-9EB3B1DF070A}"/>
              </a:ext>
            </a:extLst>
          </p:cNvPr>
          <p:cNvSpPr txBox="1"/>
          <p:nvPr/>
        </p:nvSpPr>
        <p:spPr>
          <a:xfrm>
            <a:off x="9825444" y="285631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E62A-F1E7-BD4C-88CE-74E646DA0A84}"/>
              </a:ext>
            </a:extLst>
          </p:cNvPr>
          <p:cNvSpPr txBox="1"/>
          <p:nvPr/>
        </p:nvSpPr>
        <p:spPr>
          <a:xfrm>
            <a:off x="10823455" y="5193577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DB7A-2284-6E41-9622-38B840EDA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4" r="3322" b="47004"/>
          <a:stretch/>
        </p:blipFill>
        <p:spPr>
          <a:xfrm>
            <a:off x="0" y="4780345"/>
            <a:ext cx="8720080" cy="2074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24F83E-B2BE-2845-88AF-1BAF9FEC2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90" r="3341" b="47361"/>
          <a:stretch/>
        </p:blipFill>
        <p:spPr>
          <a:xfrm>
            <a:off x="-11575" y="2391899"/>
            <a:ext cx="8960716" cy="20741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D99A382-83E2-B04B-B6AD-A5168F193723}"/>
              </a:ext>
            </a:extLst>
          </p:cNvPr>
          <p:cNvSpPr/>
          <p:nvPr/>
        </p:nvSpPr>
        <p:spPr>
          <a:xfrm>
            <a:off x="9216022" y="3244334"/>
            <a:ext cx="248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D463E-C286-0648-9407-4C26D0A75A1E}"/>
              </a:ext>
            </a:extLst>
          </p:cNvPr>
          <p:cNvSpPr txBox="1"/>
          <p:nvPr/>
        </p:nvSpPr>
        <p:spPr>
          <a:xfrm>
            <a:off x="9816013" y="2583442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FA98D5-318A-7F47-97A6-2457A96FD0A4}"/>
              </a:ext>
            </a:extLst>
          </p:cNvPr>
          <p:cNvCxnSpPr>
            <a:cxnSpLocks/>
          </p:cNvCxnSpPr>
          <p:nvPr/>
        </p:nvCxnSpPr>
        <p:spPr>
          <a:xfrm>
            <a:off x="1251770" y="-230047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4FC36C-651A-F646-8A37-E8069E6CF161}"/>
              </a:ext>
            </a:extLst>
          </p:cNvPr>
          <p:cNvCxnSpPr>
            <a:cxnSpLocks/>
          </p:cNvCxnSpPr>
          <p:nvPr/>
        </p:nvCxnSpPr>
        <p:spPr>
          <a:xfrm>
            <a:off x="2872225" y="-230047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A250F6-BD53-2143-8E97-CC3B5B86F0F7}"/>
              </a:ext>
            </a:extLst>
          </p:cNvPr>
          <p:cNvCxnSpPr>
            <a:cxnSpLocks/>
          </p:cNvCxnSpPr>
          <p:nvPr/>
        </p:nvCxnSpPr>
        <p:spPr>
          <a:xfrm>
            <a:off x="4783977" y="-45381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39CF3-DB06-4C49-B030-53D6BCBA2F3C}"/>
              </a:ext>
            </a:extLst>
          </p:cNvPr>
          <p:cNvCxnSpPr>
            <a:cxnSpLocks/>
          </p:cNvCxnSpPr>
          <p:nvPr/>
        </p:nvCxnSpPr>
        <p:spPr>
          <a:xfrm>
            <a:off x="6568407" y="137478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6EBA0B-FC1E-2647-85FA-9DBDEBD4832E}"/>
              </a:ext>
            </a:extLst>
          </p:cNvPr>
          <p:cNvCxnSpPr>
            <a:cxnSpLocks/>
          </p:cNvCxnSpPr>
          <p:nvPr/>
        </p:nvCxnSpPr>
        <p:spPr>
          <a:xfrm>
            <a:off x="8202367" y="273199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796744-7BA9-394A-8AF5-C11A111BC50A}"/>
              </a:ext>
            </a:extLst>
          </p:cNvPr>
          <p:cNvCxnSpPr>
            <a:cxnSpLocks/>
          </p:cNvCxnSpPr>
          <p:nvPr/>
        </p:nvCxnSpPr>
        <p:spPr>
          <a:xfrm>
            <a:off x="1080079" y="0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1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9129337" y="5982341"/>
            <a:ext cx="2605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100000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E50D8-6909-5D40-9878-6CD0BFB5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17" r="4006"/>
          <a:stretch/>
        </p:blipFill>
        <p:spPr>
          <a:xfrm>
            <a:off x="0" y="0"/>
            <a:ext cx="7778187" cy="19156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9764D0-6A49-F445-831A-C7B533C8C8F9}"/>
              </a:ext>
            </a:extLst>
          </p:cNvPr>
          <p:cNvSpPr/>
          <p:nvPr/>
        </p:nvSpPr>
        <p:spPr>
          <a:xfrm>
            <a:off x="9152712" y="916186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ACCED-3EA1-004F-AAED-6F899FCB47DF}"/>
              </a:ext>
            </a:extLst>
          </p:cNvPr>
          <p:cNvSpPr txBox="1"/>
          <p:nvPr/>
        </p:nvSpPr>
        <p:spPr>
          <a:xfrm>
            <a:off x="9996440" y="321661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9466C-412A-1A4A-A942-79E6BDA39ED7}"/>
              </a:ext>
            </a:extLst>
          </p:cNvPr>
          <p:cNvSpPr txBox="1"/>
          <p:nvPr/>
        </p:nvSpPr>
        <p:spPr>
          <a:xfrm>
            <a:off x="9875911" y="5202444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EDFEA-95B9-E244-A470-44DADCA9A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95" r="3148"/>
          <a:stretch/>
        </p:blipFill>
        <p:spPr>
          <a:xfrm>
            <a:off x="204713" y="4819551"/>
            <a:ext cx="7778186" cy="1915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4FB60-BC51-EB4A-BDBF-BFC041A756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323" r="4079"/>
          <a:stretch/>
        </p:blipFill>
        <p:spPr>
          <a:xfrm>
            <a:off x="0" y="2407645"/>
            <a:ext cx="7778186" cy="189251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4BA843-8C66-ED40-AEA9-DE3FB0AA8288}"/>
              </a:ext>
            </a:extLst>
          </p:cNvPr>
          <p:cNvCxnSpPr>
            <a:cxnSpLocks/>
          </p:cNvCxnSpPr>
          <p:nvPr/>
        </p:nvCxnSpPr>
        <p:spPr>
          <a:xfrm>
            <a:off x="2814351" y="122839"/>
            <a:ext cx="0" cy="687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C9DC99-4268-134D-B9EB-AA688B0FD69C}"/>
              </a:ext>
            </a:extLst>
          </p:cNvPr>
          <p:cNvCxnSpPr>
            <a:cxnSpLocks/>
          </p:cNvCxnSpPr>
          <p:nvPr/>
        </p:nvCxnSpPr>
        <p:spPr>
          <a:xfrm>
            <a:off x="4390438" y="-1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D66EE1-9148-EA49-A20B-4D052BA146DD}"/>
              </a:ext>
            </a:extLst>
          </p:cNvPr>
          <p:cNvCxnSpPr>
            <a:cxnSpLocks/>
          </p:cNvCxnSpPr>
          <p:nvPr/>
        </p:nvCxnSpPr>
        <p:spPr>
          <a:xfrm>
            <a:off x="7193439" y="98511"/>
            <a:ext cx="0" cy="644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102EE-D57A-6B49-9367-36F4186A2E5B}"/>
              </a:ext>
            </a:extLst>
          </p:cNvPr>
          <p:cNvCxnSpPr>
            <a:cxnSpLocks/>
          </p:cNvCxnSpPr>
          <p:nvPr/>
        </p:nvCxnSpPr>
        <p:spPr>
          <a:xfrm>
            <a:off x="5459167" y="122839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F809AE-4F77-1641-A622-B1F770605249}"/>
              </a:ext>
            </a:extLst>
          </p:cNvPr>
          <p:cNvCxnSpPr>
            <a:cxnSpLocks/>
          </p:cNvCxnSpPr>
          <p:nvPr/>
        </p:nvCxnSpPr>
        <p:spPr>
          <a:xfrm>
            <a:off x="906458" y="0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EE5C0-70F9-954C-BDD0-6E153AB1A30D}"/>
              </a:ext>
            </a:extLst>
          </p:cNvPr>
          <p:cNvSpPr/>
          <p:nvPr/>
        </p:nvSpPr>
        <p:spPr>
          <a:xfrm>
            <a:off x="8939285" y="3244334"/>
            <a:ext cx="248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10000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74913-058F-B447-BC17-1FFAAFDD3B7B}"/>
              </a:ext>
            </a:extLst>
          </p:cNvPr>
          <p:cNvSpPr txBox="1"/>
          <p:nvPr/>
        </p:nvSpPr>
        <p:spPr>
          <a:xfrm>
            <a:off x="9783013" y="2649809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3</a:t>
            </a:r>
          </a:p>
        </p:txBody>
      </p:sp>
    </p:spTree>
    <p:extLst>
      <p:ext uri="{BB962C8B-B14F-4D97-AF65-F5344CB8AC3E}">
        <p14:creationId xmlns:p14="http://schemas.microsoft.com/office/powerpoint/2010/main" val="131313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3980376" y="3359918"/>
            <a:ext cx="2605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100000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EA917-C94F-B244-919F-76036CEB2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4" b="47003"/>
          <a:stretch/>
        </p:blipFill>
        <p:spPr>
          <a:xfrm>
            <a:off x="744880" y="734447"/>
            <a:ext cx="10972800" cy="2446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D793E-61B0-BE46-AF7B-D0E0DD7CADA2}"/>
              </a:ext>
            </a:extLst>
          </p:cNvPr>
          <p:cNvSpPr/>
          <p:nvPr/>
        </p:nvSpPr>
        <p:spPr>
          <a:xfrm>
            <a:off x="4097395" y="40112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71C76-268E-C645-959D-9EB3B1DF070A}"/>
              </a:ext>
            </a:extLst>
          </p:cNvPr>
          <p:cNvSpPr txBox="1"/>
          <p:nvPr/>
        </p:nvSpPr>
        <p:spPr>
          <a:xfrm>
            <a:off x="439387" y="344384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E62A-F1E7-BD4C-88CE-74E646DA0A84}"/>
              </a:ext>
            </a:extLst>
          </p:cNvPr>
          <p:cNvSpPr txBox="1"/>
          <p:nvPr/>
        </p:nvSpPr>
        <p:spPr>
          <a:xfrm>
            <a:off x="208997" y="3566060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DB7A-2284-6E41-9622-38B840EDA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4" b="47004"/>
          <a:stretch/>
        </p:blipFill>
        <p:spPr>
          <a:xfrm>
            <a:off x="825903" y="4285468"/>
            <a:ext cx="10972800" cy="252332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2F8CA4-FF2F-6F4F-A629-57CD11BB82F4}"/>
              </a:ext>
            </a:extLst>
          </p:cNvPr>
          <p:cNvCxnSpPr>
            <a:cxnSpLocks/>
          </p:cNvCxnSpPr>
          <p:nvPr/>
        </p:nvCxnSpPr>
        <p:spPr>
          <a:xfrm>
            <a:off x="2362939" y="-277792"/>
            <a:ext cx="0" cy="73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DE34A9-452D-3447-A83A-694107B43CBE}"/>
              </a:ext>
            </a:extLst>
          </p:cNvPr>
          <p:cNvCxnSpPr>
            <a:cxnSpLocks/>
          </p:cNvCxnSpPr>
          <p:nvPr/>
        </p:nvCxnSpPr>
        <p:spPr>
          <a:xfrm flipH="1">
            <a:off x="2123729" y="224778"/>
            <a:ext cx="19689" cy="655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10FDCE-E4C9-3D41-A2AC-274B7D07076D}"/>
              </a:ext>
            </a:extLst>
          </p:cNvPr>
          <p:cNvCxnSpPr>
            <a:cxnSpLocks/>
          </p:cNvCxnSpPr>
          <p:nvPr/>
        </p:nvCxnSpPr>
        <p:spPr>
          <a:xfrm flipH="1">
            <a:off x="4324848" y="149029"/>
            <a:ext cx="19689" cy="655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3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4291119" y="3780255"/>
            <a:ext cx="2605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100000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E50D8-6909-5D40-9878-6CD0BFB5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17"/>
          <a:stretch/>
        </p:blipFill>
        <p:spPr>
          <a:xfrm>
            <a:off x="378373" y="1071842"/>
            <a:ext cx="10972800" cy="2594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9764D0-6A49-F445-831A-C7B533C8C8F9}"/>
              </a:ext>
            </a:extLst>
          </p:cNvPr>
          <p:cNvSpPr/>
          <p:nvPr/>
        </p:nvSpPr>
        <p:spPr>
          <a:xfrm>
            <a:off x="4408138" y="0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ACCED-3EA1-004F-AAED-6F899FCB47DF}"/>
              </a:ext>
            </a:extLst>
          </p:cNvPr>
          <p:cNvSpPr txBox="1"/>
          <p:nvPr/>
        </p:nvSpPr>
        <p:spPr>
          <a:xfrm>
            <a:off x="558140" y="344384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9466C-412A-1A4A-A942-79E6BDA39ED7}"/>
              </a:ext>
            </a:extLst>
          </p:cNvPr>
          <p:cNvSpPr txBox="1"/>
          <p:nvPr/>
        </p:nvSpPr>
        <p:spPr>
          <a:xfrm>
            <a:off x="106878" y="3871356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EDFEA-95B9-E244-A470-44DADCA9A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95"/>
          <a:stretch/>
        </p:blipFill>
        <p:spPr>
          <a:xfrm>
            <a:off x="609600" y="4240688"/>
            <a:ext cx="10972800" cy="26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D27874-10D3-CB45-8D05-9C3594CA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70" y="-41752"/>
            <a:ext cx="10287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10027108" y="3957438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100000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D793E-61B0-BE46-AF7B-D0E0DD7CADA2}"/>
              </a:ext>
            </a:extLst>
          </p:cNvPr>
          <p:cNvSpPr/>
          <p:nvPr/>
        </p:nvSpPr>
        <p:spPr>
          <a:xfrm>
            <a:off x="10236083" y="1038241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71C76-268E-C645-959D-9EB3B1DF070A}"/>
              </a:ext>
            </a:extLst>
          </p:cNvPr>
          <p:cNvSpPr txBox="1"/>
          <p:nvPr/>
        </p:nvSpPr>
        <p:spPr>
          <a:xfrm>
            <a:off x="10723038" y="640665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E62A-F1E7-BD4C-88CE-74E646DA0A84}"/>
              </a:ext>
            </a:extLst>
          </p:cNvPr>
          <p:cNvSpPr txBox="1"/>
          <p:nvPr/>
        </p:nvSpPr>
        <p:spPr>
          <a:xfrm>
            <a:off x="10648179" y="3546354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99A382-83E2-B04B-B6AD-A5168F193723}"/>
              </a:ext>
            </a:extLst>
          </p:cNvPr>
          <p:cNvSpPr/>
          <p:nvPr/>
        </p:nvSpPr>
        <p:spPr>
          <a:xfrm>
            <a:off x="10109666" y="2267478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D463E-C286-0648-9407-4C26D0A75A1E}"/>
              </a:ext>
            </a:extLst>
          </p:cNvPr>
          <p:cNvSpPr txBox="1"/>
          <p:nvPr/>
        </p:nvSpPr>
        <p:spPr>
          <a:xfrm>
            <a:off x="10723038" y="1883221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6D76D-2852-8A46-A308-2D1F0258A559}"/>
              </a:ext>
            </a:extLst>
          </p:cNvPr>
          <p:cNvCxnSpPr>
            <a:cxnSpLocks/>
          </p:cNvCxnSpPr>
          <p:nvPr/>
        </p:nvCxnSpPr>
        <p:spPr>
          <a:xfrm>
            <a:off x="3538238" y="713879"/>
            <a:ext cx="0" cy="617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D735E4-D146-304F-A6F3-4397888B6FD3}"/>
              </a:ext>
            </a:extLst>
          </p:cNvPr>
          <p:cNvCxnSpPr>
            <a:cxnSpLocks/>
          </p:cNvCxnSpPr>
          <p:nvPr/>
        </p:nvCxnSpPr>
        <p:spPr>
          <a:xfrm>
            <a:off x="5573677" y="803154"/>
            <a:ext cx="0" cy="605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3F60C0-4C88-8A49-AEE2-0832DFF622D8}"/>
              </a:ext>
            </a:extLst>
          </p:cNvPr>
          <p:cNvCxnSpPr>
            <a:cxnSpLocks/>
          </p:cNvCxnSpPr>
          <p:nvPr/>
        </p:nvCxnSpPr>
        <p:spPr>
          <a:xfrm>
            <a:off x="8973002" y="635823"/>
            <a:ext cx="0" cy="625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CBB1A3-4AB0-D94D-B003-B0F7E3D5D9DD}"/>
              </a:ext>
            </a:extLst>
          </p:cNvPr>
          <p:cNvCxnSpPr>
            <a:cxnSpLocks/>
          </p:cNvCxnSpPr>
          <p:nvPr/>
        </p:nvCxnSpPr>
        <p:spPr>
          <a:xfrm>
            <a:off x="6738635" y="713879"/>
            <a:ext cx="0" cy="617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353FE9-254F-E748-B680-49A2325C1B9F}"/>
              </a:ext>
            </a:extLst>
          </p:cNvPr>
          <p:cNvCxnSpPr>
            <a:cxnSpLocks/>
          </p:cNvCxnSpPr>
          <p:nvPr/>
        </p:nvCxnSpPr>
        <p:spPr>
          <a:xfrm>
            <a:off x="993735" y="604579"/>
            <a:ext cx="0" cy="625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139FBB-A2F1-074B-8A4D-7CE55786A1E9}"/>
              </a:ext>
            </a:extLst>
          </p:cNvPr>
          <p:cNvSpPr txBox="1"/>
          <p:nvPr/>
        </p:nvSpPr>
        <p:spPr>
          <a:xfrm>
            <a:off x="10027108" y="-41752"/>
            <a:ext cx="216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of repeats: 1000 </a:t>
            </a:r>
          </a:p>
          <a:p>
            <a:pPr algn="ctr"/>
            <a:r>
              <a:rPr lang="en-US" dirty="0"/>
              <a:t>(in each case)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A6D8B-39E0-4341-8874-EF84A7A17BAB}"/>
              </a:ext>
            </a:extLst>
          </p:cNvPr>
          <p:cNvSpPr/>
          <p:nvPr/>
        </p:nvSpPr>
        <p:spPr>
          <a:xfrm>
            <a:off x="10027108" y="5697178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94D14-EB35-B444-ACCC-229129665DAB}"/>
              </a:ext>
            </a:extLst>
          </p:cNvPr>
          <p:cNvSpPr txBox="1"/>
          <p:nvPr/>
        </p:nvSpPr>
        <p:spPr>
          <a:xfrm>
            <a:off x="10514063" y="5299602"/>
            <a:ext cx="8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all</a:t>
            </a:r>
          </a:p>
        </p:txBody>
      </p:sp>
    </p:spTree>
    <p:extLst>
      <p:ext uri="{BB962C8B-B14F-4D97-AF65-F5344CB8AC3E}">
        <p14:creationId xmlns:p14="http://schemas.microsoft.com/office/powerpoint/2010/main" val="89305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EE0C-B89F-984C-86B6-3C57ED1B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68DB-D2D1-8747-8323-441D8EF3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DF1D4-A73A-FC4D-A459-100C5971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000"/>
            <a:ext cx="10972800" cy="548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10346406" y="5329362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100000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D793E-61B0-BE46-AF7B-D0E0DD7CADA2}"/>
              </a:ext>
            </a:extLst>
          </p:cNvPr>
          <p:cNvSpPr/>
          <p:nvPr/>
        </p:nvSpPr>
        <p:spPr>
          <a:xfrm>
            <a:off x="10346406" y="1981863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71C76-268E-C645-959D-9EB3B1DF070A}"/>
              </a:ext>
            </a:extLst>
          </p:cNvPr>
          <p:cNvSpPr txBox="1"/>
          <p:nvPr/>
        </p:nvSpPr>
        <p:spPr>
          <a:xfrm>
            <a:off x="10884919" y="1415416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E62A-F1E7-BD4C-88CE-74E646DA0A84}"/>
              </a:ext>
            </a:extLst>
          </p:cNvPr>
          <p:cNvSpPr txBox="1"/>
          <p:nvPr/>
        </p:nvSpPr>
        <p:spPr>
          <a:xfrm>
            <a:off x="10884919" y="4739278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99A382-83E2-B04B-B6AD-A5168F193723}"/>
              </a:ext>
            </a:extLst>
          </p:cNvPr>
          <p:cNvSpPr/>
          <p:nvPr/>
        </p:nvSpPr>
        <p:spPr>
          <a:xfrm>
            <a:off x="10346406" y="3549029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D463E-C286-0648-9407-4C26D0A75A1E}"/>
              </a:ext>
            </a:extLst>
          </p:cNvPr>
          <p:cNvSpPr txBox="1"/>
          <p:nvPr/>
        </p:nvSpPr>
        <p:spPr>
          <a:xfrm>
            <a:off x="10884919" y="3174148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6D76D-2852-8A46-A308-2D1F0258A559}"/>
              </a:ext>
            </a:extLst>
          </p:cNvPr>
          <p:cNvCxnSpPr>
            <a:cxnSpLocks/>
          </p:cNvCxnSpPr>
          <p:nvPr/>
        </p:nvCxnSpPr>
        <p:spPr>
          <a:xfrm>
            <a:off x="3109975" y="1122744"/>
            <a:ext cx="0" cy="549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D735E4-D146-304F-A6F3-4397888B6FD3}"/>
              </a:ext>
            </a:extLst>
          </p:cNvPr>
          <p:cNvCxnSpPr>
            <a:cxnSpLocks/>
          </p:cNvCxnSpPr>
          <p:nvPr/>
        </p:nvCxnSpPr>
        <p:spPr>
          <a:xfrm>
            <a:off x="5816746" y="10000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3F60C0-4C88-8A49-AEE2-0832DFF622D8}"/>
              </a:ext>
            </a:extLst>
          </p:cNvPr>
          <p:cNvCxnSpPr>
            <a:cxnSpLocks/>
          </p:cNvCxnSpPr>
          <p:nvPr/>
        </p:nvCxnSpPr>
        <p:spPr>
          <a:xfrm>
            <a:off x="9980000" y="10000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CBB1A3-4AB0-D94D-B003-B0F7E3D5D9DD}"/>
              </a:ext>
            </a:extLst>
          </p:cNvPr>
          <p:cNvCxnSpPr>
            <a:cxnSpLocks/>
          </p:cNvCxnSpPr>
          <p:nvPr/>
        </p:nvCxnSpPr>
        <p:spPr>
          <a:xfrm>
            <a:off x="8000276" y="1122744"/>
            <a:ext cx="0" cy="53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353FE9-254F-E748-B680-49A2325C1B9F}"/>
              </a:ext>
            </a:extLst>
          </p:cNvPr>
          <p:cNvCxnSpPr>
            <a:cxnSpLocks/>
          </p:cNvCxnSpPr>
          <p:nvPr/>
        </p:nvCxnSpPr>
        <p:spPr>
          <a:xfrm>
            <a:off x="1329401" y="1122744"/>
            <a:ext cx="0" cy="53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139FBB-A2F1-074B-8A4D-7CE55786A1E9}"/>
              </a:ext>
            </a:extLst>
          </p:cNvPr>
          <p:cNvSpPr txBox="1"/>
          <p:nvPr/>
        </p:nvSpPr>
        <p:spPr>
          <a:xfrm>
            <a:off x="4328505" y="93808"/>
            <a:ext cx="353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of repeats: 1000 (in each case)</a:t>
            </a:r>
          </a:p>
        </p:txBody>
      </p:sp>
    </p:spTree>
    <p:extLst>
      <p:ext uri="{BB962C8B-B14F-4D97-AF65-F5344CB8AC3E}">
        <p14:creationId xmlns:p14="http://schemas.microsoft.com/office/powerpoint/2010/main" val="4309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127964-EE3A-DC43-A0F1-4338D2C94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753"/>
            <a:ext cx="10972800" cy="548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10355005" y="5005271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100000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D793E-61B0-BE46-AF7B-D0E0DD7CADA2}"/>
              </a:ext>
            </a:extLst>
          </p:cNvPr>
          <p:cNvSpPr/>
          <p:nvPr/>
        </p:nvSpPr>
        <p:spPr>
          <a:xfrm>
            <a:off x="10355005" y="1657772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71C76-268E-C645-959D-9EB3B1DF070A}"/>
              </a:ext>
            </a:extLst>
          </p:cNvPr>
          <p:cNvSpPr txBox="1"/>
          <p:nvPr/>
        </p:nvSpPr>
        <p:spPr>
          <a:xfrm>
            <a:off x="10893518" y="1091325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E62A-F1E7-BD4C-88CE-74E646DA0A84}"/>
              </a:ext>
            </a:extLst>
          </p:cNvPr>
          <p:cNvSpPr txBox="1"/>
          <p:nvPr/>
        </p:nvSpPr>
        <p:spPr>
          <a:xfrm>
            <a:off x="10893518" y="4415187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99A382-83E2-B04B-B6AD-A5168F193723}"/>
              </a:ext>
            </a:extLst>
          </p:cNvPr>
          <p:cNvSpPr/>
          <p:nvPr/>
        </p:nvSpPr>
        <p:spPr>
          <a:xfrm>
            <a:off x="10355005" y="3224938"/>
            <a:ext cx="185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hS</a:t>
            </a:r>
            <a:r>
              <a:rPr lang="en-US" dirty="0"/>
              <a:t> permutations: </a:t>
            </a:r>
          </a:p>
          <a:p>
            <a:pPr algn="ctr"/>
            <a:r>
              <a:rPr lang="en-US" dirty="0"/>
              <a:t>10000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D463E-C286-0648-9407-4C26D0A75A1E}"/>
              </a:ext>
            </a:extLst>
          </p:cNvPr>
          <p:cNvSpPr txBox="1"/>
          <p:nvPr/>
        </p:nvSpPr>
        <p:spPr>
          <a:xfrm>
            <a:off x="10893518" y="2850057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6D76D-2852-8A46-A308-2D1F0258A559}"/>
              </a:ext>
            </a:extLst>
          </p:cNvPr>
          <p:cNvCxnSpPr>
            <a:cxnSpLocks/>
          </p:cNvCxnSpPr>
          <p:nvPr/>
        </p:nvCxnSpPr>
        <p:spPr>
          <a:xfrm>
            <a:off x="3778328" y="1006997"/>
            <a:ext cx="0" cy="536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D735E4-D146-304F-A6F3-4397888B6FD3}"/>
              </a:ext>
            </a:extLst>
          </p:cNvPr>
          <p:cNvCxnSpPr>
            <a:cxnSpLocks/>
          </p:cNvCxnSpPr>
          <p:nvPr/>
        </p:nvCxnSpPr>
        <p:spPr>
          <a:xfrm>
            <a:off x="5929518" y="1006997"/>
            <a:ext cx="0" cy="536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3F60C0-4C88-8A49-AEE2-0832DFF622D8}"/>
              </a:ext>
            </a:extLst>
          </p:cNvPr>
          <p:cNvCxnSpPr>
            <a:cxnSpLocks/>
          </p:cNvCxnSpPr>
          <p:nvPr/>
        </p:nvCxnSpPr>
        <p:spPr>
          <a:xfrm>
            <a:off x="9569528" y="914400"/>
            <a:ext cx="0" cy="545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CBB1A3-4AB0-D94D-B003-B0F7E3D5D9DD}"/>
              </a:ext>
            </a:extLst>
          </p:cNvPr>
          <p:cNvCxnSpPr>
            <a:cxnSpLocks/>
          </p:cNvCxnSpPr>
          <p:nvPr/>
        </p:nvCxnSpPr>
        <p:spPr>
          <a:xfrm>
            <a:off x="7210223" y="1006997"/>
            <a:ext cx="0" cy="536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353FE9-254F-E748-B680-49A2325C1B9F}"/>
              </a:ext>
            </a:extLst>
          </p:cNvPr>
          <p:cNvCxnSpPr>
            <a:cxnSpLocks/>
          </p:cNvCxnSpPr>
          <p:nvPr/>
        </p:nvCxnSpPr>
        <p:spPr>
          <a:xfrm>
            <a:off x="1060205" y="1006997"/>
            <a:ext cx="0" cy="533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32879E-F452-2D4F-A051-39CD492DEFD1}"/>
              </a:ext>
            </a:extLst>
          </p:cNvPr>
          <p:cNvSpPr txBox="1"/>
          <p:nvPr/>
        </p:nvSpPr>
        <p:spPr>
          <a:xfrm>
            <a:off x="3505134" y="58164"/>
            <a:ext cx="334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of repeats: 1000 (in each case)</a:t>
            </a:r>
          </a:p>
        </p:txBody>
      </p:sp>
    </p:spTree>
    <p:extLst>
      <p:ext uri="{BB962C8B-B14F-4D97-AF65-F5344CB8AC3E}">
        <p14:creationId xmlns:p14="http://schemas.microsoft.com/office/powerpoint/2010/main" val="132801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6A83-1126-A142-A199-CD82B3A7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543-B487-0145-9DCC-46110B4D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91714-58E5-584D-AA74-FACF82CF6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0" r="3551"/>
          <a:stretch/>
        </p:blipFill>
        <p:spPr>
          <a:xfrm>
            <a:off x="493854" y="1423686"/>
            <a:ext cx="10583118" cy="51188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4373987" y="86326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553D3-9097-3848-B512-DA1110D0B25B}"/>
              </a:ext>
            </a:extLst>
          </p:cNvPr>
          <p:cNvSpPr txBox="1"/>
          <p:nvPr/>
        </p:nvSpPr>
        <p:spPr>
          <a:xfrm>
            <a:off x="1401288" y="201881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BF2DB-794A-1B49-8807-7B4AEC4645CB}"/>
              </a:ext>
            </a:extLst>
          </p:cNvPr>
          <p:cNvSpPr txBox="1"/>
          <p:nvPr/>
        </p:nvSpPr>
        <p:spPr>
          <a:xfrm>
            <a:off x="4373987" y="571213"/>
            <a:ext cx="20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of repeats: 1000</a:t>
            </a:r>
          </a:p>
        </p:txBody>
      </p:sp>
    </p:spTree>
    <p:extLst>
      <p:ext uri="{BB962C8B-B14F-4D97-AF65-F5344CB8AC3E}">
        <p14:creationId xmlns:p14="http://schemas.microsoft.com/office/powerpoint/2010/main" val="327331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4397136" y="316468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628D5-D5AD-0F4D-8F06-2FEBA4450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4" r="3762"/>
          <a:stretch/>
        </p:blipFill>
        <p:spPr>
          <a:xfrm>
            <a:off x="679047" y="1376329"/>
            <a:ext cx="10559970" cy="5165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1A187D-A9B5-3546-B2E8-CA1B9B0A703F}"/>
              </a:ext>
            </a:extLst>
          </p:cNvPr>
          <p:cNvSpPr txBox="1"/>
          <p:nvPr/>
        </p:nvSpPr>
        <p:spPr>
          <a:xfrm>
            <a:off x="1876301" y="368135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2</a:t>
            </a:r>
          </a:p>
        </p:txBody>
      </p:sp>
    </p:spTree>
    <p:extLst>
      <p:ext uri="{BB962C8B-B14F-4D97-AF65-F5344CB8AC3E}">
        <p14:creationId xmlns:p14="http://schemas.microsoft.com/office/powerpoint/2010/main" val="267503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825D2-2AA7-1C48-82AD-97896FC2FDC3}"/>
              </a:ext>
            </a:extLst>
          </p:cNvPr>
          <p:cNvSpPr/>
          <p:nvPr/>
        </p:nvSpPr>
        <p:spPr>
          <a:xfrm>
            <a:off x="4397136" y="316468"/>
            <a:ext cx="248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</a:t>
            </a:r>
            <a:r>
              <a:rPr lang="en-US" dirty="0"/>
              <a:t> permutations: 10000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794D5-05C9-2643-B7C7-D9BEE288F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3" r="2918"/>
          <a:stretch/>
        </p:blipFill>
        <p:spPr>
          <a:xfrm>
            <a:off x="609600" y="1561523"/>
            <a:ext cx="10652567" cy="5156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C996A-6AEB-454E-8DDF-DFCF599CF980}"/>
              </a:ext>
            </a:extLst>
          </p:cNvPr>
          <p:cNvSpPr txBox="1"/>
          <p:nvPr/>
        </p:nvSpPr>
        <p:spPr>
          <a:xfrm>
            <a:off x="1330036" y="570016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3</a:t>
            </a:r>
          </a:p>
        </p:txBody>
      </p:sp>
    </p:spTree>
    <p:extLst>
      <p:ext uri="{BB962C8B-B14F-4D97-AF65-F5344CB8AC3E}">
        <p14:creationId xmlns:p14="http://schemas.microsoft.com/office/powerpoint/2010/main" val="242360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214</Words>
  <Application>Microsoft Macintosh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Katebi, Ataur</dc:creator>
  <cp:lastModifiedBy>Katebi, Ataur</cp:lastModifiedBy>
  <cp:revision>12</cp:revision>
  <dcterms:created xsi:type="dcterms:W3CDTF">2020-11-27T22:13:23Z</dcterms:created>
  <dcterms:modified xsi:type="dcterms:W3CDTF">2020-11-30T15:38:30Z</dcterms:modified>
</cp:coreProperties>
</file>