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3"/>
    <p:restoredTop sz="94651"/>
  </p:normalViewPr>
  <p:slideViewPr>
    <p:cSldViewPr snapToGrid="0" snapToObjects="1">
      <p:cViewPr varScale="1">
        <p:scale>
          <a:sx n="97" d="100"/>
          <a:sy n="97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658B-7F54-B742-BB54-2B1BC454B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E2E65-02FB-6C47-A484-4474C8223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39CD-33D6-6F48-83F8-C7D7633C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2463-C8D1-D44D-B8F5-112EE6F7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E2C7-FF0A-6741-8F70-1907E1FA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1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317-B373-7F4E-BA5F-AF793FF9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AB81A-3E3F-304D-B2A4-D38DF6CBE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A5CB-A712-E441-98D2-DDE268C5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B5CB-7C3D-9448-9EAA-DCEB0AE5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3A98-B0E5-E44F-9879-11E1278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4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F6449-DFD8-4846-857D-E3CCBD20F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9AA9C-ED73-B844-9E43-CE8B03C2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3947-4F60-354F-8CF7-1141AA92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A59E2-95BD-5C49-9285-1C9D04F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0A5C-C41A-4646-B499-41825EC5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51D3-B6A6-FA4D-925D-37375988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1D66-5FD0-B547-9C51-B7DEE5D7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7655-A87D-8946-86E1-B28AF786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050F4-23B2-ED49-A16F-7825DBA1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ABB5D-9A76-0946-AB02-41BD70EC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220-1401-924B-B8F4-628CA9C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7B65-ADA3-3447-8C82-EB1B7B213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EB93-B4C1-FE44-BA0F-A285CBF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9EEC-5D7D-EB4B-B103-87239529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38CA-8D55-B946-9630-BD84B443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F39D-F35A-EB48-9DF3-4EDACEE7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8B0-E24F-7B47-AF36-D4CC83173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55C7B-ACA4-B046-AC42-719E8DF2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98CA-08D3-6841-A556-22D35275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7FF1D-BCDE-8F46-89FD-887BC0B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37380-6915-7B4F-811B-C4428F40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553F-8030-7A49-96C7-A03F3ABA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837DC-2DBE-8146-8C34-4D32416C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BE3BE-3014-4C46-B995-E29CBE75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0DE2A-FEBF-B44E-BC53-96FD87848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B539A-ED96-0949-88C4-B30B712E6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34B0B-2A0B-EB41-8624-03BB4D0A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2FEDE-BD28-8E47-8EEE-0BF2AE17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879D8-AA5B-9D4B-909A-86C60D07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01CE-6146-BE4D-A661-E1293295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35096-49B7-9541-B452-EAF01541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A33C5-E5F0-7F4F-A63F-11B86C1E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D60C9-1E45-B542-96ED-DF1E34B2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590C4-2FEC-8C4B-96E7-8883DD5F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0416F-E1E4-4C4F-86E1-CE94D778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FB2B3-1069-C647-9595-C57697BB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9E29-09AE-5242-B16D-7F3ADB1C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0326-8CAF-2F4D-8B7E-98CD07A3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5B4E5-C48C-8F4A-B379-F860121C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44891-6A19-FD4C-9A53-BE13D052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73325-C293-D14E-BE5F-E8C82165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AA1F6-0C44-3A45-A569-24D486F3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D3EC-DD4A-7A4F-90B9-3FAF27BD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4A933-6048-3B4D-95AB-4214D839B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60D32-B451-FE48-95DC-8429CD99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F1CE-A60D-4244-977C-2E67A318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EE3C-BF66-9F4E-8096-33658D94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8A50-D9A2-334B-9535-D77233A7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7C639-364B-E44D-94BC-AA5C6D10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AEA60-0D8F-F04E-8ECF-0D1D407A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28F2-F5DC-C846-8A45-1B342B051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F713-9323-2844-BE9B-0E8EEE35ABBC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ADEF-3882-344C-ACE1-58B3E2D3F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9305-3D43-1441-9FD3-034105517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53AF-B1D2-CF47-9384-B33E128D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2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B16833-00D2-6C48-A2F6-BCC60C167187}"/>
              </a:ext>
            </a:extLst>
          </p:cNvPr>
          <p:cNvSpPr/>
          <p:nvPr/>
        </p:nvSpPr>
        <p:spPr>
          <a:xfrm>
            <a:off x="779713" y="816303"/>
            <a:ext cx="1434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0.09-32-0.85</a:t>
            </a:r>
          </a:p>
          <a:p>
            <a:r>
              <a:rPr lang="en-US" dirty="0"/>
              <a:t>nodes 29, 1st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492B2-D948-0046-8359-3900B703E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2"/>
          <a:stretch/>
        </p:blipFill>
        <p:spPr>
          <a:xfrm>
            <a:off x="21450" y="1526064"/>
            <a:ext cx="2999255" cy="2819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81B45C-C806-4640-B6F0-EEC6F4B4C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5"/>
          <a:stretch/>
        </p:blipFill>
        <p:spPr>
          <a:xfrm>
            <a:off x="3072926" y="1508801"/>
            <a:ext cx="2980310" cy="28195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EEE7B8-CDF2-9D4D-B04A-882D2D27AC6E}"/>
              </a:ext>
            </a:extLst>
          </p:cNvPr>
          <p:cNvSpPr/>
          <p:nvPr/>
        </p:nvSpPr>
        <p:spPr>
          <a:xfrm>
            <a:off x="3702274" y="858939"/>
            <a:ext cx="1521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0.16-28-0.85</a:t>
            </a:r>
          </a:p>
          <a:p>
            <a:r>
              <a:rPr lang="en-US" dirty="0"/>
              <a:t> nodes 22, 5th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C3F66-4119-C249-B606-C04C73546B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"/>
          <a:stretch/>
        </p:blipFill>
        <p:spPr>
          <a:xfrm>
            <a:off x="6117450" y="1526064"/>
            <a:ext cx="3053845" cy="29011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DAABBD-08A9-5C49-865D-F53133359CF1}"/>
              </a:ext>
            </a:extLst>
          </p:cNvPr>
          <p:cNvSpPr/>
          <p:nvPr/>
        </p:nvSpPr>
        <p:spPr>
          <a:xfrm>
            <a:off x="6910036" y="816302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0.08-32-0.4</a:t>
            </a:r>
          </a:p>
          <a:p>
            <a:r>
              <a:rPr lang="en-US" dirty="0"/>
              <a:t>nodes 61, 6th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92132-4205-1B42-AEC0-CD72F3D96550}"/>
              </a:ext>
            </a:extLst>
          </p:cNvPr>
          <p:cNvSpPr/>
          <p:nvPr/>
        </p:nvSpPr>
        <p:spPr>
          <a:xfrm>
            <a:off x="9422901" y="694969"/>
            <a:ext cx="1819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0.07-56-0</a:t>
            </a:r>
          </a:p>
          <a:p>
            <a:r>
              <a:rPr lang="en-US" dirty="0"/>
              <a:t>nodes 106, 147th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41B10D-7B5E-104A-B807-8A6B12E24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295" y="1466287"/>
            <a:ext cx="3020705" cy="302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5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48DB32-A719-904B-8D2F-162FB77C3E6B}"/>
              </a:ext>
            </a:extLst>
          </p:cNvPr>
          <p:cNvSpPr txBox="1"/>
          <p:nvPr/>
        </p:nvSpPr>
        <p:spPr>
          <a:xfrm>
            <a:off x="1108186" y="1600200"/>
            <a:ext cx="175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distribution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16833-00D2-6C48-A2F6-BCC60C167187}"/>
              </a:ext>
            </a:extLst>
          </p:cNvPr>
          <p:cNvSpPr/>
          <p:nvPr/>
        </p:nvSpPr>
        <p:spPr>
          <a:xfrm>
            <a:off x="729082" y="282043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0.09-32-0.85: nodes 29, 1st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492B2-D948-0046-8359-3900B703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9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48DB32-A719-904B-8D2F-162FB77C3E6B}"/>
              </a:ext>
            </a:extLst>
          </p:cNvPr>
          <p:cNvSpPr txBox="1"/>
          <p:nvPr/>
        </p:nvSpPr>
        <p:spPr>
          <a:xfrm>
            <a:off x="1108186" y="1600200"/>
            <a:ext cx="175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distribution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16833-00D2-6C48-A2F6-BCC60C167187}"/>
              </a:ext>
            </a:extLst>
          </p:cNvPr>
          <p:cNvSpPr/>
          <p:nvPr/>
        </p:nvSpPr>
        <p:spPr>
          <a:xfrm>
            <a:off x="729082" y="2820432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0.16-28-0.85: nodes 22, 5th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31A89-312E-2040-886A-9616C905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298" y="2643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980E5A-CB40-1D4F-B1E8-93603DC6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498" y="26432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48DB32-A719-904B-8D2F-162FB77C3E6B}"/>
              </a:ext>
            </a:extLst>
          </p:cNvPr>
          <p:cNvSpPr txBox="1"/>
          <p:nvPr/>
        </p:nvSpPr>
        <p:spPr>
          <a:xfrm>
            <a:off x="1627083" y="1549400"/>
            <a:ext cx="175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distribution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16833-00D2-6C48-A2F6-BCC60C167187}"/>
              </a:ext>
            </a:extLst>
          </p:cNvPr>
          <p:cNvSpPr/>
          <p:nvPr/>
        </p:nvSpPr>
        <p:spPr>
          <a:xfrm>
            <a:off x="1175357" y="2883932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0.08-32-0.4: nodes 61, 6th</a:t>
            </a:r>
          </a:p>
        </p:txBody>
      </p:sp>
    </p:spTree>
    <p:extLst>
      <p:ext uri="{BB962C8B-B14F-4D97-AF65-F5344CB8AC3E}">
        <p14:creationId xmlns:p14="http://schemas.microsoft.com/office/powerpoint/2010/main" val="2165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36C298-12B4-F545-8186-041BB30C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6432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48DB32-A719-904B-8D2F-162FB77C3E6B}"/>
              </a:ext>
            </a:extLst>
          </p:cNvPr>
          <p:cNvSpPr txBox="1"/>
          <p:nvPr/>
        </p:nvSpPr>
        <p:spPr>
          <a:xfrm>
            <a:off x="826998" y="2019300"/>
            <a:ext cx="175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distribution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16833-00D2-6C48-A2F6-BCC60C167187}"/>
              </a:ext>
            </a:extLst>
          </p:cNvPr>
          <p:cNvSpPr/>
          <p:nvPr/>
        </p:nvSpPr>
        <p:spPr>
          <a:xfrm>
            <a:off x="659041" y="3086100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0.07-56-0: nodes 106, 147th</a:t>
            </a:r>
          </a:p>
        </p:txBody>
      </p:sp>
    </p:spTree>
    <p:extLst>
      <p:ext uri="{BB962C8B-B14F-4D97-AF65-F5344CB8AC3E}">
        <p14:creationId xmlns:p14="http://schemas.microsoft.com/office/powerpoint/2010/main" val="65319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Katebi, Ataur</dc:creator>
  <cp:lastModifiedBy>Katebi, Ataur</cp:lastModifiedBy>
  <cp:revision>7</cp:revision>
  <dcterms:created xsi:type="dcterms:W3CDTF">2020-12-03T15:16:47Z</dcterms:created>
  <dcterms:modified xsi:type="dcterms:W3CDTF">2020-12-03T18:59:00Z</dcterms:modified>
</cp:coreProperties>
</file>