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5" r:id="rId2"/>
    <p:sldId id="292" r:id="rId3"/>
    <p:sldId id="299" r:id="rId4"/>
    <p:sldId id="293" r:id="rId5"/>
    <p:sldId id="290" r:id="rId6"/>
    <p:sldId id="300" r:id="rId7"/>
    <p:sldId id="301" r:id="rId8"/>
    <p:sldId id="298" r:id="rId9"/>
    <p:sldId id="306" r:id="rId10"/>
    <p:sldId id="308" r:id="rId11"/>
    <p:sldId id="307" r:id="rId12"/>
    <p:sldId id="304" r:id="rId13"/>
    <p:sldId id="303" r:id="rId14"/>
    <p:sldId id="302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/>
    <p:restoredTop sz="94637"/>
  </p:normalViewPr>
  <p:slideViewPr>
    <p:cSldViewPr snapToGrid="0" snapToObjects="1">
      <p:cViewPr varScale="1">
        <p:scale>
          <a:sx n="102" d="100"/>
          <a:sy n="102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F4AA-D2F7-8C4D-BDDE-C2A0B1A86FA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E683A-1AEC-E941-88AA-C5E3833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8F97-06E5-F34A-B746-A820CC6A8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158B5-0F8D-8844-98FB-BDFFC95B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0DBD-3C94-8645-8BF4-2D9CE745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6CBB-B3CA-684F-9639-61652E9DF4B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5617E-172F-8046-A19D-B7036399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133E-9DD5-A946-A668-14DED755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57BD-E603-9B42-BEE8-D34713D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53F5-9100-0B4E-87F1-4ADC7FF0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AB99-2DDE-8442-B7FF-225E487E9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5F34-0722-284B-A406-7A3C08F0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6CBB-B3CA-684F-9639-61652E9DF4B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0EE72-0015-3342-A514-7D44DE22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A597-0F92-0049-97E7-3E5D1673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57BD-E603-9B42-BEE8-D34713D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005D2-15AD-6249-870D-AC977820A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B6703-A6C0-754D-8A47-7C8D0D96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6BA7-041A-DA4C-9C12-114BFCE4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6CBB-B3CA-684F-9639-61652E9DF4B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ECB2-74B5-A642-8D9B-561313CE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2E12-603C-C643-BCFC-F0A7177B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57BD-E603-9B42-BEE8-D34713D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9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0F9A-7A0E-3D44-95A2-186581FE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70EB-8696-AD45-B881-D7261DD6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2C9B-A9C7-FD49-BA00-0B6F0BF7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6CBB-B3CA-684F-9639-61652E9DF4B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AA46-F71C-5047-A776-A8DE3A76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C332F-B254-B44B-938A-1CAAED21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57BD-E603-9B42-BEE8-D34713D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47FC-CDEF-8446-B48B-D70DE9F9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A1324-E56A-334D-BFC0-52B69C98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1371-EE64-A24B-BA46-D2CF6CCB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6CBB-B3CA-684F-9639-61652E9DF4B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1B15-C0DC-BE4A-87DA-99B0BCA2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16D8-8F6B-7242-920A-270FFCC2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57BD-E603-9B42-BEE8-D34713D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4042-D8DB-C549-8CFF-E0DBA6A1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6427-214C-6E4E-98C4-A66F147C6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33896-94EF-5C46-873E-EB061AB78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ABAE9-9C2D-5B43-92C8-CA1FEFE8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6CBB-B3CA-684F-9639-61652E9DF4B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06D67-52CB-9343-A1BD-76D4FD3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660E2-DBC7-C746-9411-332B005E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57BD-E603-9B42-BEE8-D34713D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6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1CC6-EC1E-0143-BAE6-8C092188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D2A79-C13E-C64E-AB0E-3C4798EF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57B9-8DF6-2042-BC2E-2525CB7C8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56C6-5F8A-FC44-BB2A-50432DE0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613E5-970C-F142-AFDD-B8FD6442B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317F2-4451-1B41-8DBE-42AFC3D6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6CBB-B3CA-684F-9639-61652E9DF4B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356F3-E7C9-DA4C-A759-43C94FE7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DD764-DF00-1F43-9238-D3C7B535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57BD-E603-9B42-BEE8-D34713D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77E8-6F6A-274C-94CE-EAA97700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60545-C907-2D44-A325-C1B60A2F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6CBB-B3CA-684F-9639-61652E9DF4B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E5352-2795-ED47-AA9F-C55C90F2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B61C8-AC9E-4549-AC18-08F88C7D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57BD-E603-9B42-BEE8-D34713D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3A51A-628B-2740-8BFC-A01A6E80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6CBB-B3CA-684F-9639-61652E9DF4B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57C4A-956A-1C4B-B8E5-DAA9CEB2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3FAD5-657A-C346-8E98-393A812E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57BD-E603-9B42-BEE8-D34713D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5E0C-CB61-854C-A0A9-6EBD1127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1BF-3A7A-BC4C-91CA-49526D53D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3610C-4FD2-A746-804E-AABABA1A1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9B3A2-9370-954F-BE04-C722AEC8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6CBB-B3CA-684F-9639-61652E9DF4B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11F0D-527A-0D4E-9083-315754D9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E2B37-6B3C-E148-BD08-F0874F51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57BD-E603-9B42-BEE8-D34713D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925B-FDB8-0F45-819F-CDF66FB9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D4D1C-1DBB-3749-B533-EB5595175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68F8-0357-B14E-A305-A581CAA7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9C0EA-9687-BB4A-BBE1-7A5AA8AB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6CBB-B3CA-684F-9639-61652E9DF4B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3B03-8C30-BB42-8C05-B5E64C81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43D06-89E8-4845-89FC-7F196142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57BD-E603-9B42-BEE8-D34713D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2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EC73C-0DB8-F144-8873-EB09CC9C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8C78-4C0A-A643-81B6-0B590289C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6CCD-1243-9A42-A3BA-64361E668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6CBB-B3CA-684F-9639-61652E9DF4B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6C23-BEF6-3D49-9CC4-D825CDA11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6DBB-4D98-B54F-81F0-A94409E76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E57BD-E603-9B42-BEE8-D34713D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E279-906A-9C42-A9EA-BFA200B8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56200"/>
            <a:ext cx="12192000" cy="1153932"/>
          </a:xfrm>
        </p:spPr>
        <p:txBody>
          <a:bodyPr/>
          <a:lstStyle/>
          <a:p>
            <a:pPr algn="ctr"/>
            <a:r>
              <a:rPr lang="en-US" dirty="0"/>
              <a:t>09/28/2020 Monday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81B4CD-B200-D24C-B97B-B88E826055AF}"/>
              </a:ext>
            </a:extLst>
          </p:cNvPr>
          <p:cNvSpPr txBox="1">
            <a:spLocks/>
          </p:cNvSpPr>
          <p:nvPr/>
        </p:nvSpPr>
        <p:spPr>
          <a:xfrm>
            <a:off x="0" y="1157468"/>
            <a:ext cx="12192000" cy="849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Finding the most optimum circuit (s)</a:t>
            </a:r>
          </a:p>
        </p:txBody>
      </p:sp>
    </p:spTree>
    <p:extLst>
      <p:ext uri="{BB962C8B-B14F-4D97-AF65-F5344CB8AC3E}">
        <p14:creationId xmlns:p14="http://schemas.microsoft.com/office/powerpoint/2010/main" val="401851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7B7B604-2444-814A-953B-238365B7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3" y="771144"/>
            <a:ext cx="11564207" cy="5705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8CD8F-E0F0-3647-90A4-06FD22A39C80}"/>
              </a:ext>
            </a:extLst>
          </p:cNvPr>
          <p:cNvSpPr txBox="1"/>
          <p:nvPr/>
        </p:nvSpPr>
        <p:spPr>
          <a:xfrm>
            <a:off x="4275928" y="1199633"/>
            <a:ext cx="100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96860-4BA2-444A-B3EE-BD260411FBF8}"/>
              </a:ext>
            </a:extLst>
          </p:cNvPr>
          <p:cNvSpPr txBox="1"/>
          <p:nvPr/>
        </p:nvSpPr>
        <p:spPr>
          <a:xfrm>
            <a:off x="4275928" y="4856203"/>
            <a:ext cx="10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flexibility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4758D-A2F2-D441-8686-CB5D24853462}"/>
              </a:ext>
            </a:extLst>
          </p:cNvPr>
          <p:cNvSpPr txBox="1"/>
          <p:nvPr/>
        </p:nvSpPr>
        <p:spPr>
          <a:xfrm>
            <a:off x="1380866" y="419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1A093-230C-084B-A3A8-2E63C6BDBDCD}"/>
              </a:ext>
            </a:extLst>
          </p:cNvPr>
          <p:cNvSpPr txBox="1"/>
          <p:nvPr/>
        </p:nvSpPr>
        <p:spPr>
          <a:xfrm>
            <a:off x="4724400" y="419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60DD6-109E-764D-8C28-8A42EE1A2F2E}"/>
              </a:ext>
            </a:extLst>
          </p:cNvPr>
          <p:cNvSpPr txBox="1"/>
          <p:nvPr/>
        </p:nvSpPr>
        <p:spPr>
          <a:xfrm>
            <a:off x="7975600" y="520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9FB8F-3B0A-3041-B694-ACF298E2B555}"/>
              </a:ext>
            </a:extLst>
          </p:cNvPr>
          <p:cNvSpPr txBox="1"/>
          <p:nvPr/>
        </p:nvSpPr>
        <p:spPr>
          <a:xfrm>
            <a:off x="11075957" y="520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841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99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86F83C6-2125-9140-980A-A6AE9531A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05"/>
          <a:stretch/>
        </p:blipFill>
        <p:spPr>
          <a:xfrm>
            <a:off x="6096000" y="132359"/>
            <a:ext cx="6096000" cy="65932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4BD7DF-7EEE-DA44-94AB-A4F681F71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557"/>
          <a:stretch/>
        </p:blipFill>
        <p:spPr>
          <a:xfrm>
            <a:off x="-1" y="3999443"/>
            <a:ext cx="4780345" cy="2823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A2990F-71A1-3B4C-8A16-4EEC89DFD3AC}"/>
              </a:ext>
            </a:extLst>
          </p:cNvPr>
          <p:cNvSpPr txBox="1"/>
          <p:nvPr/>
        </p:nvSpPr>
        <p:spPr>
          <a:xfrm>
            <a:off x="2022095" y="5997273"/>
            <a:ext cx="250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-negative log (accuracy)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B16978-4C72-4B4A-A5E1-27A3BA4DBA60}"/>
              </a:ext>
            </a:extLst>
          </p:cNvPr>
          <p:cNvSpPr txBox="1"/>
          <p:nvPr/>
        </p:nvSpPr>
        <p:spPr>
          <a:xfrm>
            <a:off x="2103120" y="4813692"/>
            <a:ext cx="250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-negative log (flexibility)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D91395C2-7380-2A4D-BC00-204AC63C13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500"/>
          <a:stretch/>
        </p:blipFill>
        <p:spPr>
          <a:xfrm>
            <a:off x="0" y="34723"/>
            <a:ext cx="3495554" cy="35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137-78C6-2A4E-B57F-F642589A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BB3B-324D-6249-8ABE-3DB48D3F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9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21D67B-1ED7-E649-8ACB-5507EA4423AE}"/>
              </a:ext>
            </a:extLst>
          </p:cNvPr>
          <p:cNvSpPr txBox="1"/>
          <p:nvPr/>
        </p:nvSpPr>
        <p:spPr>
          <a:xfrm>
            <a:off x="2187614" y="104172"/>
            <a:ext cx="638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normalized after scaling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15E48-093C-694F-8695-20228021F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" t="4368" r="984"/>
          <a:stretch/>
        </p:blipFill>
        <p:spPr>
          <a:xfrm>
            <a:off x="0" y="648182"/>
            <a:ext cx="10729732" cy="63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6C59DC-85B8-3049-B748-C674A052E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3" r="5325" b="4818"/>
          <a:stretch/>
        </p:blipFill>
        <p:spPr>
          <a:xfrm>
            <a:off x="3507129" y="494929"/>
            <a:ext cx="4259018" cy="6264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8F656-FDA2-A242-A580-B55208BC23ED}"/>
              </a:ext>
            </a:extLst>
          </p:cNvPr>
          <p:cNvSpPr/>
          <p:nvPr/>
        </p:nvSpPr>
        <p:spPr>
          <a:xfrm>
            <a:off x="6180882" y="1551008"/>
            <a:ext cx="1759352" cy="5208608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AC4D2-0B91-9B46-A902-43EF35FDBDE3}"/>
              </a:ext>
            </a:extLst>
          </p:cNvPr>
          <p:cNvSpPr txBox="1"/>
          <p:nvPr/>
        </p:nvSpPr>
        <p:spPr>
          <a:xfrm>
            <a:off x="925973" y="95602"/>
            <a:ext cx="32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normalized after scaling</a:t>
            </a:r>
          </a:p>
        </p:txBody>
      </p:sp>
    </p:spTree>
    <p:extLst>
      <p:ext uri="{BB962C8B-B14F-4D97-AF65-F5344CB8AC3E}">
        <p14:creationId xmlns:p14="http://schemas.microsoft.com/office/powerpoint/2010/main" val="391181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E328-5801-1B4A-9995-5C1610C6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696" y="2045644"/>
            <a:ext cx="7416113" cy="1883804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Compare ranking based on Accuracy, Average distance, and flexibility (mean(KD and OE))</a:t>
            </a:r>
          </a:p>
        </p:txBody>
      </p:sp>
    </p:spTree>
    <p:extLst>
      <p:ext uri="{BB962C8B-B14F-4D97-AF65-F5344CB8AC3E}">
        <p14:creationId xmlns:p14="http://schemas.microsoft.com/office/powerpoint/2010/main" val="321422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5548D1C-E596-FF45-A852-41FEADD0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080"/>
            <a:ext cx="12192000" cy="6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2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FE055C-5A0C-AB4B-AF0B-580E2CD8F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" y="657878"/>
            <a:ext cx="3574472" cy="595745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31E60E-39C5-A440-AD2D-ACD8C15D68F0}"/>
              </a:ext>
            </a:extLst>
          </p:cNvPr>
          <p:cNvCxnSpPr/>
          <p:nvPr/>
        </p:nvCxnSpPr>
        <p:spPr>
          <a:xfrm>
            <a:off x="362959" y="826110"/>
            <a:ext cx="3170712" cy="171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CC173A-6DD2-834B-AE35-9F1AA9751E74}"/>
              </a:ext>
            </a:extLst>
          </p:cNvPr>
          <p:cNvCxnSpPr>
            <a:cxnSpLocks/>
          </p:cNvCxnSpPr>
          <p:nvPr/>
        </p:nvCxnSpPr>
        <p:spPr>
          <a:xfrm flipV="1">
            <a:off x="362959" y="4780815"/>
            <a:ext cx="3170712" cy="15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EBB673-BBF1-0244-A163-A8736C059774}"/>
              </a:ext>
            </a:extLst>
          </p:cNvPr>
          <p:cNvCxnSpPr>
            <a:cxnSpLocks/>
          </p:cNvCxnSpPr>
          <p:nvPr/>
        </p:nvCxnSpPr>
        <p:spPr>
          <a:xfrm>
            <a:off x="362959" y="2809061"/>
            <a:ext cx="3170712" cy="173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422047D-F202-4040-B0DC-B9CACD2D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437" y="657878"/>
            <a:ext cx="7833095" cy="52220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20FB8B-89AF-BA4A-BFC3-EB413695D5C6}"/>
              </a:ext>
            </a:extLst>
          </p:cNvPr>
          <p:cNvSpPr txBox="1"/>
          <p:nvPr/>
        </p:nvSpPr>
        <p:spPr>
          <a:xfrm>
            <a:off x="2257063" y="15642"/>
            <a:ext cx="800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ranks and combined ranks across network size (number of nodes)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26DAED-C502-D74D-9039-E7A6959746C2}"/>
              </a:ext>
            </a:extLst>
          </p:cNvPr>
          <p:cNvSpPr/>
          <p:nvPr/>
        </p:nvSpPr>
        <p:spPr>
          <a:xfrm>
            <a:off x="9722733" y="3429000"/>
            <a:ext cx="1030147" cy="298048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62BB3-BF58-DF4D-A5B5-786CCA3FE403}"/>
              </a:ext>
            </a:extLst>
          </p:cNvPr>
          <p:cNvSpPr txBox="1"/>
          <p:nvPr/>
        </p:nvSpPr>
        <p:spPr>
          <a:xfrm>
            <a:off x="6096000" y="620012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E2AC9-8008-004A-97F6-2BA61B63C139}"/>
              </a:ext>
            </a:extLst>
          </p:cNvPr>
          <p:cNvSpPr txBox="1"/>
          <p:nvPr/>
        </p:nvSpPr>
        <p:spPr>
          <a:xfrm>
            <a:off x="9875450" y="620012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2287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7925BFF-10BF-934D-90CE-3411B62926AC}"/>
              </a:ext>
            </a:extLst>
          </p:cNvPr>
          <p:cNvSpPr txBox="1"/>
          <p:nvPr/>
        </p:nvSpPr>
        <p:spPr>
          <a:xfrm>
            <a:off x="4973515" y="25125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circuits at the top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6144B-0607-0741-BA6B-AF2E475B0A24}"/>
              </a:ext>
            </a:extLst>
          </p:cNvPr>
          <p:cNvSpPr txBox="1"/>
          <p:nvPr/>
        </p:nvSpPr>
        <p:spPr>
          <a:xfrm>
            <a:off x="644957" y="4743083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45 </a:t>
            </a:r>
          </a:p>
          <a:p>
            <a:r>
              <a:rPr lang="en-US" dirty="0"/>
              <a:t>2K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F5F395-3A9D-DD47-9687-32F975721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87776"/>
              </p:ext>
            </p:extLst>
          </p:nvPr>
        </p:nvGraphicFramePr>
        <p:xfrm>
          <a:off x="2332301" y="682907"/>
          <a:ext cx="7147368" cy="2286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3254">
                  <a:extLst>
                    <a:ext uri="{9D8B030D-6E8A-4147-A177-3AD203B41FA5}">
                      <a16:colId xmlns:a16="http://schemas.microsoft.com/office/drawing/2014/main" val="2755126837"/>
                    </a:ext>
                  </a:extLst>
                </a:gridCol>
                <a:gridCol w="1064870">
                  <a:extLst>
                    <a:ext uri="{9D8B030D-6E8A-4147-A177-3AD203B41FA5}">
                      <a16:colId xmlns:a16="http://schemas.microsoft.com/office/drawing/2014/main" val="4069266836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981477233"/>
                    </a:ext>
                  </a:extLst>
                </a:gridCol>
                <a:gridCol w="659757">
                  <a:extLst>
                    <a:ext uri="{9D8B030D-6E8A-4147-A177-3AD203B41FA5}">
                      <a16:colId xmlns:a16="http://schemas.microsoft.com/office/drawing/2014/main" val="1003554696"/>
                    </a:ext>
                  </a:extLst>
                </a:gridCol>
                <a:gridCol w="972274">
                  <a:extLst>
                    <a:ext uri="{9D8B030D-6E8A-4147-A177-3AD203B41FA5}">
                      <a16:colId xmlns:a16="http://schemas.microsoft.com/office/drawing/2014/main" val="3191903995"/>
                    </a:ext>
                  </a:extLst>
                </a:gridCol>
                <a:gridCol w="1076445">
                  <a:extLst>
                    <a:ext uri="{9D8B030D-6E8A-4147-A177-3AD203B41FA5}">
                      <a16:colId xmlns:a16="http://schemas.microsoft.com/office/drawing/2014/main" val="2445223861"/>
                    </a:ext>
                  </a:extLst>
                </a:gridCol>
                <a:gridCol w="1435264">
                  <a:extLst>
                    <a:ext uri="{9D8B030D-6E8A-4147-A177-3AD203B41FA5}">
                      <a16:colId xmlns:a16="http://schemas.microsoft.com/office/drawing/2014/main" val="3443155025"/>
                    </a:ext>
                  </a:extLst>
                </a:gridCol>
              </a:tblGrid>
              <a:tr h="343266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FeatureRatio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TopTFs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AbsCor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Interactions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PosInt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1934018528"/>
                  </a:ext>
                </a:extLst>
              </a:tr>
              <a:tr h="215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0.07-32-0.75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2817029215"/>
                  </a:ext>
                </a:extLst>
              </a:tr>
              <a:tr h="215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0.07-32-0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1113033345"/>
                  </a:ext>
                </a:extLst>
              </a:tr>
              <a:tr h="215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0.08-28-0.55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89893599"/>
                  </a:ext>
                </a:extLst>
              </a:tr>
              <a:tr h="215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0.06-32-0.25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726310531"/>
                  </a:ext>
                </a:extLst>
              </a:tr>
              <a:tr h="215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0.06-56-0.85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1600473731"/>
                  </a:ext>
                </a:extLst>
              </a:tr>
              <a:tr h="215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0.05-60-0.85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86043527"/>
                  </a:ext>
                </a:extLst>
              </a:tr>
              <a:tr h="215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0.08-28-0.7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2660718266"/>
                  </a:ext>
                </a:extLst>
              </a:tr>
              <a:tr h="215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0.07-44-0.85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3137103532"/>
                  </a:ext>
                </a:extLst>
              </a:tr>
              <a:tr h="215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0.06-32-0.4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12534819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C77822-8AE8-6B44-9405-05364573C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98899"/>
              </p:ext>
            </p:extLst>
          </p:nvPr>
        </p:nvGraphicFramePr>
        <p:xfrm>
          <a:off x="2324346" y="3889088"/>
          <a:ext cx="7155323" cy="2515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29">
                  <a:extLst>
                    <a:ext uri="{9D8B030D-6E8A-4147-A177-3AD203B41FA5}">
                      <a16:colId xmlns:a16="http://schemas.microsoft.com/office/drawing/2014/main" val="2677180906"/>
                    </a:ext>
                  </a:extLst>
                </a:gridCol>
                <a:gridCol w="1088021">
                  <a:extLst>
                    <a:ext uri="{9D8B030D-6E8A-4147-A177-3AD203B41FA5}">
                      <a16:colId xmlns:a16="http://schemas.microsoft.com/office/drawing/2014/main" val="2108458316"/>
                    </a:ext>
                  </a:extLst>
                </a:gridCol>
                <a:gridCol w="787078">
                  <a:extLst>
                    <a:ext uri="{9D8B030D-6E8A-4147-A177-3AD203B41FA5}">
                      <a16:colId xmlns:a16="http://schemas.microsoft.com/office/drawing/2014/main" val="728311078"/>
                    </a:ext>
                  </a:extLst>
                </a:gridCol>
                <a:gridCol w="671332">
                  <a:extLst>
                    <a:ext uri="{9D8B030D-6E8A-4147-A177-3AD203B41FA5}">
                      <a16:colId xmlns:a16="http://schemas.microsoft.com/office/drawing/2014/main" val="902415043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3983491450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val="173774487"/>
                    </a:ext>
                  </a:extLst>
                </a:gridCol>
                <a:gridCol w="1431643">
                  <a:extLst>
                    <a:ext uri="{9D8B030D-6E8A-4147-A177-3AD203B41FA5}">
                      <a16:colId xmlns:a16="http://schemas.microsoft.com/office/drawing/2014/main" val="1988755993"/>
                    </a:ext>
                  </a:extLst>
                </a:gridCol>
              </a:tblGrid>
              <a:tr h="22868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FeatureRatio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TopTFs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AbsCor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Interactions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PosInt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616988"/>
                  </a:ext>
                </a:extLst>
              </a:tr>
              <a:tr h="22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0.07-32-0.75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8421498"/>
                  </a:ext>
                </a:extLst>
              </a:tr>
              <a:tr h="22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0.07-32-0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8894"/>
                  </a:ext>
                </a:extLst>
              </a:tr>
              <a:tr h="22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0.08-28-0.7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5322255"/>
                  </a:ext>
                </a:extLst>
              </a:tr>
              <a:tr h="22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0.08-28-0.55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3597542"/>
                  </a:ext>
                </a:extLst>
              </a:tr>
              <a:tr h="22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0.08-32-0.3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8762185"/>
                  </a:ext>
                </a:extLst>
              </a:tr>
              <a:tr h="22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0.06-32-0.25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402386"/>
                  </a:ext>
                </a:extLst>
              </a:tr>
              <a:tr h="22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0.07-44-0.85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677604"/>
                  </a:ext>
                </a:extLst>
              </a:tr>
              <a:tr h="22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0.08-32-0.4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4480769"/>
                  </a:ext>
                </a:extLst>
              </a:tr>
              <a:tr h="22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0.07-52-0.85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2354248"/>
                  </a:ext>
                </a:extLst>
              </a:tr>
              <a:tr h="22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0.07-56-0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2661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D27A89-8D2E-5C4A-BB10-084653164860}"/>
              </a:ext>
            </a:extLst>
          </p:cNvPr>
          <p:cNvSpPr txBox="1"/>
          <p:nvPr/>
        </p:nvSpPr>
        <p:spPr>
          <a:xfrm>
            <a:off x="652911" y="1643563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46 </a:t>
            </a:r>
          </a:p>
          <a:p>
            <a:r>
              <a:rPr lang="en-US" dirty="0"/>
              <a:t>10K models</a:t>
            </a:r>
          </a:p>
        </p:txBody>
      </p:sp>
    </p:spTree>
    <p:extLst>
      <p:ext uri="{BB962C8B-B14F-4D97-AF65-F5344CB8AC3E}">
        <p14:creationId xmlns:p14="http://schemas.microsoft.com/office/powerpoint/2010/main" val="112084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E4BC62A-3813-0543-B662-9925C262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02"/>
            <a:ext cx="12192000" cy="67227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51C21-3239-E540-A6AE-AD13DA86B872}"/>
              </a:ext>
            </a:extLst>
          </p:cNvPr>
          <p:cNvCxnSpPr>
            <a:cxnSpLocks/>
          </p:cNvCxnSpPr>
          <p:nvPr/>
        </p:nvCxnSpPr>
        <p:spPr>
          <a:xfrm>
            <a:off x="849086" y="2122714"/>
            <a:ext cx="5094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5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067E69D-EF72-AD4B-B265-239C6507D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0"/>
          <a:stretch/>
        </p:blipFill>
        <p:spPr>
          <a:xfrm>
            <a:off x="996876" y="249914"/>
            <a:ext cx="9509723" cy="5697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0CD02-0A6A-E342-900C-60F7B74EDBFD}"/>
              </a:ext>
            </a:extLst>
          </p:cNvPr>
          <p:cNvSpPr txBox="1"/>
          <p:nvPr/>
        </p:nvSpPr>
        <p:spPr>
          <a:xfrm>
            <a:off x="2997843" y="6238754"/>
            <a:ext cx="550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circuits with flexibility &gt;=0.05 and number of nodes &gt;=15</a:t>
            </a:r>
          </a:p>
        </p:txBody>
      </p:sp>
    </p:spTree>
    <p:extLst>
      <p:ext uri="{BB962C8B-B14F-4D97-AF65-F5344CB8AC3E}">
        <p14:creationId xmlns:p14="http://schemas.microsoft.com/office/powerpoint/2010/main" val="221753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D91395C2-7380-2A4D-BC00-204AC63C1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00"/>
          <a:stretch/>
        </p:blipFill>
        <p:spPr>
          <a:xfrm>
            <a:off x="2298369" y="731269"/>
            <a:ext cx="7982985" cy="44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0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5247935-17EF-A04F-BCCE-0A5467C6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83"/>
            <a:ext cx="12196463" cy="5788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8CD8F-E0F0-3647-90A4-06FD22A39C80}"/>
              </a:ext>
            </a:extLst>
          </p:cNvPr>
          <p:cNvSpPr txBox="1"/>
          <p:nvPr/>
        </p:nvSpPr>
        <p:spPr>
          <a:xfrm>
            <a:off x="6946900" y="1841500"/>
            <a:ext cx="100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96860-4BA2-444A-B3EE-BD260411FBF8}"/>
              </a:ext>
            </a:extLst>
          </p:cNvPr>
          <p:cNvSpPr txBox="1"/>
          <p:nvPr/>
        </p:nvSpPr>
        <p:spPr>
          <a:xfrm>
            <a:off x="6913558" y="4082817"/>
            <a:ext cx="10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flexibility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E77A1-C757-5F42-B12B-3BA79AA9C3F7}"/>
              </a:ext>
            </a:extLst>
          </p:cNvPr>
          <p:cNvSpPr/>
          <p:nvPr/>
        </p:nvSpPr>
        <p:spPr>
          <a:xfrm>
            <a:off x="2959100" y="304799"/>
            <a:ext cx="431800" cy="6017217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5E45A-965E-ED4F-BCF8-D90F3F91294A}"/>
              </a:ext>
            </a:extLst>
          </p:cNvPr>
          <p:cNvSpPr txBox="1"/>
          <p:nvPr/>
        </p:nvSpPr>
        <p:spPr>
          <a:xfrm>
            <a:off x="2832100" y="64770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19~22</a:t>
            </a:r>
          </a:p>
        </p:txBody>
      </p:sp>
    </p:spTree>
    <p:extLst>
      <p:ext uri="{BB962C8B-B14F-4D97-AF65-F5344CB8AC3E}">
        <p14:creationId xmlns:p14="http://schemas.microsoft.com/office/powerpoint/2010/main" val="341436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240</Words>
  <Application>Microsoft Macintosh PowerPoint</Application>
  <PresentationFormat>Widescreen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09/28/2020 Monday</vt:lpstr>
      <vt:lpstr>Compare ranking based on Accuracy, Average distance, and flexibility (mean(KD and OE))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Ataur Katebi</dc:creator>
  <cp:lastModifiedBy>Katebi, Ataur</cp:lastModifiedBy>
  <cp:revision>179</cp:revision>
  <dcterms:created xsi:type="dcterms:W3CDTF">2020-08-12T16:01:55Z</dcterms:created>
  <dcterms:modified xsi:type="dcterms:W3CDTF">2020-10-08T22:38:27Z</dcterms:modified>
</cp:coreProperties>
</file>