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9"/>
    <p:restoredTop sz="94659"/>
  </p:normalViewPr>
  <p:slideViewPr>
    <p:cSldViewPr snapToGrid="0" snapToObjects="1">
      <p:cViewPr varScale="1">
        <p:scale>
          <a:sx n="109" d="100"/>
          <a:sy n="109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5F21-04F5-2046-967C-83F621C5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DBBC0-6F79-FF4F-BFE4-89C6936E0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31ED-3E2F-3444-A6C8-EE65771B9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3ABB-B944-5A4A-906D-C473DDD2BA7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4667-0366-CA47-BF6C-FEA0947B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9A86-2D2F-3249-8602-42BE8D60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822A-6588-0946-A8B5-2E874A6B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2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3DD2-9FF8-2F46-AEFD-B82628AE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3220A-D04D-8546-8AC9-1623B0764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35C95-6D13-BC4B-8DF3-D4841B45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3ABB-B944-5A4A-906D-C473DDD2BA7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73DC8-1774-C043-A372-178B28B1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C946-DCCF-FF48-BFF8-0EDB2E45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822A-6588-0946-A8B5-2E874A6B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0A358-CA9B-E64C-9F50-195903DC7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8CA6E-06AA-EE4F-B32C-7B9A7E2F3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4817-33A0-B640-9901-5162F00E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3ABB-B944-5A4A-906D-C473DDD2BA7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3CCBA-AFA3-2B46-B103-41102603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635C-FF89-BB43-B782-791BD878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822A-6588-0946-A8B5-2E874A6B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C35C-89FA-6648-BE44-D439EEC9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F670-9697-8245-AF7A-FCEDC32A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132A-A649-ED45-92E9-B34BAC8B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3ABB-B944-5A4A-906D-C473DDD2BA7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6B38F-5D11-2346-873A-F0AE46F2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69367-E7C7-704C-8615-29C06C85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822A-6588-0946-A8B5-2E874A6B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1829-D1D3-814C-BE29-B5870D90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5269D-3040-8043-A0AB-AB2CA4C2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0D8D-249E-3B47-B77B-EF3E065C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3ABB-B944-5A4A-906D-C473DDD2BA7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C9976-8A7F-BB41-BABD-CB4F5B1F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C74D-9D3A-C044-B24B-3BAE4BCE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822A-6588-0946-A8B5-2E874A6B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2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28DA-F24D-7140-972A-92D93D41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6041-33FA-5340-9CB4-956DD0FE3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F4AF9-51D6-F54E-866F-F020018D2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750A1-3DE0-C045-B903-7D839DCD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3ABB-B944-5A4A-906D-C473DDD2BA7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F2CE0-6ACA-5E44-BDA4-05D0855F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38217-1F18-3B45-A569-A6318FBB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822A-6588-0946-A8B5-2E874A6B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2823-9C2E-F347-8196-AF05ADEB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C0C01-E76A-C240-B979-20C7F066B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95781-3B80-934F-936D-62848FB73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CC572-6B29-8A47-877D-F884C0BD4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85941-87C5-F14B-873F-BAC6BFE57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DC7ACB-2258-3F44-A1FE-7A3915BE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3ABB-B944-5A4A-906D-C473DDD2BA7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EFA45-7FE3-A04E-B985-98DEF913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AAB5C-46ED-5A4A-B36A-F905C96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822A-6588-0946-A8B5-2E874A6B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3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CF0B-BF7C-5346-BC21-F622DCEF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346D6-8C1F-FC4E-A22A-316BB915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3ABB-B944-5A4A-906D-C473DDD2BA7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37312-70DA-F94B-9B9D-32E66065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837C7-4CDA-1D49-AC1E-DF5CE764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822A-6588-0946-A8B5-2E874A6B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6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C3684-BBA4-9742-B8D7-029FD666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3ABB-B944-5A4A-906D-C473DDD2BA7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136B2-B129-2542-94DE-EAD8AB0DC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31691-AE73-C845-AB9C-EAEE3D55B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822A-6588-0946-A8B5-2E874A6B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8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9613-9C68-9A41-9CDB-19632C41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520AA-E569-A14C-9878-3FAF0156E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FAD06-A28E-7343-AADC-170322E79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2AEF7-D6D9-2E43-A587-CC8D9BE0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3ABB-B944-5A4A-906D-C473DDD2BA7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4AF6D-26A6-FC40-8EEE-1F247A99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89853-597E-3F47-9945-32AA4068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822A-6588-0946-A8B5-2E874A6B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C923-9930-B74D-9409-8B6BFE4A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E0DAA-CC85-F741-8A40-03245E295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A34B0-52A9-9742-B93F-D41117912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8FA86-C4BA-684E-8F9B-2029258E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3ABB-B944-5A4A-906D-C473DDD2BA7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D5B4D-8AE5-E448-874E-56EBCC6B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0BDC0-5B52-FE44-A3B3-31A050DF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822A-6588-0946-A8B5-2E874A6B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4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CE08E-8EED-4B4D-BE98-1170732D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11162-F4AB-0E48-A15D-E95970AE8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59B8F-B3F8-6A43-83E6-D3EF1510A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53ABB-B944-5A4A-906D-C473DDD2BA78}" type="datetimeFigureOut">
              <a:rPr lang="en-US" smtClean="0"/>
              <a:t>11/18/20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9C5E7-FCE3-5E4F-B96D-FA532363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90D03-5327-D34F-A619-B0A844070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822A-6588-0946-A8B5-2E874A6BA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496766-D0A8-5942-9D2F-5914A3D4C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19900" cy="492760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7F837A1-A41B-B64E-92FA-DB5B0CF951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3" t="22208" r="77484" b="5584"/>
          <a:stretch/>
        </p:blipFill>
        <p:spPr>
          <a:xfrm>
            <a:off x="8182707" y="2074985"/>
            <a:ext cx="586154" cy="113713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BF8B31-1DD3-CD47-AC0F-1C15E09A6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3208"/>
              </p:ext>
            </p:extLst>
          </p:nvPr>
        </p:nvGraphicFramePr>
        <p:xfrm>
          <a:off x="8386396" y="3739478"/>
          <a:ext cx="2476500" cy="10160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71519264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1190134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5893310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circuit.name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num_nodes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circuit.idx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5547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circuit_1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0.07-32-0.75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9220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circuit_2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0.07-32-0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7467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circuit_3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0.09-32-0.85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8599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circuit_4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0.16-28-0.85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684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05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Katebi, Ataur</dc:creator>
  <cp:lastModifiedBy>Katebi, Ataur</cp:lastModifiedBy>
  <cp:revision>3</cp:revision>
  <dcterms:created xsi:type="dcterms:W3CDTF">2020-11-18T19:29:27Z</dcterms:created>
  <dcterms:modified xsi:type="dcterms:W3CDTF">2020-11-18T20:03:40Z</dcterms:modified>
</cp:coreProperties>
</file>