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F1E8C-5D13-F844-9C16-BB4CE87BEEB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CF60F-9041-BA4C-990B-A316E35E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52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CF60F-9041-BA4C-990B-A316E35E2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E6C4-9F7B-8541-A295-128B1B6C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164F7-4C7B-2B44-B518-A4DC6D6C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3D17-ABF9-B548-945F-0534911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6C98-1C64-854E-AEF5-8F3B6A46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DE58-C0D2-7042-932D-76E2D0E0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5C2D-A5EE-674D-8FA0-F9F0DC5C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A84CC-93ED-6040-BF82-C106B1A5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4766-D551-064F-A9AC-C84DDF4F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BA0F-9A47-FF4F-8CD5-4311B47E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F6BD-F902-AE40-AC83-ED128AC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995CA-8156-0B49-AD82-F81037665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6DAC-03E2-4540-B503-2E823A4E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9ABD-FF7D-2C46-9B38-CC753268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EE77-0B38-5E4B-B348-896CEC4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7571-C0A0-3D49-A9A5-671931D6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69DF-52B9-A94B-AE82-6AE366B4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BC4E-E6A2-CF4D-83D7-47FD266D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A047-F3B4-204C-A176-F06229D7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CFDB-5C6F-0546-AC0C-B9BBB8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CEE3-7B6A-674D-ACBF-856EA53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7B17-35C7-5F43-80F4-B47A83D3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8E25-F284-BC43-887A-B7CBD37C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9540-98F0-9146-9C28-FD94A85F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CB79-E554-A84F-ABC6-351DEE19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E5D6-E6DF-314A-97C8-E23F150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B2DD-9977-1B4E-8D94-17254409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50C9-2CD5-4C4A-8D00-FB7FF85DD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377F-1804-194D-ACCD-61C97E42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0774-56B8-F241-A9E4-EC0C5D57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C0817-97A8-7D41-82B8-4F6DB386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F3FD-B47A-D741-81A5-EE076BA4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C55C-AB39-734B-872C-5759F67B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195E-D844-D943-9267-E255D8C0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9C8BC-1A5C-C649-BE13-1D01A057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3AD8E-456F-DB4C-8589-A3CEC5E8B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BFAD-A145-7640-91F7-FD9AB89B2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E7A64-7326-044A-87EC-7C468923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D2C68-76A3-8A40-A41C-CD1EFB5A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ED999-5C62-9F44-8C41-3201D5BC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26C7-DD56-1B42-A4BC-A44FC8BE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DC5B6-1D5A-2247-B859-4554F806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B209-19FA-8D49-BC0B-CC98DD7D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9409E-9453-D84F-A516-1A72C276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50366-1745-0D45-89C1-1F76145B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58B2-6CE4-4442-9684-243C2BD6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8BB31-BBEE-E544-9B49-7A4C94BD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0329-AEE8-2B4E-9744-E890C1D1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128A-4BD0-B74D-84FA-60C0F398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F10BC-0265-AB48-A3D6-0B613D6DC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3BE23-62FB-164D-AFD0-C7A9E94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E0B5-8264-304A-9E15-EE28B355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841CF-6A84-CC41-8FBA-6E137FEB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3470-1D03-1746-B6B2-888A5109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707D7-0CFD-534D-BCB4-119F0529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7F78-61E9-AD44-90F8-989223A9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B10C-7423-A74E-ACEA-698382F7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44393-E93B-9C4D-A77B-F68F8A63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FFEA-13AD-0542-A046-332F9656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7924B-28D1-9244-A4C0-1592ACEA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928C-3411-5642-8DE3-56ED6920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5AE3-ECF5-DC4C-82CE-003C8B7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8C6D-F2D8-CF4D-B128-7F7892F9482C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1993-A7E8-6D43-BAF7-E26B9DC62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356D-0BCF-4945-B7C7-5E00489C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DBE4-08F7-E348-8AD3-D89D92DA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DA7B6-F8B3-BF44-A88A-40573765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8" y="648794"/>
            <a:ext cx="7963828" cy="5215978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C703B06-B971-BD41-9931-5334445A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5" t="2481" r="76480" b="3050"/>
          <a:stretch/>
        </p:blipFill>
        <p:spPr>
          <a:xfrm>
            <a:off x="8628994" y="2627587"/>
            <a:ext cx="304799" cy="203980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549D33-CE5C-684F-8D31-B35664EB2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49765"/>
              </p:ext>
            </p:extLst>
          </p:nvPr>
        </p:nvGraphicFramePr>
        <p:xfrm>
          <a:off x="8994291" y="2564523"/>
          <a:ext cx="2261768" cy="2117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768">
                  <a:extLst>
                    <a:ext uri="{9D8B030D-6E8A-4147-A177-3AD203B41FA5}">
                      <a16:colId xmlns:a16="http://schemas.microsoft.com/office/drawing/2014/main" val="3857831839"/>
                    </a:ext>
                  </a:extLst>
                </a:gridCol>
              </a:tblGrid>
              <a:tr h="32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AMPK signaling 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607527"/>
                  </a:ext>
                </a:extLst>
              </a:tr>
              <a:tr h="312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Cell cycle/Cellular senescence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396728"/>
                  </a:ext>
                </a:extLst>
              </a:tr>
              <a:tr h="298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JAK-STAT signaling 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878119"/>
                  </a:ext>
                </a:extLst>
              </a:tr>
              <a:tr h="287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MAPK signaling 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299417"/>
                  </a:ext>
                </a:extLst>
              </a:tr>
              <a:tr h="32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p53 signaling 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228639"/>
                  </a:ext>
                </a:extLst>
              </a:tr>
              <a:tr h="298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PI3K-Akt signaling 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052351"/>
                  </a:ext>
                </a:extLst>
              </a:tr>
              <a:tr h="27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1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2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Katebi, Ataur</dc:creator>
  <cp:lastModifiedBy>Katebi, Ataur</cp:lastModifiedBy>
  <cp:revision>2</cp:revision>
  <dcterms:created xsi:type="dcterms:W3CDTF">2020-09-29T23:55:44Z</dcterms:created>
  <dcterms:modified xsi:type="dcterms:W3CDTF">2020-09-30T00:01:30Z</dcterms:modified>
</cp:coreProperties>
</file>